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720263" cy="3240088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3709"/>
  </p:normalViewPr>
  <p:slideViewPr>
    <p:cSldViewPr snapToGrid="0" snapToObjects="1">
      <p:cViewPr varScale="1">
        <p:scale>
          <a:sx n="104" d="100"/>
          <a:sy n="104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C6E3-AF7A-7946-AED0-0A9E30E6CB5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E452-7778-CF43-9ED2-FD3DA04A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9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5" y="530266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5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172507"/>
            <a:ext cx="209593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7"/>
            <a:ext cx="6166293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7" y="807773"/>
            <a:ext cx="8383728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7" y="2168311"/>
            <a:ext cx="8383728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70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7"/>
            <a:ext cx="8383728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6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6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2" y="794272"/>
            <a:ext cx="413237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2" y="1183532"/>
            <a:ext cx="4132379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3" y="216008"/>
            <a:ext cx="313503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0" y="466515"/>
            <a:ext cx="492088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3" y="972028"/>
            <a:ext cx="313503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3" y="216008"/>
            <a:ext cx="313503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80" y="466515"/>
            <a:ext cx="492088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3" y="972028"/>
            <a:ext cx="313503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70" y="172507"/>
            <a:ext cx="838372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70" y="862523"/>
            <a:ext cx="838372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70" y="3003084"/>
            <a:ext cx="21870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1A08-6681-9849-9BAF-A7757C29355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9" y="3003084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7" y="3003084"/>
            <a:ext cx="21870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74166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1 carrega cadastro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55ACD-1AA7-0346-8AA6-A10311FDD588}"/>
              </a:ext>
            </a:extLst>
          </p:cNvPr>
          <p:cNvSpPr txBox="1"/>
          <p:nvPr/>
        </p:nvSpPr>
        <p:spPr>
          <a:xfrm>
            <a:off x="972828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219EF-28A0-8348-A6B2-513E7FF028A3}"/>
              </a:ext>
            </a:extLst>
          </p:cNvPr>
          <p:cNvSpPr txBox="1"/>
          <p:nvPr/>
        </p:nvSpPr>
        <p:spPr>
          <a:xfrm>
            <a:off x="95034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E0B4A-419E-DF4E-BB1E-375EB727C6D1}"/>
              </a:ext>
            </a:extLst>
          </p:cNvPr>
          <p:cNvSpPr txBox="1"/>
          <p:nvPr/>
        </p:nvSpPr>
        <p:spPr>
          <a:xfrm>
            <a:off x="952113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51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1220814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74166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1 inicia alteração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DA93-E203-7E4F-8228-29112CDCAE18}"/>
              </a:ext>
            </a:extLst>
          </p:cNvPr>
          <p:cNvSpPr txBox="1"/>
          <p:nvPr/>
        </p:nvSpPr>
        <p:spPr>
          <a:xfrm>
            <a:off x="1821967" y="797731"/>
            <a:ext cx="1220814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78CA25-1601-234A-8FF7-3972C6B1B28B}"/>
              </a:ext>
            </a:extLst>
          </p:cNvPr>
          <p:cNvSpPr/>
          <p:nvPr/>
        </p:nvSpPr>
        <p:spPr>
          <a:xfrm>
            <a:off x="186497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FDE66-D337-BD4D-B06E-CBE6FF113963}"/>
              </a:ext>
            </a:extLst>
          </p:cNvPr>
          <p:cNvSpPr txBox="1"/>
          <p:nvPr/>
        </p:nvSpPr>
        <p:spPr>
          <a:xfrm>
            <a:off x="972828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526D3E-190B-D54C-A3F6-4D71117CE383}"/>
              </a:ext>
            </a:extLst>
          </p:cNvPr>
          <p:cNvSpPr txBox="1"/>
          <p:nvPr/>
        </p:nvSpPr>
        <p:spPr>
          <a:xfrm>
            <a:off x="95034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DDB0F-9202-D74E-B8EC-E90AEE08CCC0}"/>
              </a:ext>
            </a:extLst>
          </p:cNvPr>
          <p:cNvSpPr txBox="1"/>
          <p:nvPr/>
        </p:nvSpPr>
        <p:spPr>
          <a:xfrm>
            <a:off x="952113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66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792592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DD14F4-8842-2145-B162-518668314A0A}"/>
              </a:ext>
            </a:extLst>
          </p:cNvPr>
          <p:cNvSpPr/>
          <p:nvPr/>
        </p:nvSpPr>
        <p:spPr>
          <a:xfrm>
            <a:off x="4691447" y="-111187"/>
            <a:ext cx="50466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2 carrega mesmo produto,</a:t>
            </a:r>
            <a:b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antes da confirmação do Usuário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3BD27B7-C61C-9942-8FF2-43ED9B17D56C}"/>
              </a:ext>
            </a:extLst>
          </p:cNvPr>
          <p:cNvSpPr/>
          <p:nvPr/>
        </p:nvSpPr>
        <p:spPr>
          <a:xfrm>
            <a:off x="186497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F5189-3059-7448-A0FF-6DD0E734C119}"/>
              </a:ext>
            </a:extLst>
          </p:cNvPr>
          <p:cNvSpPr txBox="1"/>
          <p:nvPr/>
        </p:nvSpPr>
        <p:spPr>
          <a:xfrm>
            <a:off x="972828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CD5B5-798F-CD4C-9AAD-2B36E4DD4FE8}"/>
              </a:ext>
            </a:extLst>
          </p:cNvPr>
          <p:cNvSpPr txBox="1"/>
          <p:nvPr/>
        </p:nvSpPr>
        <p:spPr>
          <a:xfrm>
            <a:off x="95034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972EE-67C2-5B42-BFD3-A63A1B2FA237}"/>
              </a:ext>
            </a:extLst>
          </p:cNvPr>
          <p:cNvSpPr txBox="1"/>
          <p:nvPr/>
        </p:nvSpPr>
        <p:spPr>
          <a:xfrm>
            <a:off x="952113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65BD130-1FBE-2A43-9383-17D9BABFF1F2}"/>
              </a:ext>
            </a:extLst>
          </p:cNvPr>
          <p:cNvSpPr/>
          <p:nvPr/>
        </p:nvSpPr>
        <p:spPr>
          <a:xfrm>
            <a:off x="5607640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25C935-30B2-E847-AD69-EF4226373FD8}"/>
              </a:ext>
            </a:extLst>
          </p:cNvPr>
          <p:cNvSpPr txBox="1"/>
          <p:nvPr/>
        </p:nvSpPr>
        <p:spPr>
          <a:xfrm>
            <a:off x="6393971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4C13F0-2699-E24D-A7A9-5D14EB66B6E9}"/>
              </a:ext>
            </a:extLst>
          </p:cNvPr>
          <p:cNvSpPr txBox="1"/>
          <p:nvPr/>
        </p:nvSpPr>
        <p:spPr>
          <a:xfrm>
            <a:off x="5516177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F28B8-5CE6-0C4B-9F24-2B7D515C09EF}"/>
              </a:ext>
            </a:extLst>
          </p:cNvPr>
          <p:cNvSpPr txBox="1"/>
          <p:nvPr/>
        </p:nvSpPr>
        <p:spPr>
          <a:xfrm>
            <a:off x="6373256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92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DD14F4-8842-2145-B162-518668314A0A}"/>
              </a:ext>
            </a:extLst>
          </p:cNvPr>
          <p:cNvSpPr/>
          <p:nvPr/>
        </p:nvSpPr>
        <p:spPr>
          <a:xfrm>
            <a:off x="4685881" y="135951"/>
            <a:ext cx="50466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2 altera o produto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4142664-FEB0-094A-83B1-87E31C839265}"/>
              </a:ext>
            </a:extLst>
          </p:cNvPr>
          <p:cNvSpPr/>
          <p:nvPr/>
        </p:nvSpPr>
        <p:spPr>
          <a:xfrm>
            <a:off x="186497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1F7486-64D1-EF43-809E-E00C8382CF9F}"/>
              </a:ext>
            </a:extLst>
          </p:cNvPr>
          <p:cNvSpPr txBox="1"/>
          <p:nvPr/>
        </p:nvSpPr>
        <p:spPr>
          <a:xfrm>
            <a:off x="972828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D64806-2F69-8141-AF03-AE99E2056155}"/>
              </a:ext>
            </a:extLst>
          </p:cNvPr>
          <p:cNvSpPr txBox="1"/>
          <p:nvPr/>
        </p:nvSpPr>
        <p:spPr>
          <a:xfrm>
            <a:off x="95034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A5BF5A-F8E7-5047-A5EA-22C8E3A10A12}"/>
              </a:ext>
            </a:extLst>
          </p:cNvPr>
          <p:cNvSpPr txBox="1"/>
          <p:nvPr/>
        </p:nvSpPr>
        <p:spPr>
          <a:xfrm>
            <a:off x="952113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B38E0DB-B231-DB43-97A2-14A3E4F255D7}"/>
              </a:ext>
            </a:extLst>
          </p:cNvPr>
          <p:cNvSpPr/>
          <p:nvPr/>
        </p:nvSpPr>
        <p:spPr>
          <a:xfrm>
            <a:off x="5607640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4FB2D5-5015-9A46-B7D9-2154FD059FE5}"/>
              </a:ext>
            </a:extLst>
          </p:cNvPr>
          <p:cNvSpPr txBox="1"/>
          <p:nvPr/>
        </p:nvSpPr>
        <p:spPr>
          <a:xfrm>
            <a:off x="6393971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2F9344-90D4-6645-9E5F-D21923B49A67}"/>
              </a:ext>
            </a:extLst>
          </p:cNvPr>
          <p:cNvSpPr txBox="1"/>
          <p:nvPr/>
        </p:nvSpPr>
        <p:spPr>
          <a:xfrm>
            <a:off x="5516177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CA1880-5553-F740-AC55-E97FB91E2899}"/>
              </a:ext>
            </a:extLst>
          </p:cNvPr>
          <p:cNvSpPr txBox="1"/>
          <p:nvPr/>
        </p:nvSpPr>
        <p:spPr>
          <a:xfrm>
            <a:off x="6373256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29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8F06F0-A99E-9E49-9383-6ABAF197E81B}"/>
              </a:ext>
            </a:extLst>
          </p:cNvPr>
          <p:cNvSpPr/>
          <p:nvPr/>
        </p:nvSpPr>
        <p:spPr>
          <a:xfrm>
            <a:off x="92667" y="74166"/>
            <a:ext cx="66893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1 envia alterações e a versão é atualizada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4A54459-16E0-F14E-997C-9CE6CCFF60DE}"/>
              </a:ext>
            </a:extLst>
          </p:cNvPr>
          <p:cNvSpPr/>
          <p:nvPr/>
        </p:nvSpPr>
        <p:spPr>
          <a:xfrm>
            <a:off x="186497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8EEB7-6EE6-6640-AA6A-86CDD7AAB1D6}"/>
              </a:ext>
            </a:extLst>
          </p:cNvPr>
          <p:cNvSpPr txBox="1"/>
          <p:nvPr/>
        </p:nvSpPr>
        <p:spPr>
          <a:xfrm>
            <a:off x="972828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067E46-E806-E441-81DB-0CF1C7DCE005}"/>
              </a:ext>
            </a:extLst>
          </p:cNvPr>
          <p:cNvSpPr txBox="1"/>
          <p:nvPr/>
        </p:nvSpPr>
        <p:spPr>
          <a:xfrm>
            <a:off x="95034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FF147-BDA6-8140-AA25-73320BA4A885}"/>
              </a:ext>
            </a:extLst>
          </p:cNvPr>
          <p:cNvSpPr txBox="1"/>
          <p:nvPr/>
        </p:nvSpPr>
        <p:spPr>
          <a:xfrm>
            <a:off x="952113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A70CEDC-CBFF-F043-847F-CED02641D8DA}"/>
              </a:ext>
            </a:extLst>
          </p:cNvPr>
          <p:cNvSpPr/>
          <p:nvPr/>
        </p:nvSpPr>
        <p:spPr>
          <a:xfrm>
            <a:off x="5607640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83B55D-818D-0F4D-BCC1-F755B1D16775}"/>
              </a:ext>
            </a:extLst>
          </p:cNvPr>
          <p:cNvSpPr txBox="1"/>
          <p:nvPr/>
        </p:nvSpPr>
        <p:spPr>
          <a:xfrm>
            <a:off x="6393971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198688-39E0-9E4E-BC70-957C4D7C6A93}"/>
              </a:ext>
            </a:extLst>
          </p:cNvPr>
          <p:cNvSpPr txBox="1"/>
          <p:nvPr/>
        </p:nvSpPr>
        <p:spPr>
          <a:xfrm>
            <a:off x="5516177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5EE32E-6B4C-1A44-9E2D-216121705633}"/>
              </a:ext>
            </a:extLst>
          </p:cNvPr>
          <p:cNvSpPr txBox="1"/>
          <p:nvPr/>
        </p:nvSpPr>
        <p:spPr>
          <a:xfrm>
            <a:off x="6373256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1B4257-7514-AA4A-8EEC-287AC9A0ABF3}"/>
              </a:ext>
            </a:extLst>
          </p:cNvPr>
          <p:cNvSpPr txBox="1"/>
          <p:nvPr/>
        </p:nvSpPr>
        <p:spPr>
          <a:xfrm>
            <a:off x="956830" y="2046802"/>
            <a:ext cx="874059" cy="29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7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41D1B-618C-6D4F-A1AD-5A309C982FA7}"/>
              </a:ext>
            </a:extLst>
          </p:cNvPr>
          <p:cNvSpPr/>
          <p:nvPr/>
        </p:nvSpPr>
        <p:spPr>
          <a:xfrm>
            <a:off x="4685881" y="135951"/>
            <a:ext cx="50466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2 tenta enviar alterações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5201586-7FE0-2F40-A99E-1AAD8A0DDBAD}"/>
              </a:ext>
            </a:extLst>
          </p:cNvPr>
          <p:cNvSpPr/>
          <p:nvPr/>
        </p:nvSpPr>
        <p:spPr>
          <a:xfrm>
            <a:off x="186497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8D39F-884E-C94D-A959-2A9BDD7BFD31}"/>
              </a:ext>
            </a:extLst>
          </p:cNvPr>
          <p:cNvSpPr txBox="1"/>
          <p:nvPr/>
        </p:nvSpPr>
        <p:spPr>
          <a:xfrm>
            <a:off x="972828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70FCA-2D11-274B-8FF3-FA02AF18A132}"/>
              </a:ext>
            </a:extLst>
          </p:cNvPr>
          <p:cNvSpPr txBox="1"/>
          <p:nvPr/>
        </p:nvSpPr>
        <p:spPr>
          <a:xfrm>
            <a:off x="95034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39951-0BEC-2843-9B8A-1E7379D8ED6C}"/>
              </a:ext>
            </a:extLst>
          </p:cNvPr>
          <p:cNvSpPr txBox="1"/>
          <p:nvPr/>
        </p:nvSpPr>
        <p:spPr>
          <a:xfrm>
            <a:off x="952113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9A34F26-26D4-E740-924B-F4BE76E52644}"/>
              </a:ext>
            </a:extLst>
          </p:cNvPr>
          <p:cNvSpPr/>
          <p:nvPr/>
        </p:nvSpPr>
        <p:spPr>
          <a:xfrm>
            <a:off x="5607640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CC7E09-C548-B747-AAD8-BC7C53E59DF1}"/>
              </a:ext>
            </a:extLst>
          </p:cNvPr>
          <p:cNvSpPr txBox="1"/>
          <p:nvPr/>
        </p:nvSpPr>
        <p:spPr>
          <a:xfrm>
            <a:off x="6393971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AA54DB-AF35-3546-A5A7-69DDE6175965}"/>
              </a:ext>
            </a:extLst>
          </p:cNvPr>
          <p:cNvSpPr txBox="1"/>
          <p:nvPr/>
        </p:nvSpPr>
        <p:spPr>
          <a:xfrm>
            <a:off x="5516177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2E6891-CA5D-9241-B5B7-E1330400E72F}"/>
              </a:ext>
            </a:extLst>
          </p:cNvPr>
          <p:cNvSpPr txBox="1"/>
          <p:nvPr/>
        </p:nvSpPr>
        <p:spPr>
          <a:xfrm>
            <a:off x="6373256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17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41D1B-618C-6D4F-A1AD-5A309C982FA7}"/>
              </a:ext>
            </a:extLst>
          </p:cNvPr>
          <p:cNvSpPr/>
          <p:nvPr/>
        </p:nvSpPr>
        <p:spPr>
          <a:xfrm>
            <a:off x="0" y="-111188"/>
            <a:ext cx="97325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 a versão é diferente da salva no BD, </a:t>
            </a:r>
            <a:b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é exibido erro de modificação concorrente!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5201586-7FE0-2F40-A99E-1AAD8A0DDBAD}"/>
              </a:ext>
            </a:extLst>
          </p:cNvPr>
          <p:cNvSpPr/>
          <p:nvPr/>
        </p:nvSpPr>
        <p:spPr>
          <a:xfrm>
            <a:off x="186497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8D39F-884E-C94D-A959-2A9BDD7BFD31}"/>
              </a:ext>
            </a:extLst>
          </p:cNvPr>
          <p:cNvSpPr txBox="1"/>
          <p:nvPr/>
        </p:nvSpPr>
        <p:spPr>
          <a:xfrm>
            <a:off x="972828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70FCA-2D11-274B-8FF3-FA02AF18A132}"/>
              </a:ext>
            </a:extLst>
          </p:cNvPr>
          <p:cNvSpPr txBox="1"/>
          <p:nvPr/>
        </p:nvSpPr>
        <p:spPr>
          <a:xfrm>
            <a:off x="95034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39951-0BEC-2843-9B8A-1E7379D8ED6C}"/>
              </a:ext>
            </a:extLst>
          </p:cNvPr>
          <p:cNvSpPr txBox="1"/>
          <p:nvPr/>
        </p:nvSpPr>
        <p:spPr>
          <a:xfrm>
            <a:off x="952113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9A34F26-26D4-E740-924B-F4BE76E52644}"/>
              </a:ext>
            </a:extLst>
          </p:cNvPr>
          <p:cNvSpPr/>
          <p:nvPr/>
        </p:nvSpPr>
        <p:spPr>
          <a:xfrm>
            <a:off x="5607640" y="244643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CC7E09-C548-B747-AAD8-BC7C53E59DF1}"/>
              </a:ext>
            </a:extLst>
          </p:cNvPr>
          <p:cNvSpPr txBox="1"/>
          <p:nvPr/>
        </p:nvSpPr>
        <p:spPr>
          <a:xfrm>
            <a:off x="6393971" y="203779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AA54DB-AF35-3546-A5A7-69DDE6175965}"/>
              </a:ext>
            </a:extLst>
          </p:cNvPr>
          <p:cNvSpPr txBox="1"/>
          <p:nvPr/>
        </p:nvSpPr>
        <p:spPr>
          <a:xfrm>
            <a:off x="5516177" y="2059461"/>
            <a:ext cx="68858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2E6891-CA5D-9241-B5B7-E1330400E72F}"/>
              </a:ext>
            </a:extLst>
          </p:cNvPr>
          <p:cNvSpPr txBox="1"/>
          <p:nvPr/>
        </p:nvSpPr>
        <p:spPr>
          <a:xfrm>
            <a:off x="6373256" y="2042935"/>
            <a:ext cx="1988310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75C8A58-B6AD-9343-8E43-2653A6DF430C}"/>
              </a:ext>
            </a:extLst>
          </p:cNvPr>
          <p:cNvSpPr/>
          <p:nvPr/>
        </p:nvSpPr>
        <p:spPr>
          <a:xfrm flipH="1">
            <a:off x="6944497" y="683577"/>
            <a:ext cx="2115870" cy="789969"/>
          </a:xfrm>
          <a:prstGeom prst="wedgeRoundRectCallout">
            <a:avLst>
              <a:gd name="adj1" fmla="val -20833"/>
              <a:gd name="adj2" fmla="val 3628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registro foi alterado por outro usuário. Tente buscar novamente.</a:t>
            </a:r>
          </a:p>
        </p:txBody>
      </p:sp>
    </p:spTree>
    <p:extLst>
      <p:ext uri="{BB962C8B-B14F-4D97-AF65-F5344CB8AC3E}">
        <p14:creationId xmlns:p14="http://schemas.microsoft.com/office/powerpoint/2010/main" val="7081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227</Words>
  <Application>Microsoft Macintosh PowerPoint</Application>
  <PresentationFormat>Custom</PresentationFormat>
  <Paragraphs>129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69</cp:revision>
  <cp:lastPrinted>2018-09-27T19:55:01Z</cp:lastPrinted>
  <dcterms:created xsi:type="dcterms:W3CDTF">2017-12-04T21:00:33Z</dcterms:created>
  <dcterms:modified xsi:type="dcterms:W3CDTF">2019-03-18T04:56:34Z</dcterms:modified>
</cp:coreProperties>
</file>