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75" r:id="rId5"/>
    <p:sldId id="261" r:id="rId6"/>
    <p:sldId id="259" r:id="rId7"/>
    <p:sldId id="274" r:id="rId8"/>
    <p:sldId id="262" r:id="rId9"/>
    <p:sldId id="263" r:id="rId10"/>
    <p:sldId id="264" r:id="rId11"/>
    <p:sldId id="265" r:id="rId12"/>
    <p:sldId id="266" r:id="rId13"/>
    <p:sldId id="267" r:id="rId14"/>
    <p:sldId id="268" r:id="rId15"/>
    <p:sldId id="269" r:id="rId16"/>
    <p:sldId id="270" r:id="rId17"/>
    <p:sldId id="271" r:id="rId18"/>
    <p:sldId id="272" r:id="rId19"/>
    <p:sldId id="273" r:id="rId20"/>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7C9037B-5A08-4B2F-8F2A-D72761278C44}"/>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92AEEC68-DA15-4C29-8A5F-A61486CE553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6734FDB4-CF3B-4AD4-97B5-4DFC2D13770C}"/>
              </a:ext>
            </a:extLst>
          </p:cNvPr>
          <p:cNvSpPr>
            <a:spLocks noGrp="1"/>
          </p:cNvSpPr>
          <p:nvPr>
            <p:ph type="dt" sz="half" idx="10"/>
          </p:nvPr>
        </p:nvSpPr>
        <p:spPr/>
        <p:txBody>
          <a:bodyPr/>
          <a:lstStyle/>
          <a:p>
            <a:fld id="{918D662C-08A6-4840-B4A6-5A32F3BCB4CF}" type="datetimeFigureOut">
              <a:rPr lang="pt-BR" smtClean="0"/>
              <a:t>06/05/2021</a:t>
            </a:fld>
            <a:endParaRPr lang="pt-BR"/>
          </a:p>
        </p:txBody>
      </p:sp>
      <p:sp>
        <p:nvSpPr>
          <p:cNvPr id="5" name="Espaço Reservado para Rodapé 4">
            <a:extLst>
              <a:ext uri="{FF2B5EF4-FFF2-40B4-BE49-F238E27FC236}">
                <a16:creationId xmlns:a16="http://schemas.microsoft.com/office/drawing/2014/main" id="{E3ED5E8A-4489-416F-93E8-F2B96F7C7846}"/>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CE2CE182-50D9-4C61-A6B3-502C6F0739D3}"/>
              </a:ext>
            </a:extLst>
          </p:cNvPr>
          <p:cNvSpPr>
            <a:spLocks noGrp="1"/>
          </p:cNvSpPr>
          <p:nvPr>
            <p:ph type="sldNum" sz="quarter" idx="12"/>
          </p:nvPr>
        </p:nvSpPr>
        <p:spPr/>
        <p:txBody>
          <a:bodyPr/>
          <a:lstStyle/>
          <a:p>
            <a:fld id="{99E05CEB-E4E6-4043-BD29-DED2CCE1D26A}" type="slidenum">
              <a:rPr lang="pt-BR" smtClean="0"/>
              <a:t>‹nº›</a:t>
            </a:fld>
            <a:endParaRPr lang="pt-BR"/>
          </a:p>
        </p:txBody>
      </p:sp>
    </p:spTree>
    <p:extLst>
      <p:ext uri="{BB962C8B-B14F-4D97-AF65-F5344CB8AC3E}">
        <p14:creationId xmlns:p14="http://schemas.microsoft.com/office/powerpoint/2010/main" val="4164803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838B53-0C30-4B6A-916B-850460CDAD88}"/>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90B4B68C-F460-448C-B40B-8825611831E5}"/>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61A32185-B0C3-4A50-B756-A522885E0261}"/>
              </a:ext>
            </a:extLst>
          </p:cNvPr>
          <p:cNvSpPr>
            <a:spLocks noGrp="1"/>
          </p:cNvSpPr>
          <p:nvPr>
            <p:ph type="dt" sz="half" idx="10"/>
          </p:nvPr>
        </p:nvSpPr>
        <p:spPr/>
        <p:txBody>
          <a:bodyPr/>
          <a:lstStyle/>
          <a:p>
            <a:fld id="{918D662C-08A6-4840-B4A6-5A32F3BCB4CF}" type="datetimeFigureOut">
              <a:rPr lang="pt-BR" smtClean="0"/>
              <a:t>06/05/2021</a:t>
            </a:fld>
            <a:endParaRPr lang="pt-BR"/>
          </a:p>
        </p:txBody>
      </p:sp>
      <p:sp>
        <p:nvSpPr>
          <p:cNvPr id="5" name="Espaço Reservado para Rodapé 4">
            <a:extLst>
              <a:ext uri="{FF2B5EF4-FFF2-40B4-BE49-F238E27FC236}">
                <a16:creationId xmlns:a16="http://schemas.microsoft.com/office/drawing/2014/main" id="{860AFBC3-F63C-4DFD-BE25-0DF2BCBDA28A}"/>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3C3D2D1D-4554-464B-BD6D-414920A66F02}"/>
              </a:ext>
            </a:extLst>
          </p:cNvPr>
          <p:cNvSpPr>
            <a:spLocks noGrp="1"/>
          </p:cNvSpPr>
          <p:nvPr>
            <p:ph type="sldNum" sz="quarter" idx="12"/>
          </p:nvPr>
        </p:nvSpPr>
        <p:spPr/>
        <p:txBody>
          <a:bodyPr/>
          <a:lstStyle/>
          <a:p>
            <a:fld id="{99E05CEB-E4E6-4043-BD29-DED2CCE1D26A}" type="slidenum">
              <a:rPr lang="pt-BR" smtClean="0"/>
              <a:t>‹nº›</a:t>
            </a:fld>
            <a:endParaRPr lang="pt-BR"/>
          </a:p>
        </p:txBody>
      </p:sp>
    </p:spTree>
    <p:extLst>
      <p:ext uri="{BB962C8B-B14F-4D97-AF65-F5344CB8AC3E}">
        <p14:creationId xmlns:p14="http://schemas.microsoft.com/office/powerpoint/2010/main" val="28076127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7ADA6373-8481-44EE-80B9-AE40525E278B}"/>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E44A78A8-5BE3-4F51-A296-9A2848007D31}"/>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17846330-8073-4A8F-8DB5-049B995F4121}"/>
              </a:ext>
            </a:extLst>
          </p:cNvPr>
          <p:cNvSpPr>
            <a:spLocks noGrp="1"/>
          </p:cNvSpPr>
          <p:nvPr>
            <p:ph type="dt" sz="half" idx="10"/>
          </p:nvPr>
        </p:nvSpPr>
        <p:spPr/>
        <p:txBody>
          <a:bodyPr/>
          <a:lstStyle/>
          <a:p>
            <a:fld id="{918D662C-08A6-4840-B4A6-5A32F3BCB4CF}" type="datetimeFigureOut">
              <a:rPr lang="pt-BR" smtClean="0"/>
              <a:t>06/05/2021</a:t>
            </a:fld>
            <a:endParaRPr lang="pt-BR"/>
          </a:p>
        </p:txBody>
      </p:sp>
      <p:sp>
        <p:nvSpPr>
          <p:cNvPr id="5" name="Espaço Reservado para Rodapé 4">
            <a:extLst>
              <a:ext uri="{FF2B5EF4-FFF2-40B4-BE49-F238E27FC236}">
                <a16:creationId xmlns:a16="http://schemas.microsoft.com/office/drawing/2014/main" id="{59329047-A13C-4786-B9D8-323E81DD2609}"/>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8C311BD2-0502-4992-B4B6-C117E5FD4B90}"/>
              </a:ext>
            </a:extLst>
          </p:cNvPr>
          <p:cNvSpPr>
            <a:spLocks noGrp="1"/>
          </p:cNvSpPr>
          <p:nvPr>
            <p:ph type="sldNum" sz="quarter" idx="12"/>
          </p:nvPr>
        </p:nvSpPr>
        <p:spPr/>
        <p:txBody>
          <a:bodyPr/>
          <a:lstStyle/>
          <a:p>
            <a:fld id="{99E05CEB-E4E6-4043-BD29-DED2CCE1D26A}" type="slidenum">
              <a:rPr lang="pt-BR" smtClean="0"/>
              <a:t>‹nº›</a:t>
            </a:fld>
            <a:endParaRPr lang="pt-BR"/>
          </a:p>
        </p:txBody>
      </p:sp>
    </p:spTree>
    <p:extLst>
      <p:ext uri="{BB962C8B-B14F-4D97-AF65-F5344CB8AC3E}">
        <p14:creationId xmlns:p14="http://schemas.microsoft.com/office/powerpoint/2010/main" val="30992587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D067B2-2FD1-4C59-B963-3E7E50F21CF2}"/>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024AF5BC-21DE-4644-896A-DE1F86D05E95}"/>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2078A46B-20C0-45AD-845A-97336D8F7EBB}"/>
              </a:ext>
            </a:extLst>
          </p:cNvPr>
          <p:cNvSpPr>
            <a:spLocks noGrp="1"/>
          </p:cNvSpPr>
          <p:nvPr>
            <p:ph type="dt" sz="half" idx="10"/>
          </p:nvPr>
        </p:nvSpPr>
        <p:spPr/>
        <p:txBody>
          <a:bodyPr/>
          <a:lstStyle/>
          <a:p>
            <a:fld id="{918D662C-08A6-4840-B4A6-5A32F3BCB4CF}" type="datetimeFigureOut">
              <a:rPr lang="pt-BR" smtClean="0"/>
              <a:t>06/05/2021</a:t>
            </a:fld>
            <a:endParaRPr lang="pt-BR"/>
          </a:p>
        </p:txBody>
      </p:sp>
      <p:sp>
        <p:nvSpPr>
          <p:cNvPr id="5" name="Espaço Reservado para Rodapé 4">
            <a:extLst>
              <a:ext uri="{FF2B5EF4-FFF2-40B4-BE49-F238E27FC236}">
                <a16:creationId xmlns:a16="http://schemas.microsoft.com/office/drawing/2014/main" id="{193B8397-D167-48E3-87C6-DF34F1C9BA5C}"/>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C978866C-87E0-4710-8C54-2BFA5E717866}"/>
              </a:ext>
            </a:extLst>
          </p:cNvPr>
          <p:cNvSpPr>
            <a:spLocks noGrp="1"/>
          </p:cNvSpPr>
          <p:nvPr>
            <p:ph type="sldNum" sz="quarter" idx="12"/>
          </p:nvPr>
        </p:nvSpPr>
        <p:spPr/>
        <p:txBody>
          <a:bodyPr/>
          <a:lstStyle/>
          <a:p>
            <a:fld id="{99E05CEB-E4E6-4043-BD29-DED2CCE1D26A}" type="slidenum">
              <a:rPr lang="pt-BR" smtClean="0"/>
              <a:t>‹nº›</a:t>
            </a:fld>
            <a:endParaRPr lang="pt-BR"/>
          </a:p>
        </p:txBody>
      </p:sp>
    </p:spTree>
    <p:extLst>
      <p:ext uri="{BB962C8B-B14F-4D97-AF65-F5344CB8AC3E}">
        <p14:creationId xmlns:p14="http://schemas.microsoft.com/office/powerpoint/2010/main" val="1237171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C73AB1-3920-4A02-B191-04867B8CBA87}"/>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80C268F1-2130-4C26-BB99-5861786F2B1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10EA6AD7-3567-48D8-A080-A86ACC4F5FEC}"/>
              </a:ext>
            </a:extLst>
          </p:cNvPr>
          <p:cNvSpPr>
            <a:spLocks noGrp="1"/>
          </p:cNvSpPr>
          <p:nvPr>
            <p:ph type="dt" sz="half" idx="10"/>
          </p:nvPr>
        </p:nvSpPr>
        <p:spPr/>
        <p:txBody>
          <a:bodyPr/>
          <a:lstStyle/>
          <a:p>
            <a:fld id="{918D662C-08A6-4840-B4A6-5A32F3BCB4CF}" type="datetimeFigureOut">
              <a:rPr lang="pt-BR" smtClean="0"/>
              <a:t>06/05/2021</a:t>
            </a:fld>
            <a:endParaRPr lang="pt-BR"/>
          </a:p>
        </p:txBody>
      </p:sp>
      <p:sp>
        <p:nvSpPr>
          <p:cNvPr id="5" name="Espaço Reservado para Rodapé 4">
            <a:extLst>
              <a:ext uri="{FF2B5EF4-FFF2-40B4-BE49-F238E27FC236}">
                <a16:creationId xmlns:a16="http://schemas.microsoft.com/office/drawing/2014/main" id="{9309CF06-02AE-4156-8AC7-3BA8823F507C}"/>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01AAB08A-4CDB-4150-88C0-C7DFE7DEE659}"/>
              </a:ext>
            </a:extLst>
          </p:cNvPr>
          <p:cNvSpPr>
            <a:spLocks noGrp="1"/>
          </p:cNvSpPr>
          <p:nvPr>
            <p:ph type="sldNum" sz="quarter" idx="12"/>
          </p:nvPr>
        </p:nvSpPr>
        <p:spPr/>
        <p:txBody>
          <a:bodyPr/>
          <a:lstStyle/>
          <a:p>
            <a:fld id="{99E05CEB-E4E6-4043-BD29-DED2CCE1D26A}" type="slidenum">
              <a:rPr lang="pt-BR" smtClean="0"/>
              <a:t>‹nº›</a:t>
            </a:fld>
            <a:endParaRPr lang="pt-BR"/>
          </a:p>
        </p:txBody>
      </p:sp>
    </p:spTree>
    <p:extLst>
      <p:ext uri="{BB962C8B-B14F-4D97-AF65-F5344CB8AC3E}">
        <p14:creationId xmlns:p14="http://schemas.microsoft.com/office/powerpoint/2010/main" val="42458449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E58D2C-98C8-485D-AAB2-9AC64B12A9D8}"/>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637C9979-263B-417F-9170-47EDCF5A45DB}"/>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15D0B35C-E094-4B04-B477-BEA14E9748C3}"/>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99E801DB-B639-40EB-981C-A13DA32D3925}"/>
              </a:ext>
            </a:extLst>
          </p:cNvPr>
          <p:cNvSpPr>
            <a:spLocks noGrp="1"/>
          </p:cNvSpPr>
          <p:nvPr>
            <p:ph type="dt" sz="half" idx="10"/>
          </p:nvPr>
        </p:nvSpPr>
        <p:spPr/>
        <p:txBody>
          <a:bodyPr/>
          <a:lstStyle/>
          <a:p>
            <a:fld id="{918D662C-08A6-4840-B4A6-5A32F3BCB4CF}" type="datetimeFigureOut">
              <a:rPr lang="pt-BR" smtClean="0"/>
              <a:t>06/05/2021</a:t>
            </a:fld>
            <a:endParaRPr lang="pt-BR"/>
          </a:p>
        </p:txBody>
      </p:sp>
      <p:sp>
        <p:nvSpPr>
          <p:cNvPr id="6" name="Espaço Reservado para Rodapé 5">
            <a:extLst>
              <a:ext uri="{FF2B5EF4-FFF2-40B4-BE49-F238E27FC236}">
                <a16:creationId xmlns:a16="http://schemas.microsoft.com/office/drawing/2014/main" id="{08A3E791-9531-433B-8258-3473597B7843}"/>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81B4721C-9E5A-4F56-BB12-4A35638B0483}"/>
              </a:ext>
            </a:extLst>
          </p:cNvPr>
          <p:cNvSpPr>
            <a:spLocks noGrp="1"/>
          </p:cNvSpPr>
          <p:nvPr>
            <p:ph type="sldNum" sz="quarter" idx="12"/>
          </p:nvPr>
        </p:nvSpPr>
        <p:spPr/>
        <p:txBody>
          <a:bodyPr/>
          <a:lstStyle/>
          <a:p>
            <a:fld id="{99E05CEB-E4E6-4043-BD29-DED2CCE1D26A}" type="slidenum">
              <a:rPr lang="pt-BR" smtClean="0"/>
              <a:t>‹nº›</a:t>
            </a:fld>
            <a:endParaRPr lang="pt-BR"/>
          </a:p>
        </p:txBody>
      </p:sp>
    </p:spTree>
    <p:extLst>
      <p:ext uri="{BB962C8B-B14F-4D97-AF65-F5344CB8AC3E}">
        <p14:creationId xmlns:p14="http://schemas.microsoft.com/office/powerpoint/2010/main" val="17874290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E695A6-C3E9-4A30-9918-8E2BE316BB55}"/>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14695450-9FBF-48AF-B005-242FFEA9F7A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6DCD834D-BF3D-4027-A999-B0BB91C9008C}"/>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B81FDEEF-607C-4891-8320-3448A62E07A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170079BF-E0FD-4176-9222-9FA3A12EF130}"/>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275FABD8-CB47-4A49-BEF9-8383BD71E351}"/>
              </a:ext>
            </a:extLst>
          </p:cNvPr>
          <p:cNvSpPr>
            <a:spLocks noGrp="1"/>
          </p:cNvSpPr>
          <p:nvPr>
            <p:ph type="dt" sz="half" idx="10"/>
          </p:nvPr>
        </p:nvSpPr>
        <p:spPr/>
        <p:txBody>
          <a:bodyPr/>
          <a:lstStyle/>
          <a:p>
            <a:fld id="{918D662C-08A6-4840-B4A6-5A32F3BCB4CF}" type="datetimeFigureOut">
              <a:rPr lang="pt-BR" smtClean="0"/>
              <a:t>06/05/2021</a:t>
            </a:fld>
            <a:endParaRPr lang="pt-BR"/>
          </a:p>
        </p:txBody>
      </p:sp>
      <p:sp>
        <p:nvSpPr>
          <p:cNvPr id="8" name="Espaço Reservado para Rodapé 7">
            <a:extLst>
              <a:ext uri="{FF2B5EF4-FFF2-40B4-BE49-F238E27FC236}">
                <a16:creationId xmlns:a16="http://schemas.microsoft.com/office/drawing/2014/main" id="{0B4FE222-19DC-4EA3-9EAC-14B10A3990C7}"/>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7CD76FD4-3F79-4019-990A-A629624CCE7D}"/>
              </a:ext>
            </a:extLst>
          </p:cNvPr>
          <p:cNvSpPr>
            <a:spLocks noGrp="1"/>
          </p:cNvSpPr>
          <p:nvPr>
            <p:ph type="sldNum" sz="quarter" idx="12"/>
          </p:nvPr>
        </p:nvSpPr>
        <p:spPr/>
        <p:txBody>
          <a:bodyPr/>
          <a:lstStyle/>
          <a:p>
            <a:fld id="{99E05CEB-E4E6-4043-BD29-DED2CCE1D26A}" type="slidenum">
              <a:rPr lang="pt-BR" smtClean="0"/>
              <a:t>‹nº›</a:t>
            </a:fld>
            <a:endParaRPr lang="pt-BR"/>
          </a:p>
        </p:txBody>
      </p:sp>
    </p:spTree>
    <p:extLst>
      <p:ext uri="{BB962C8B-B14F-4D97-AF65-F5344CB8AC3E}">
        <p14:creationId xmlns:p14="http://schemas.microsoft.com/office/powerpoint/2010/main" val="30930104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56CDD2E-0F3E-4BAA-A5B4-347909B5018E}"/>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439227D7-25D4-47FB-9D63-F53887B0DDF1}"/>
              </a:ext>
            </a:extLst>
          </p:cNvPr>
          <p:cNvSpPr>
            <a:spLocks noGrp="1"/>
          </p:cNvSpPr>
          <p:nvPr>
            <p:ph type="dt" sz="half" idx="10"/>
          </p:nvPr>
        </p:nvSpPr>
        <p:spPr/>
        <p:txBody>
          <a:bodyPr/>
          <a:lstStyle/>
          <a:p>
            <a:fld id="{918D662C-08A6-4840-B4A6-5A32F3BCB4CF}" type="datetimeFigureOut">
              <a:rPr lang="pt-BR" smtClean="0"/>
              <a:t>06/05/2021</a:t>
            </a:fld>
            <a:endParaRPr lang="pt-BR"/>
          </a:p>
        </p:txBody>
      </p:sp>
      <p:sp>
        <p:nvSpPr>
          <p:cNvPr id="4" name="Espaço Reservado para Rodapé 3">
            <a:extLst>
              <a:ext uri="{FF2B5EF4-FFF2-40B4-BE49-F238E27FC236}">
                <a16:creationId xmlns:a16="http://schemas.microsoft.com/office/drawing/2014/main" id="{05AF684A-502B-4F1E-83D3-CF1DB70888D5}"/>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4C831515-52DC-4836-817B-630C99C72EE5}"/>
              </a:ext>
            </a:extLst>
          </p:cNvPr>
          <p:cNvSpPr>
            <a:spLocks noGrp="1"/>
          </p:cNvSpPr>
          <p:nvPr>
            <p:ph type="sldNum" sz="quarter" idx="12"/>
          </p:nvPr>
        </p:nvSpPr>
        <p:spPr/>
        <p:txBody>
          <a:bodyPr/>
          <a:lstStyle/>
          <a:p>
            <a:fld id="{99E05CEB-E4E6-4043-BD29-DED2CCE1D26A}" type="slidenum">
              <a:rPr lang="pt-BR" smtClean="0"/>
              <a:t>‹nº›</a:t>
            </a:fld>
            <a:endParaRPr lang="pt-BR"/>
          </a:p>
        </p:txBody>
      </p:sp>
    </p:spTree>
    <p:extLst>
      <p:ext uri="{BB962C8B-B14F-4D97-AF65-F5344CB8AC3E}">
        <p14:creationId xmlns:p14="http://schemas.microsoft.com/office/powerpoint/2010/main" val="39558717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B4D05236-8D81-4901-AC80-17C01AC0F305}"/>
              </a:ext>
            </a:extLst>
          </p:cNvPr>
          <p:cNvSpPr>
            <a:spLocks noGrp="1"/>
          </p:cNvSpPr>
          <p:nvPr>
            <p:ph type="dt" sz="half" idx="10"/>
          </p:nvPr>
        </p:nvSpPr>
        <p:spPr/>
        <p:txBody>
          <a:bodyPr/>
          <a:lstStyle/>
          <a:p>
            <a:fld id="{918D662C-08A6-4840-B4A6-5A32F3BCB4CF}" type="datetimeFigureOut">
              <a:rPr lang="pt-BR" smtClean="0"/>
              <a:t>06/05/2021</a:t>
            </a:fld>
            <a:endParaRPr lang="pt-BR"/>
          </a:p>
        </p:txBody>
      </p:sp>
      <p:sp>
        <p:nvSpPr>
          <p:cNvPr id="3" name="Espaço Reservado para Rodapé 2">
            <a:extLst>
              <a:ext uri="{FF2B5EF4-FFF2-40B4-BE49-F238E27FC236}">
                <a16:creationId xmlns:a16="http://schemas.microsoft.com/office/drawing/2014/main" id="{24D0FFF4-24A7-422A-AFEE-A055347FB280}"/>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EACE11CC-BCB4-4ECC-A2C5-8534E169EA4D}"/>
              </a:ext>
            </a:extLst>
          </p:cNvPr>
          <p:cNvSpPr>
            <a:spLocks noGrp="1"/>
          </p:cNvSpPr>
          <p:nvPr>
            <p:ph type="sldNum" sz="quarter" idx="12"/>
          </p:nvPr>
        </p:nvSpPr>
        <p:spPr/>
        <p:txBody>
          <a:bodyPr/>
          <a:lstStyle/>
          <a:p>
            <a:fld id="{99E05CEB-E4E6-4043-BD29-DED2CCE1D26A}" type="slidenum">
              <a:rPr lang="pt-BR" smtClean="0"/>
              <a:t>‹nº›</a:t>
            </a:fld>
            <a:endParaRPr lang="pt-BR"/>
          </a:p>
        </p:txBody>
      </p:sp>
    </p:spTree>
    <p:extLst>
      <p:ext uri="{BB962C8B-B14F-4D97-AF65-F5344CB8AC3E}">
        <p14:creationId xmlns:p14="http://schemas.microsoft.com/office/powerpoint/2010/main" val="21807905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259567-B86C-4133-BEB2-12C8BE5B22B3}"/>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829591AB-98BB-4E69-B680-986BDE67111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C7F5E9CE-021B-468B-8184-12DD73C3D8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769982CE-96FB-4145-A55A-2AA9B2340EE3}"/>
              </a:ext>
            </a:extLst>
          </p:cNvPr>
          <p:cNvSpPr>
            <a:spLocks noGrp="1"/>
          </p:cNvSpPr>
          <p:nvPr>
            <p:ph type="dt" sz="half" idx="10"/>
          </p:nvPr>
        </p:nvSpPr>
        <p:spPr/>
        <p:txBody>
          <a:bodyPr/>
          <a:lstStyle/>
          <a:p>
            <a:fld id="{918D662C-08A6-4840-B4A6-5A32F3BCB4CF}" type="datetimeFigureOut">
              <a:rPr lang="pt-BR" smtClean="0"/>
              <a:t>06/05/2021</a:t>
            </a:fld>
            <a:endParaRPr lang="pt-BR"/>
          </a:p>
        </p:txBody>
      </p:sp>
      <p:sp>
        <p:nvSpPr>
          <p:cNvPr id="6" name="Espaço Reservado para Rodapé 5">
            <a:extLst>
              <a:ext uri="{FF2B5EF4-FFF2-40B4-BE49-F238E27FC236}">
                <a16:creationId xmlns:a16="http://schemas.microsoft.com/office/drawing/2014/main" id="{548BA61B-8B30-4217-9A49-5C4B0CAD42A8}"/>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3E3B1C6D-D223-4E7C-ACBA-E06F0626796D}"/>
              </a:ext>
            </a:extLst>
          </p:cNvPr>
          <p:cNvSpPr>
            <a:spLocks noGrp="1"/>
          </p:cNvSpPr>
          <p:nvPr>
            <p:ph type="sldNum" sz="quarter" idx="12"/>
          </p:nvPr>
        </p:nvSpPr>
        <p:spPr/>
        <p:txBody>
          <a:bodyPr/>
          <a:lstStyle/>
          <a:p>
            <a:fld id="{99E05CEB-E4E6-4043-BD29-DED2CCE1D26A}" type="slidenum">
              <a:rPr lang="pt-BR" smtClean="0"/>
              <a:t>‹nº›</a:t>
            </a:fld>
            <a:endParaRPr lang="pt-BR"/>
          </a:p>
        </p:txBody>
      </p:sp>
    </p:spTree>
    <p:extLst>
      <p:ext uri="{BB962C8B-B14F-4D97-AF65-F5344CB8AC3E}">
        <p14:creationId xmlns:p14="http://schemas.microsoft.com/office/powerpoint/2010/main" val="8296177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155EC1-F3E1-495E-9759-6CDED4A64ECD}"/>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D6F6C252-9C9E-454B-9C21-E89EDD4AEB5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E385DAFA-4F92-496C-BF52-9665CA80E0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89D6BEB4-B719-428B-A016-0F254A9F0D16}"/>
              </a:ext>
            </a:extLst>
          </p:cNvPr>
          <p:cNvSpPr>
            <a:spLocks noGrp="1"/>
          </p:cNvSpPr>
          <p:nvPr>
            <p:ph type="dt" sz="half" idx="10"/>
          </p:nvPr>
        </p:nvSpPr>
        <p:spPr/>
        <p:txBody>
          <a:bodyPr/>
          <a:lstStyle/>
          <a:p>
            <a:fld id="{918D662C-08A6-4840-B4A6-5A32F3BCB4CF}" type="datetimeFigureOut">
              <a:rPr lang="pt-BR" smtClean="0"/>
              <a:t>06/05/2021</a:t>
            </a:fld>
            <a:endParaRPr lang="pt-BR"/>
          </a:p>
        </p:txBody>
      </p:sp>
      <p:sp>
        <p:nvSpPr>
          <p:cNvPr id="6" name="Espaço Reservado para Rodapé 5">
            <a:extLst>
              <a:ext uri="{FF2B5EF4-FFF2-40B4-BE49-F238E27FC236}">
                <a16:creationId xmlns:a16="http://schemas.microsoft.com/office/drawing/2014/main" id="{B2A6D70D-220F-43DB-A3BF-2456E89E3E4D}"/>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5487F8C7-00E7-4762-9680-9919C95436A9}"/>
              </a:ext>
            </a:extLst>
          </p:cNvPr>
          <p:cNvSpPr>
            <a:spLocks noGrp="1"/>
          </p:cNvSpPr>
          <p:nvPr>
            <p:ph type="sldNum" sz="quarter" idx="12"/>
          </p:nvPr>
        </p:nvSpPr>
        <p:spPr/>
        <p:txBody>
          <a:bodyPr/>
          <a:lstStyle/>
          <a:p>
            <a:fld id="{99E05CEB-E4E6-4043-BD29-DED2CCE1D26A}" type="slidenum">
              <a:rPr lang="pt-BR" smtClean="0"/>
              <a:t>‹nº›</a:t>
            </a:fld>
            <a:endParaRPr lang="pt-BR"/>
          </a:p>
        </p:txBody>
      </p:sp>
    </p:spTree>
    <p:extLst>
      <p:ext uri="{BB962C8B-B14F-4D97-AF65-F5344CB8AC3E}">
        <p14:creationId xmlns:p14="http://schemas.microsoft.com/office/powerpoint/2010/main" val="20206611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39A77866-8FBB-47EB-8C3C-26516644B21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8B928D07-26A1-4B3E-B88D-9E7A297CA9A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8379B369-F77D-47F3-8FCB-327166AF70F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8D662C-08A6-4840-B4A6-5A32F3BCB4CF}" type="datetimeFigureOut">
              <a:rPr lang="pt-BR" smtClean="0"/>
              <a:t>06/05/2021</a:t>
            </a:fld>
            <a:endParaRPr lang="pt-BR"/>
          </a:p>
        </p:txBody>
      </p:sp>
      <p:sp>
        <p:nvSpPr>
          <p:cNvPr id="5" name="Espaço Reservado para Rodapé 4">
            <a:extLst>
              <a:ext uri="{FF2B5EF4-FFF2-40B4-BE49-F238E27FC236}">
                <a16:creationId xmlns:a16="http://schemas.microsoft.com/office/drawing/2014/main" id="{DA3188C9-ECC1-4F27-9C5B-737F68E1227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4CFA31CD-B70F-4756-AF25-F5A66B0D832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E05CEB-E4E6-4043-BD29-DED2CCE1D26A}" type="slidenum">
              <a:rPr lang="pt-BR" smtClean="0"/>
              <a:t>‹nº›</a:t>
            </a:fld>
            <a:endParaRPr lang="pt-BR"/>
          </a:p>
        </p:txBody>
      </p:sp>
    </p:spTree>
    <p:extLst>
      <p:ext uri="{BB962C8B-B14F-4D97-AF65-F5344CB8AC3E}">
        <p14:creationId xmlns:p14="http://schemas.microsoft.com/office/powerpoint/2010/main" val="17865661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5" name="Freeform 5">
            <a:extLst>
              <a:ext uri="{FF2B5EF4-FFF2-40B4-BE49-F238E27FC236}">
                <a16:creationId xmlns:a16="http://schemas.microsoft.com/office/drawing/2014/main" id="{07322A9E-F1EC-405E-8971-BA906EFFCC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29674" y="1290909"/>
            <a:ext cx="9702800"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7" name="Freeform 6">
            <a:extLst>
              <a:ext uri="{FF2B5EF4-FFF2-40B4-BE49-F238E27FC236}">
                <a16:creationId xmlns:a16="http://schemas.microsoft.com/office/drawing/2014/main" id="{A5704422-1118-4FD1-95AD-29A064EB8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70451" y="2010741"/>
            <a:ext cx="7373938"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9" name="Freeform 7">
            <a:extLst>
              <a:ext uri="{FF2B5EF4-FFF2-40B4-BE49-F238E27FC236}">
                <a16:creationId xmlns:a16="http://schemas.microsoft.com/office/drawing/2014/main" id="{A88B2AAA-B805-498E-A9E6-98B8858554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51351" y="1780905"/>
            <a:ext cx="8035925"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 name="Freeform 8">
            <a:extLst>
              <a:ext uri="{FF2B5EF4-FFF2-40B4-BE49-F238E27FC236}">
                <a16:creationId xmlns:a16="http://schemas.microsoft.com/office/drawing/2014/main" id="{9B8051E0-19D7-43E1-BFD9-E6DBFEB3A3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61" y="542347"/>
            <a:ext cx="10334625"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 name="Freeform 9">
            <a:extLst>
              <a:ext uri="{FF2B5EF4-FFF2-40B4-BE49-F238E27FC236}">
                <a16:creationId xmlns:a16="http://schemas.microsoft.com/office/drawing/2014/main" id="{4EDB2B02-86A2-46F5-A4BE-B7D9B10411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701" y="6178751"/>
            <a:ext cx="504825"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8" name="Freeform 10">
            <a:extLst>
              <a:ext uri="{FF2B5EF4-FFF2-40B4-BE49-F238E27FC236}">
                <a16:creationId xmlns:a16="http://schemas.microsoft.com/office/drawing/2014/main" id="{43954639-FB5D-41F4-9560-6F6DFE7784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61" y="-59376"/>
            <a:ext cx="11091863"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0" name="Freeform 12">
            <a:extLst>
              <a:ext uri="{FF2B5EF4-FFF2-40B4-BE49-F238E27FC236}">
                <a16:creationId xmlns:a16="http://schemas.microsoft.com/office/drawing/2014/main" id="{E898931C-0323-41FA-A036-20F818B1FF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61" y="-1916"/>
            <a:ext cx="105727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 name="Freeform 14">
            <a:extLst>
              <a:ext uri="{FF2B5EF4-FFF2-40B4-BE49-F238E27FC236}">
                <a16:creationId xmlns:a16="http://schemas.microsoft.com/office/drawing/2014/main" id="{89AFE9DD-0792-4B98-B4EB-97ACA17E6A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701" y="-6705"/>
            <a:ext cx="595313"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 name="Freeform 16">
            <a:extLst>
              <a:ext uri="{FF2B5EF4-FFF2-40B4-BE49-F238E27FC236}">
                <a16:creationId xmlns:a16="http://schemas.microsoft.com/office/drawing/2014/main" id="{3981F5C4-9AE1-404E-AF44-A4E6DB374F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61" y="-1916"/>
            <a:ext cx="357188"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6" name="Freeform 11">
            <a:extLst>
              <a:ext uri="{FF2B5EF4-FFF2-40B4-BE49-F238E27FC236}">
                <a16:creationId xmlns:a16="http://schemas.microsoft.com/office/drawing/2014/main" id="{763C1781-8726-4FAC-8C45-FF40376BE4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426601" y="-1916"/>
            <a:ext cx="5788025"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8" name="Freeform 21">
            <a:extLst>
              <a:ext uri="{FF2B5EF4-FFF2-40B4-BE49-F238E27FC236}">
                <a16:creationId xmlns:a16="http://schemas.microsoft.com/office/drawing/2014/main" id="{301491B5-56C7-43DC-A3D9-861EECCA05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235014" y="2872"/>
            <a:ext cx="2951163"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Título 1">
            <a:extLst>
              <a:ext uri="{FF2B5EF4-FFF2-40B4-BE49-F238E27FC236}">
                <a16:creationId xmlns:a16="http://schemas.microsoft.com/office/drawing/2014/main" id="{D11BA34B-A3D0-4893-8E30-B5EDB6D7348A}"/>
              </a:ext>
            </a:extLst>
          </p:cNvPr>
          <p:cNvSpPr>
            <a:spLocks noGrp="1"/>
          </p:cNvSpPr>
          <p:nvPr>
            <p:ph type="ctrTitle"/>
          </p:nvPr>
        </p:nvSpPr>
        <p:spPr>
          <a:xfrm>
            <a:off x="2818874" y="4944311"/>
            <a:ext cx="6514047" cy="2468880"/>
          </a:xfrm>
        </p:spPr>
        <p:txBody>
          <a:bodyPr>
            <a:normAutofit/>
          </a:bodyPr>
          <a:lstStyle/>
          <a:p>
            <a:pPr algn="l"/>
            <a:r>
              <a:rPr lang="pt-BR" sz="4000" dirty="0"/>
              <a:t>Banco de dados não relacional</a:t>
            </a:r>
            <a:br>
              <a:rPr lang="pt-BR" sz="4000" dirty="0"/>
            </a:br>
            <a:endParaRPr lang="pt-BR" sz="4000" dirty="0"/>
          </a:p>
        </p:txBody>
      </p:sp>
      <p:sp>
        <p:nvSpPr>
          <p:cNvPr id="80" name="Freeform 22">
            <a:extLst>
              <a:ext uri="{FF2B5EF4-FFF2-40B4-BE49-F238E27FC236}">
                <a16:creationId xmlns:a16="http://schemas.microsoft.com/office/drawing/2014/main" id="{237E2353-22DF-46E0-A200-FB30F8F394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020826" y="-1916"/>
            <a:ext cx="2165350"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2" name="Freeform 23">
            <a:extLst>
              <a:ext uri="{FF2B5EF4-FFF2-40B4-BE49-F238E27FC236}">
                <a16:creationId xmlns:a16="http://schemas.microsoft.com/office/drawing/2014/main" id="{DD6138DB-057B-45F7-A5F4-E7BFDA20D0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90826" y="-1916"/>
            <a:ext cx="895350"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4" name="Freeform: Shape 83">
            <a:extLst>
              <a:ext uri="{FF2B5EF4-FFF2-40B4-BE49-F238E27FC236}">
                <a16:creationId xmlns:a16="http://schemas.microsoft.com/office/drawing/2014/main" id="{79A54AB1-B64F-4843-BFAB-81CB74E66B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31529">
            <a:off x="752078" y="2218040"/>
            <a:ext cx="4418757" cy="4259609"/>
          </a:xfrm>
          <a:custGeom>
            <a:avLst/>
            <a:gdLst>
              <a:gd name="connsiteX0" fmla="*/ 404107 w 4507111"/>
              <a:gd name="connsiteY0" fmla="*/ 0 h 4344781"/>
              <a:gd name="connsiteX1" fmla="*/ 371857 w 4507111"/>
              <a:gd name="connsiteY1" fmla="*/ 117359 h 4344781"/>
              <a:gd name="connsiteX2" fmla="*/ 307833 w 4507111"/>
              <a:gd name="connsiteY2" fmla="*/ 632970 h 4344781"/>
              <a:gd name="connsiteX3" fmla="*/ 3569418 w 4507111"/>
              <a:gd name="connsiteY3" fmla="*/ 4141149 h 4344781"/>
              <a:gd name="connsiteX4" fmla="*/ 4440861 w 4507111"/>
              <a:gd name="connsiteY4" fmla="*/ 4332480 h 4344781"/>
              <a:gd name="connsiteX5" fmla="*/ 4507111 w 4507111"/>
              <a:gd name="connsiteY5" fmla="*/ 4341752 h 4344781"/>
              <a:gd name="connsiteX6" fmla="*/ 4296045 w 4507111"/>
              <a:gd name="connsiteY6" fmla="*/ 4344781 h 4344781"/>
              <a:gd name="connsiteX7" fmla="*/ 3749565 w 4507111"/>
              <a:gd name="connsiteY7" fmla="*/ 4321853 h 4344781"/>
              <a:gd name="connsiteX8" fmla="*/ 36764 w 4507111"/>
              <a:gd name="connsiteY8" fmla="*/ 1629794 h 4344781"/>
              <a:gd name="connsiteX9" fmla="*/ 300069 w 4507111"/>
              <a:gd name="connsiteY9" fmla="*/ 144750 h 4344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07111" h="4344781">
                <a:moveTo>
                  <a:pt x="404107" y="0"/>
                </a:moveTo>
                <a:lnTo>
                  <a:pt x="371857" y="117359"/>
                </a:lnTo>
                <a:cubicBezTo>
                  <a:pt x="333827" y="278567"/>
                  <a:pt x="311875" y="450459"/>
                  <a:pt x="307833" y="632970"/>
                </a:cubicBezTo>
                <a:cubicBezTo>
                  <a:pt x="264711" y="2579752"/>
                  <a:pt x="2253987" y="3769243"/>
                  <a:pt x="3569418" y="4141149"/>
                </a:cubicBezTo>
                <a:cubicBezTo>
                  <a:pt x="3816061" y="4210881"/>
                  <a:pt x="4114807" y="4279754"/>
                  <a:pt x="4440861" y="4332480"/>
                </a:cubicBezTo>
                <a:lnTo>
                  <a:pt x="4507111" y="4341752"/>
                </a:lnTo>
                <a:lnTo>
                  <a:pt x="4296045" y="4344781"/>
                </a:lnTo>
                <a:cubicBezTo>
                  <a:pt x="4097363" y="4343711"/>
                  <a:pt x="3912623" y="4335104"/>
                  <a:pt x="3749565" y="4321853"/>
                </a:cubicBezTo>
                <a:cubicBezTo>
                  <a:pt x="2445102" y="4215850"/>
                  <a:pt x="356405" y="3466499"/>
                  <a:pt x="36764" y="1629794"/>
                </a:cubicBezTo>
                <a:cubicBezTo>
                  <a:pt x="-63123" y="1055823"/>
                  <a:pt x="45741" y="555869"/>
                  <a:pt x="300069" y="144750"/>
                </a:cubicBezTo>
                <a:close/>
              </a:path>
            </a:pathLst>
          </a:cu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pic>
        <p:nvPicPr>
          <p:cNvPr id="11" name="Imagem 10" descr="Logotipo, nome da empresa&#10;&#10;Descrição gerada automaticamente">
            <a:extLst>
              <a:ext uri="{FF2B5EF4-FFF2-40B4-BE49-F238E27FC236}">
                <a16:creationId xmlns:a16="http://schemas.microsoft.com/office/drawing/2014/main" id="{8858472E-114C-422F-876F-37DD77ADA764}"/>
              </a:ext>
            </a:extLst>
          </p:cNvPr>
          <p:cNvPicPr>
            <a:picLocks noChangeAspect="1"/>
          </p:cNvPicPr>
          <p:nvPr/>
        </p:nvPicPr>
        <p:blipFill rotWithShape="1">
          <a:blip r:embed="rId2">
            <a:extLst>
              <a:ext uri="{28A0092B-C50C-407E-A947-70E740481C1C}">
                <a14:useLocalDpi xmlns:a14="http://schemas.microsoft.com/office/drawing/2010/main" val="0"/>
              </a:ext>
            </a:extLst>
          </a:blip>
          <a:srcRect l="13277" r="13361" b="1"/>
          <a:stretch/>
        </p:blipFill>
        <p:spPr>
          <a:xfrm>
            <a:off x="921910" y="465243"/>
            <a:ext cx="7761924" cy="5343065"/>
          </a:xfrm>
          <a:custGeom>
            <a:avLst/>
            <a:gdLst/>
            <a:ahLst/>
            <a:cxnLst/>
            <a:rect l="l" t="t" r="r" b="b"/>
            <a:pathLst>
              <a:path w="7761924" h="5343065">
                <a:moveTo>
                  <a:pt x="3025687" y="76"/>
                </a:moveTo>
                <a:cubicBezTo>
                  <a:pt x="3140786" y="756"/>
                  <a:pt x="3256631" y="6055"/>
                  <a:pt x="3372722" y="16088"/>
                </a:cubicBezTo>
                <a:cubicBezTo>
                  <a:pt x="5230178" y="176616"/>
                  <a:pt x="7761924" y="1424594"/>
                  <a:pt x="7761924" y="3316816"/>
                </a:cubicBezTo>
                <a:cubicBezTo>
                  <a:pt x="7646022" y="5237647"/>
                  <a:pt x="4988715" y="5423921"/>
                  <a:pt x="3701109" y="5320611"/>
                </a:cubicBezTo>
                <a:cubicBezTo>
                  <a:pt x="2413504" y="5217301"/>
                  <a:pt x="351800" y="4486992"/>
                  <a:pt x="36290" y="2696959"/>
                </a:cubicBezTo>
                <a:cubicBezTo>
                  <a:pt x="-259500" y="1018804"/>
                  <a:pt x="1299198" y="-10133"/>
                  <a:pt x="3025687" y="76"/>
                </a:cubicBezTo>
                <a:close/>
              </a:path>
            </a:pathLst>
          </a:custGeom>
        </p:spPr>
      </p:pic>
    </p:spTree>
    <p:extLst>
      <p:ext uri="{BB962C8B-B14F-4D97-AF65-F5344CB8AC3E}">
        <p14:creationId xmlns:p14="http://schemas.microsoft.com/office/powerpoint/2010/main" val="27074834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Freeform: Shape 14">
            <a:extLst>
              <a:ext uri="{FF2B5EF4-FFF2-40B4-BE49-F238E27FC236}">
                <a16:creationId xmlns:a16="http://schemas.microsoft.com/office/drawing/2014/main" id="{CA815F2C-4E80-4019-8E59-FAD3F7F847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009304" cy="6858000"/>
          </a:xfrm>
          <a:custGeom>
            <a:avLst/>
            <a:gdLst>
              <a:gd name="connsiteX0" fmla="*/ 8239723 w 12009304"/>
              <a:gd name="connsiteY0" fmla="*/ 5083103 h 6858000"/>
              <a:gd name="connsiteX1" fmla="*/ 9505105 w 12009304"/>
              <a:gd name="connsiteY1" fmla="*/ 5083103 h 6858000"/>
              <a:gd name="connsiteX2" fmla="*/ 9564676 w 12009304"/>
              <a:gd name="connsiteY2" fmla="*/ 5091016 h 6858000"/>
              <a:gd name="connsiteX3" fmla="*/ 9605648 w 12009304"/>
              <a:gd name="connsiteY3" fmla="*/ 5108194 h 6858000"/>
              <a:gd name="connsiteX4" fmla="*/ 9580608 w 12009304"/>
              <a:gd name="connsiteY4" fmla="*/ 5151499 h 6858000"/>
              <a:gd name="connsiteX5" fmla="*/ 8693486 w 12009304"/>
              <a:gd name="connsiteY5" fmla="*/ 6685800 h 6858000"/>
              <a:gd name="connsiteX6" fmla="*/ 8595419 w 12009304"/>
              <a:gd name="connsiteY6" fmla="*/ 6814017 h 6858000"/>
              <a:gd name="connsiteX7" fmla="*/ 8545620 w 12009304"/>
              <a:gd name="connsiteY7" fmla="*/ 6858000 h 6858000"/>
              <a:gd name="connsiteX8" fmla="*/ 7612173 w 12009304"/>
              <a:gd name="connsiteY8" fmla="*/ 6858000 h 6858000"/>
              <a:gd name="connsiteX9" fmla="*/ 7591825 w 12009304"/>
              <a:gd name="connsiteY9" fmla="*/ 6822959 h 6858000"/>
              <a:gd name="connsiteX10" fmla="*/ 7411622 w 12009304"/>
              <a:gd name="connsiteY10" fmla="*/ 6512633 h 6858000"/>
              <a:gd name="connsiteX11" fmla="*/ 7411622 w 12009304"/>
              <a:gd name="connsiteY11" fmla="*/ 6289354 h 6858000"/>
              <a:gd name="connsiteX12" fmla="*/ 8045680 w 12009304"/>
              <a:gd name="connsiteY12" fmla="*/ 5197465 h 6858000"/>
              <a:gd name="connsiteX13" fmla="*/ 8239723 w 12009304"/>
              <a:gd name="connsiteY13" fmla="*/ 5083103 h 6858000"/>
              <a:gd name="connsiteX14" fmla="*/ 10622296 w 12009304"/>
              <a:gd name="connsiteY14" fmla="*/ 1326563 h 6858000"/>
              <a:gd name="connsiteX15" fmla="*/ 11448522 w 12009304"/>
              <a:gd name="connsiteY15" fmla="*/ 1326563 h 6858000"/>
              <a:gd name="connsiteX16" fmla="*/ 11577006 w 12009304"/>
              <a:gd name="connsiteY16" fmla="*/ 1401233 h 6858000"/>
              <a:gd name="connsiteX17" fmla="*/ 11989228 w 12009304"/>
              <a:gd name="connsiteY17" fmla="*/ 2114179 h 6858000"/>
              <a:gd name="connsiteX18" fmla="*/ 11989228 w 12009304"/>
              <a:gd name="connsiteY18" fmla="*/ 2259969 h 6858000"/>
              <a:gd name="connsiteX19" fmla="*/ 11577006 w 12009304"/>
              <a:gd name="connsiteY19" fmla="*/ 2972914 h 6858000"/>
              <a:gd name="connsiteX20" fmla="*/ 11448522 w 12009304"/>
              <a:gd name="connsiteY20" fmla="*/ 3047587 h 6858000"/>
              <a:gd name="connsiteX21" fmla="*/ 10622296 w 12009304"/>
              <a:gd name="connsiteY21" fmla="*/ 3047587 h 6858000"/>
              <a:gd name="connsiteX22" fmla="*/ 10495594 w 12009304"/>
              <a:gd name="connsiteY22" fmla="*/ 2972914 h 6858000"/>
              <a:gd name="connsiteX23" fmla="*/ 10081589 w 12009304"/>
              <a:gd name="connsiteY23" fmla="*/ 2259969 h 6858000"/>
              <a:gd name="connsiteX24" fmla="*/ 10081589 w 12009304"/>
              <a:gd name="connsiteY24" fmla="*/ 2114179 h 6858000"/>
              <a:gd name="connsiteX25" fmla="*/ 10495594 w 12009304"/>
              <a:gd name="connsiteY25" fmla="*/ 1401233 h 6858000"/>
              <a:gd name="connsiteX26" fmla="*/ 10622296 w 12009304"/>
              <a:gd name="connsiteY26" fmla="*/ 1326563 h 6858000"/>
              <a:gd name="connsiteX27" fmla="*/ 0 w 12009304"/>
              <a:gd name="connsiteY27" fmla="*/ 0 h 6858000"/>
              <a:gd name="connsiteX28" fmla="*/ 4457990 w 12009304"/>
              <a:gd name="connsiteY28" fmla="*/ 0 h 6858000"/>
              <a:gd name="connsiteX29" fmla="*/ 5902610 w 12009304"/>
              <a:gd name="connsiteY29" fmla="*/ 0 h 6858000"/>
              <a:gd name="connsiteX30" fmla="*/ 8476869 w 12009304"/>
              <a:gd name="connsiteY30" fmla="*/ 0 h 6858000"/>
              <a:gd name="connsiteX31" fmla="*/ 8535933 w 12009304"/>
              <a:gd name="connsiteY31" fmla="*/ 39849 h 6858000"/>
              <a:gd name="connsiteX32" fmla="*/ 8693486 w 12009304"/>
              <a:gd name="connsiteY32" fmla="*/ 220603 h 6858000"/>
              <a:gd name="connsiteX33" fmla="*/ 10389180 w 12009304"/>
              <a:gd name="connsiteY33" fmla="*/ 3153347 h 6858000"/>
              <a:gd name="connsiteX34" fmla="*/ 10389180 w 12009304"/>
              <a:gd name="connsiteY34" fmla="*/ 3753061 h 6858000"/>
              <a:gd name="connsiteX35" fmla="*/ 9759557 w 12009304"/>
              <a:gd name="connsiteY35" fmla="*/ 4842009 h 6858000"/>
              <a:gd name="connsiteX36" fmla="*/ 9706493 w 12009304"/>
              <a:gd name="connsiteY36" fmla="*/ 4933778 h 6858000"/>
              <a:gd name="connsiteX37" fmla="*/ 9708360 w 12009304"/>
              <a:gd name="connsiteY37" fmla="*/ 4934561 h 6858000"/>
              <a:gd name="connsiteX38" fmla="*/ 9802002 w 12009304"/>
              <a:gd name="connsiteY38" fmla="*/ 5029008 h 6858000"/>
              <a:gd name="connsiteX39" fmla="*/ 10514131 w 12009304"/>
              <a:gd name="connsiteY39" fmla="*/ 6260653 h 6858000"/>
              <a:gd name="connsiteX40" fmla="*/ 10514131 w 12009304"/>
              <a:gd name="connsiteY40" fmla="*/ 6512512 h 6858000"/>
              <a:gd name="connsiteX41" fmla="*/ 10340271 w 12009304"/>
              <a:gd name="connsiteY41" fmla="*/ 6813206 h 6858000"/>
              <a:gd name="connsiteX42" fmla="*/ 10314372 w 12009304"/>
              <a:gd name="connsiteY42" fmla="*/ 6858000 h 6858000"/>
              <a:gd name="connsiteX43" fmla="*/ 10119136 w 12009304"/>
              <a:gd name="connsiteY43" fmla="*/ 6858000 h 6858000"/>
              <a:gd name="connsiteX44" fmla="*/ 10122008 w 12009304"/>
              <a:gd name="connsiteY44" fmla="*/ 6853033 h 6858000"/>
              <a:gd name="connsiteX45" fmla="*/ 10327158 w 12009304"/>
              <a:gd name="connsiteY45" fmla="*/ 6498223 h 6858000"/>
              <a:gd name="connsiteX46" fmla="*/ 10327158 w 12009304"/>
              <a:gd name="connsiteY46" fmla="*/ 6274942 h 6858000"/>
              <a:gd name="connsiteX47" fmla="*/ 9695832 w 12009304"/>
              <a:gd name="connsiteY47" fmla="*/ 5183053 h 6858000"/>
              <a:gd name="connsiteX48" fmla="*/ 9612819 w 12009304"/>
              <a:gd name="connsiteY48" fmla="*/ 5099323 h 6858000"/>
              <a:gd name="connsiteX49" fmla="*/ 9603213 w 12009304"/>
              <a:gd name="connsiteY49" fmla="*/ 5095298 h 6858000"/>
              <a:gd name="connsiteX50" fmla="*/ 9654707 w 12009304"/>
              <a:gd name="connsiteY50" fmla="*/ 5006238 h 6858000"/>
              <a:gd name="connsiteX51" fmla="*/ 9693004 w 12009304"/>
              <a:gd name="connsiteY51" fmla="*/ 4940002 h 6858000"/>
              <a:gd name="connsiteX52" fmla="*/ 9653283 w 12009304"/>
              <a:gd name="connsiteY52" fmla="*/ 4923348 h 6858000"/>
              <a:gd name="connsiteX53" fmla="*/ 9586087 w 12009304"/>
              <a:gd name="connsiteY53" fmla="*/ 4914420 h 6858000"/>
              <a:gd name="connsiteX54" fmla="*/ 8158743 w 12009304"/>
              <a:gd name="connsiteY54" fmla="*/ 4914420 h 6858000"/>
              <a:gd name="connsiteX55" fmla="*/ 7939863 w 12009304"/>
              <a:gd name="connsiteY55" fmla="*/ 5043420 h 6858000"/>
              <a:gd name="connsiteX56" fmla="*/ 7224650 w 12009304"/>
              <a:gd name="connsiteY56" fmla="*/ 6275065 h 6858000"/>
              <a:gd name="connsiteX57" fmla="*/ 7224650 w 12009304"/>
              <a:gd name="connsiteY57" fmla="*/ 6526922 h 6858000"/>
              <a:gd name="connsiteX58" fmla="*/ 7350544 w 12009304"/>
              <a:gd name="connsiteY58" fmla="*/ 6743723 h 6858000"/>
              <a:gd name="connsiteX59" fmla="*/ 7416905 w 12009304"/>
              <a:gd name="connsiteY59" fmla="*/ 6858000 h 6858000"/>
              <a:gd name="connsiteX60" fmla="*/ 5902610 w 12009304"/>
              <a:gd name="connsiteY60" fmla="*/ 6858000 h 6858000"/>
              <a:gd name="connsiteX61" fmla="*/ 4389357 w 12009304"/>
              <a:gd name="connsiteY61" fmla="*/ 6858000 h 6858000"/>
              <a:gd name="connsiteX62" fmla="*/ 0 w 12009304"/>
              <a:gd name="connsiteY6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12009304" h="6858000">
                <a:moveTo>
                  <a:pt x="8239723" y="5083103"/>
                </a:moveTo>
                <a:cubicBezTo>
                  <a:pt x="8239723" y="5083103"/>
                  <a:pt x="8239723" y="5083103"/>
                  <a:pt x="9505105" y="5083103"/>
                </a:cubicBezTo>
                <a:cubicBezTo>
                  <a:pt x="9525601" y="5083103"/>
                  <a:pt x="9545588" y="5085825"/>
                  <a:pt x="9564676" y="5091016"/>
                </a:cubicBezTo>
                <a:lnTo>
                  <a:pt x="9605648" y="5108194"/>
                </a:lnTo>
                <a:lnTo>
                  <a:pt x="9580608" y="5151499"/>
                </a:lnTo>
                <a:cubicBezTo>
                  <a:pt x="9354208" y="5543062"/>
                  <a:pt x="9064418" y="6044264"/>
                  <a:pt x="8693486" y="6685800"/>
                </a:cubicBezTo>
                <a:cubicBezTo>
                  <a:pt x="8665958" y="6733339"/>
                  <a:pt x="8632925" y="6776306"/>
                  <a:pt x="8595419" y="6814017"/>
                </a:cubicBezTo>
                <a:lnTo>
                  <a:pt x="8545620" y="6858000"/>
                </a:lnTo>
                <a:lnTo>
                  <a:pt x="7612173" y="6858000"/>
                </a:lnTo>
                <a:lnTo>
                  <a:pt x="7591825" y="6822959"/>
                </a:lnTo>
                <a:cubicBezTo>
                  <a:pt x="7538315" y="6730809"/>
                  <a:pt x="7478495" y="6627794"/>
                  <a:pt x="7411622" y="6512633"/>
                </a:cubicBezTo>
                <a:cubicBezTo>
                  <a:pt x="7370628" y="6444560"/>
                  <a:pt x="7370628" y="6357427"/>
                  <a:pt x="7411622" y="6289354"/>
                </a:cubicBezTo>
                <a:cubicBezTo>
                  <a:pt x="7411622" y="6289354"/>
                  <a:pt x="7411622" y="6289354"/>
                  <a:pt x="8045680" y="5197465"/>
                </a:cubicBezTo>
                <a:cubicBezTo>
                  <a:pt x="8083943" y="5126669"/>
                  <a:pt x="8160465" y="5083103"/>
                  <a:pt x="8239723" y="5083103"/>
                </a:cubicBezTo>
                <a:close/>
                <a:moveTo>
                  <a:pt x="10622296" y="1326563"/>
                </a:moveTo>
                <a:cubicBezTo>
                  <a:pt x="10622296" y="1326563"/>
                  <a:pt x="10622296" y="1326563"/>
                  <a:pt x="11448522" y="1326563"/>
                </a:cubicBezTo>
                <a:cubicBezTo>
                  <a:pt x="11502058" y="1326563"/>
                  <a:pt x="11550238" y="1355009"/>
                  <a:pt x="11577006" y="1401233"/>
                </a:cubicBezTo>
                <a:cubicBezTo>
                  <a:pt x="11577006" y="1401233"/>
                  <a:pt x="11577006" y="1401233"/>
                  <a:pt x="11989228" y="2114179"/>
                </a:cubicBezTo>
                <a:cubicBezTo>
                  <a:pt x="12015996" y="2158629"/>
                  <a:pt x="12015996" y="2215522"/>
                  <a:pt x="11989228" y="2259969"/>
                </a:cubicBezTo>
                <a:cubicBezTo>
                  <a:pt x="11989228" y="2259969"/>
                  <a:pt x="11989228" y="2259969"/>
                  <a:pt x="11577006" y="2972914"/>
                </a:cubicBezTo>
                <a:cubicBezTo>
                  <a:pt x="11550238" y="3019141"/>
                  <a:pt x="11502058" y="3047587"/>
                  <a:pt x="11448522" y="3047587"/>
                </a:cubicBezTo>
                <a:cubicBezTo>
                  <a:pt x="11448522" y="3047587"/>
                  <a:pt x="11448522" y="3047587"/>
                  <a:pt x="10622296" y="3047587"/>
                </a:cubicBezTo>
                <a:cubicBezTo>
                  <a:pt x="10570544" y="3047587"/>
                  <a:pt x="10520578" y="3019141"/>
                  <a:pt x="10495594" y="2972914"/>
                </a:cubicBezTo>
                <a:cubicBezTo>
                  <a:pt x="10495594" y="2972914"/>
                  <a:pt x="10495594" y="2972914"/>
                  <a:pt x="10081589" y="2259969"/>
                </a:cubicBezTo>
                <a:cubicBezTo>
                  <a:pt x="10054821" y="2215522"/>
                  <a:pt x="10054821" y="2158629"/>
                  <a:pt x="10081589" y="2114179"/>
                </a:cubicBezTo>
                <a:cubicBezTo>
                  <a:pt x="10081589" y="2114179"/>
                  <a:pt x="10081589" y="2114179"/>
                  <a:pt x="10495594" y="1401233"/>
                </a:cubicBezTo>
                <a:cubicBezTo>
                  <a:pt x="10520578" y="1355009"/>
                  <a:pt x="10570544" y="1326563"/>
                  <a:pt x="10622296" y="1326563"/>
                </a:cubicBezTo>
                <a:close/>
                <a:moveTo>
                  <a:pt x="0" y="0"/>
                </a:moveTo>
                <a:lnTo>
                  <a:pt x="4457990" y="0"/>
                </a:lnTo>
                <a:lnTo>
                  <a:pt x="5902610" y="0"/>
                </a:lnTo>
                <a:lnTo>
                  <a:pt x="8476869" y="0"/>
                </a:lnTo>
                <a:lnTo>
                  <a:pt x="8535933" y="39849"/>
                </a:lnTo>
                <a:cubicBezTo>
                  <a:pt x="8598516" y="88273"/>
                  <a:pt x="8652195" y="149296"/>
                  <a:pt x="8693486" y="220603"/>
                </a:cubicBezTo>
                <a:cubicBezTo>
                  <a:pt x="8693486" y="220603"/>
                  <a:pt x="8693486" y="220603"/>
                  <a:pt x="10389180" y="3153347"/>
                </a:cubicBezTo>
                <a:cubicBezTo>
                  <a:pt x="10499291" y="3336185"/>
                  <a:pt x="10499291" y="3570221"/>
                  <a:pt x="10389180" y="3753061"/>
                </a:cubicBezTo>
                <a:cubicBezTo>
                  <a:pt x="10389180" y="3753061"/>
                  <a:pt x="10389180" y="3753061"/>
                  <a:pt x="9759557" y="4842009"/>
                </a:cubicBezTo>
                <a:lnTo>
                  <a:pt x="9706493" y="4933778"/>
                </a:lnTo>
                <a:lnTo>
                  <a:pt x="9708360" y="4934561"/>
                </a:lnTo>
                <a:cubicBezTo>
                  <a:pt x="9746510" y="4956830"/>
                  <a:pt x="9778880" y="4989078"/>
                  <a:pt x="9802002" y="5029008"/>
                </a:cubicBezTo>
                <a:cubicBezTo>
                  <a:pt x="9802002" y="5029008"/>
                  <a:pt x="9802002" y="5029008"/>
                  <a:pt x="10514131" y="6260653"/>
                </a:cubicBezTo>
                <a:cubicBezTo>
                  <a:pt x="10560376" y="6337439"/>
                  <a:pt x="10560376" y="6435725"/>
                  <a:pt x="10514131" y="6512512"/>
                </a:cubicBezTo>
                <a:cubicBezTo>
                  <a:pt x="10514131" y="6512512"/>
                  <a:pt x="10514131" y="6512512"/>
                  <a:pt x="10340271" y="6813206"/>
                </a:cubicBezTo>
                <a:lnTo>
                  <a:pt x="10314372" y="6858000"/>
                </a:lnTo>
                <a:lnTo>
                  <a:pt x="10119136" y="6858000"/>
                </a:lnTo>
                <a:lnTo>
                  <a:pt x="10122008" y="6853033"/>
                </a:lnTo>
                <a:cubicBezTo>
                  <a:pt x="10327158" y="6498223"/>
                  <a:pt x="10327158" y="6498223"/>
                  <a:pt x="10327158" y="6498223"/>
                </a:cubicBezTo>
                <a:cubicBezTo>
                  <a:pt x="10368154" y="6430148"/>
                  <a:pt x="10368154" y="6343015"/>
                  <a:pt x="10327158" y="6274942"/>
                </a:cubicBezTo>
                <a:cubicBezTo>
                  <a:pt x="9695832" y="5183053"/>
                  <a:pt x="9695832" y="5183053"/>
                  <a:pt x="9695832" y="5183053"/>
                </a:cubicBezTo>
                <a:cubicBezTo>
                  <a:pt x="9675334" y="5147654"/>
                  <a:pt x="9646640" y="5119063"/>
                  <a:pt x="9612819" y="5099323"/>
                </a:cubicBezTo>
                <a:lnTo>
                  <a:pt x="9603213" y="5095298"/>
                </a:lnTo>
                <a:lnTo>
                  <a:pt x="9654707" y="5006238"/>
                </a:lnTo>
                <a:lnTo>
                  <a:pt x="9693004" y="4940002"/>
                </a:lnTo>
                <a:lnTo>
                  <a:pt x="9653283" y="4923348"/>
                </a:lnTo>
                <a:cubicBezTo>
                  <a:pt x="9631750" y="4917491"/>
                  <a:pt x="9609208" y="4914420"/>
                  <a:pt x="9586087" y="4914420"/>
                </a:cubicBezTo>
                <a:cubicBezTo>
                  <a:pt x="8158743" y="4914420"/>
                  <a:pt x="8158743" y="4914420"/>
                  <a:pt x="8158743" y="4914420"/>
                </a:cubicBezTo>
                <a:cubicBezTo>
                  <a:pt x="8069341" y="4914420"/>
                  <a:pt x="7983024" y="4963563"/>
                  <a:pt x="7939863" y="5043420"/>
                </a:cubicBezTo>
                <a:cubicBezTo>
                  <a:pt x="7224650" y="6275065"/>
                  <a:pt x="7224650" y="6275065"/>
                  <a:pt x="7224650" y="6275065"/>
                </a:cubicBezTo>
                <a:cubicBezTo>
                  <a:pt x="7178407" y="6351849"/>
                  <a:pt x="7178407" y="6450135"/>
                  <a:pt x="7224650" y="6526922"/>
                </a:cubicBezTo>
                <a:cubicBezTo>
                  <a:pt x="7269350" y="6603900"/>
                  <a:pt x="7311257" y="6676067"/>
                  <a:pt x="7350544" y="6743723"/>
                </a:cubicBezTo>
                <a:lnTo>
                  <a:pt x="7416905" y="6858000"/>
                </a:lnTo>
                <a:lnTo>
                  <a:pt x="5902610" y="6858000"/>
                </a:lnTo>
                <a:lnTo>
                  <a:pt x="4389357" y="6858000"/>
                </a:lnTo>
                <a:lnTo>
                  <a:pt x="0" y="6858000"/>
                </a:ln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 name="Imagem 2" descr="Logotipo, nome da empresa&#10;&#10;Descrição gerada automaticamente">
            <a:extLst>
              <a:ext uri="{FF2B5EF4-FFF2-40B4-BE49-F238E27FC236}">
                <a16:creationId xmlns:a16="http://schemas.microsoft.com/office/drawing/2014/main" id="{255C42D5-ADAC-49CA-895F-525A3BC22F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68476" y="4409836"/>
            <a:ext cx="2085474" cy="2448164"/>
          </a:xfrm>
          <a:prstGeom prst="rect">
            <a:avLst/>
          </a:prstGeom>
        </p:spPr>
      </p:pic>
      <p:pic>
        <p:nvPicPr>
          <p:cNvPr id="4" name="Imagem 3">
            <a:extLst>
              <a:ext uri="{FF2B5EF4-FFF2-40B4-BE49-F238E27FC236}">
                <a16:creationId xmlns:a16="http://schemas.microsoft.com/office/drawing/2014/main" id="{6AC6E34A-C04D-48E8-8CB5-EC8D981796B8}"/>
              </a:ext>
            </a:extLst>
          </p:cNvPr>
          <p:cNvPicPr>
            <a:picLocks noChangeAspect="1"/>
          </p:cNvPicPr>
          <p:nvPr/>
        </p:nvPicPr>
        <p:blipFill>
          <a:blip r:embed="rId3"/>
          <a:stretch>
            <a:fillRect/>
          </a:stretch>
        </p:blipFill>
        <p:spPr>
          <a:xfrm>
            <a:off x="2557462" y="728662"/>
            <a:ext cx="7077075" cy="5400675"/>
          </a:xfrm>
          <a:prstGeom prst="rect">
            <a:avLst/>
          </a:prstGeom>
        </p:spPr>
      </p:pic>
      <p:pic>
        <p:nvPicPr>
          <p:cNvPr id="7" name="Imagem 6" descr="Ícone&#10;&#10;Descrição gerada automaticamente">
            <a:extLst>
              <a:ext uri="{FF2B5EF4-FFF2-40B4-BE49-F238E27FC236}">
                <a16:creationId xmlns:a16="http://schemas.microsoft.com/office/drawing/2014/main" id="{BDCB6B0B-D5F0-4CB8-86C5-9F3C2B6F5E5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2695" y="190500"/>
            <a:ext cx="2177682" cy="1447800"/>
          </a:xfrm>
          <a:prstGeom prst="rect">
            <a:avLst/>
          </a:prstGeom>
        </p:spPr>
      </p:pic>
      <p:pic>
        <p:nvPicPr>
          <p:cNvPr id="5" name="Imagem 4">
            <a:extLst>
              <a:ext uri="{FF2B5EF4-FFF2-40B4-BE49-F238E27FC236}">
                <a16:creationId xmlns:a16="http://schemas.microsoft.com/office/drawing/2014/main" id="{9EE64328-23A4-47B4-AECA-A0EBB80CFF5D}"/>
              </a:ext>
            </a:extLst>
          </p:cNvPr>
          <p:cNvPicPr>
            <a:picLocks noChangeAspect="1"/>
          </p:cNvPicPr>
          <p:nvPr/>
        </p:nvPicPr>
        <p:blipFill>
          <a:blip r:embed="rId5"/>
          <a:stretch>
            <a:fillRect/>
          </a:stretch>
        </p:blipFill>
        <p:spPr>
          <a:xfrm>
            <a:off x="2557463" y="728661"/>
            <a:ext cx="7077074" cy="5400675"/>
          </a:xfrm>
          <a:prstGeom prst="rect">
            <a:avLst/>
          </a:prstGeom>
        </p:spPr>
      </p:pic>
    </p:spTree>
    <p:extLst>
      <p:ext uri="{BB962C8B-B14F-4D97-AF65-F5344CB8AC3E}">
        <p14:creationId xmlns:p14="http://schemas.microsoft.com/office/powerpoint/2010/main" val="23244478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Freeform: Shape 14">
            <a:extLst>
              <a:ext uri="{FF2B5EF4-FFF2-40B4-BE49-F238E27FC236}">
                <a16:creationId xmlns:a16="http://schemas.microsoft.com/office/drawing/2014/main" id="{CA815F2C-4E80-4019-8E59-FAD3F7F847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009304" cy="6858000"/>
          </a:xfrm>
          <a:custGeom>
            <a:avLst/>
            <a:gdLst>
              <a:gd name="connsiteX0" fmla="*/ 8239723 w 12009304"/>
              <a:gd name="connsiteY0" fmla="*/ 5083103 h 6858000"/>
              <a:gd name="connsiteX1" fmla="*/ 9505105 w 12009304"/>
              <a:gd name="connsiteY1" fmla="*/ 5083103 h 6858000"/>
              <a:gd name="connsiteX2" fmla="*/ 9564676 w 12009304"/>
              <a:gd name="connsiteY2" fmla="*/ 5091016 h 6858000"/>
              <a:gd name="connsiteX3" fmla="*/ 9605648 w 12009304"/>
              <a:gd name="connsiteY3" fmla="*/ 5108194 h 6858000"/>
              <a:gd name="connsiteX4" fmla="*/ 9580608 w 12009304"/>
              <a:gd name="connsiteY4" fmla="*/ 5151499 h 6858000"/>
              <a:gd name="connsiteX5" fmla="*/ 8693486 w 12009304"/>
              <a:gd name="connsiteY5" fmla="*/ 6685800 h 6858000"/>
              <a:gd name="connsiteX6" fmla="*/ 8595419 w 12009304"/>
              <a:gd name="connsiteY6" fmla="*/ 6814017 h 6858000"/>
              <a:gd name="connsiteX7" fmla="*/ 8545620 w 12009304"/>
              <a:gd name="connsiteY7" fmla="*/ 6858000 h 6858000"/>
              <a:gd name="connsiteX8" fmla="*/ 7612173 w 12009304"/>
              <a:gd name="connsiteY8" fmla="*/ 6858000 h 6858000"/>
              <a:gd name="connsiteX9" fmla="*/ 7591825 w 12009304"/>
              <a:gd name="connsiteY9" fmla="*/ 6822959 h 6858000"/>
              <a:gd name="connsiteX10" fmla="*/ 7411622 w 12009304"/>
              <a:gd name="connsiteY10" fmla="*/ 6512633 h 6858000"/>
              <a:gd name="connsiteX11" fmla="*/ 7411622 w 12009304"/>
              <a:gd name="connsiteY11" fmla="*/ 6289354 h 6858000"/>
              <a:gd name="connsiteX12" fmla="*/ 8045680 w 12009304"/>
              <a:gd name="connsiteY12" fmla="*/ 5197465 h 6858000"/>
              <a:gd name="connsiteX13" fmla="*/ 8239723 w 12009304"/>
              <a:gd name="connsiteY13" fmla="*/ 5083103 h 6858000"/>
              <a:gd name="connsiteX14" fmla="*/ 10622296 w 12009304"/>
              <a:gd name="connsiteY14" fmla="*/ 1326563 h 6858000"/>
              <a:gd name="connsiteX15" fmla="*/ 11448522 w 12009304"/>
              <a:gd name="connsiteY15" fmla="*/ 1326563 h 6858000"/>
              <a:gd name="connsiteX16" fmla="*/ 11577006 w 12009304"/>
              <a:gd name="connsiteY16" fmla="*/ 1401233 h 6858000"/>
              <a:gd name="connsiteX17" fmla="*/ 11989228 w 12009304"/>
              <a:gd name="connsiteY17" fmla="*/ 2114179 h 6858000"/>
              <a:gd name="connsiteX18" fmla="*/ 11989228 w 12009304"/>
              <a:gd name="connsiteY18" fmla="*/ 2259969 h 6858000"/>
              <a:gd name="connsiteX19" fmla="*/ 11577006 w 12009304"/>
              <a:gd name="connsiteY19" fmla="*/ 2972914 h 6858000"/>
              <a:gd name="connsiteX20" fmla="*/ 11448522 w 12009304"/>
              <a:gd name="connsiteY20" fmla="*/ 3047587 h 6858000"/>
              <a:gd name="connsiteX21" fmla="*/ 10622296 w 12009304"/>
              <a:gd name="connsiteY21" fmla="*/ 3047587 h 6858000"/>
              <a:gd name="connsiteX22" fmla="*/ 10495594 w 12009304"/>
              <a:gd name="connsiteY22" fmla="*/ 2972914 h 6858000"/>
              <a:gd name="connsiteX23" fmla="*/ 10081589 w 12009304"/>
              <a:gd name="connsiteY23" fmla="*/ 2259969 h 6858000"/>
              <a:gd name="connsiteX24" fmla="*/ 10081589 w 12009304"/>
              <a:gd name="connsiteY24" fmla="*/ 2114179 h 6858000"/>
              <a:gd name="connsiteX25" fmla="*/ 10495594 w 12009304"/>
              <a:gd name="connsiteY25" fmla="*/ 1401233 h 6858000"/>
              <a:gd name="connsiteX26" fmla="*/ 10622296 w 12009304"/>
              <a:gd name="connsiteY26" fmla="*/ 1326563 h 6858000"/>
              <a:gd name="connsiteX27" fmla="*/ 0 w 12009304"/>
              <a:gd name="connsiteY27" fmla="*/ 0 h 6858000"/>
              <a:gd name="connsiteX28" fmla="*/ 4457990 w 12009304"/>
              <a:gd name="connsiteY28" fmla="*/ 0 h 6858000"/>
              <a:gd name="connsiteX29" fmla="*/ 5902610 w 12009304"/>
              <a:gd name="connsiteY29" fmla="*/ 0 h 6858000"/>
              <a:gd name="connsiteX30" fmla="*/ 8476869 w 12009304"/>
              <a:gd name="connsiteY30" fmla="*/ 0 h 6858000"/>
              <a:gd name="connsiteX31" fmla="*/ 8535933 w 12009304"/>
              <a:gd name="connsiteY31" fmla="*/ 39849 h 6858000"/>
              <a:gd name="connsiteX32" fmla="*/ 8693486 w 12009304"/>
              <a:gd name="connsiteY32" fmla="*/ 220603 h 6858000"/>
              <a:gd name="connsiteX33" fmla="*/ 10389180 w 12009304"/>
              <a:gd name="connsiteY33" fmla="*/ 3153347 h 6858000"/>
              <a:gd name="connsiteX34" fmla="*/ 10389180 w 12009304"/>
              <a:gd name="connsiteY34" fmla="*/ 3753061 h 6858000"/>
              <a:gd name="connsiteX35" fmla="*/ 9759557 w 12009304"/>
              <a:gd name="connsiteY35" fmla="*/ 4842009 h 6858000"/>
              <a:gd name="connsiteX36" fmla="*/ 9706493 w 12009304"/>
              <a:gd name="connsiteY36" fmla="*/ 4933778 h 6858000"/>
              <a:gd name="connsiteX37" fmla="*/ 9708360 w 12009304"/>
              <a:gd name="connsiteY37" fmla="*/ 4934561 h 6858000"/>
              <a:gd name="connsiteX38" fmla="*/ 9802002 w 12009304"/>
              <a:gd name="connsiteY38" fmla="*/ 5029008 h 6858000"/>
              <a:gd name="connsiteX39" fmla="*/ 10514131 w 12009304"/>
              <a:gd name="connsiteY39" fmla="*/ 6260653 h 6858000"/>
              <a:gd name="connsiteX40" fmla="*/ 10514131 w 12009304"/>
              <a:gd name="connsiteY40" fmla="*/ 6512512 h 6858000"/>
              <a:gd name="connsiteX41" fmla="*/ 10340271 w 12009304"/>
              <a:gd name="connsiteY41" fmla="*/ 6813206 h 6858000"/>
              <a:gd name="connsiteX42" fmla="*/ 10314372 w 12009304"/>
              <a:gd name="connsiteY42" fmla="*/ 6858000 h 6858000"/>
              <a:gd name="connsiteX43" fmla="*/ 10119136 w 12009304"/>
              <a:gd name="connsiteY43" fmla="*/ 6858000 h 6858000"/>
              <a:gd name="connsiteX44" fmla="*/ 10122008 w 12009304"/>
              <a:gd name="connsiteY44" fmla="*/ 6853033 h 6858000"/>
              <a:gd name="connsiteX45" fmla="*/ 10327158 w 12009304"/>
              <a:gd name="connsiteY45" fmla="*/ 6498223 h 6858000"/>
              <a:gd name="connsiteX46" fmla="*/ 10327158 w 12009304"/>
              <a:gd name="connsiteY46" fmla="*/ 6274942 h 6858000"/>
              <a:gd name="connsiteX47" fmla="*/ 9695832 w 12009304"/>
              <a:gd name="connsiteY47" fmla="*/ 5183053 h 6858000"/>
              <a:gd name="connsiteX48" fmla="*/ 9612819 w 12009304"/>
              <a:gd name="connsiteY48" fmla="*/ 5099323 h 6858000"/>
              <a:gd name="connsiteX49" fmla="*/ 9603213 w 12009304"/>
              <a:gd name="connsiteY49" fmla="*/ 5095298 h 6858000"/>
              <a:gd name="connsiteX50" fmla="*/ 9654707 w 12009304"/>
              <a:gd name="connsiteY50" fmla="*/ 5006238 h 6858000"/>
              <a:gd name="connsiteX51" fmla="*/ 9693004 w 12009304"/>
              <a:gd name="connsiteY51" fmla="*/ 4940002 h 6858000"/>
              <a:gd name="connsiteX52" fmla="*/ 9653283 w 12009304"/>
              <a:gd name="connsiteY52" fmla="*/ 4923348 h 6858000"/>
              <a:gd name="connsiteX53" fmla="*/ 9586087 w 12009304"/>
              <a:gd name="connsiteY53" fmla="*/ 4914420 h 6858000"/>
              <a:gd name="connsiteX54" fmla="*/ 8158743 w 12009304"/>
              <a:gd name="connsiteY54" fmla="*/ 4914420 h 6858000"/>
              <a:gd name="connsiteX55" fmla="*/ 7939863 w 12009304"/>
              <a:gd name="connsiteY55" fmla="*/ 5043420 h 6858000"/>
              <a:gd name="connsiteX56" fmla="*/ 7224650 w 12009304"/>
              <a:gd name="connsiteY56" fmla="*/ 6275065 h 6858000"/>
              <a:gd name="connsiteX57" fmla="*/ 7224650 w 12009304"/>
              <a:gd name="connsiteY57" fmla="*/ 6526922 h 6858000"/>
              <a:gd name="connsiteX58" fmla="*/ 7350544 w 12009304"/>
              <a:gd name="connsiteY58" fmla="*/ 6743723 h 6858000"/>
              <a:gd name="connsiteX59" fmla="*/ 7416905 w 12009304"/>
              <a:gd name="connsiteY59" fmla="*/ 6858000 h 6858000"/>
              <a:gd name="connsiteX60" fmla="*/ 5902610 w 12009304"/>
              <a:gd name="connsiteY60" fmla="*/ 6858000 h 6858000"/>
              <a:gd name="connsiteX61" fmla="*/ 4389357 w 12009304"/>
              <a:gd name="connsiteY61" fmla="*/ 6858000 h 6858000"/>
              <a:gd name="connsiteX62" fmla="*/ 0 w 12009304"/>
              <a:gd name="connsiteY6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12009304" h="6858000">
                <a:moveTo>
                  <a:pt x="8239723" y="5083103"/>
                </a:moveTo>
                <a:cubicBezTo>
                  <a:pt x="8239723" y="5083103"/>
                  <a:pt x="8239723" y="5083103"/>
                  <a:pt x="9505105" y="5083103"/>
                </a:cubicBezTo>
                <a:cubicBezTo>
                  <a:pt x="9525601" y="5083103"/>
                  <a:pt x="9545588" y="5085825"/>
                  <a:pt x="9564676" y="5091016"/>
                </a:cubicBezTo>
                <a:lnTo>
                  <a:pt x="9605648" y="5108194"/>
                </a:lnTo>
                <a:lnTo>
                  <a:pt x="9580608" y="5151499"/>
                </a:lnTo>
                <a:cubicBezTo>
                  <a:pt x="9354208" y="5543062"/>
                  <a:pt x="9064418" y="6044264"/>
                  <a:pt x="8693486" y="6685800"/>
                </a:cubicBezTo>
                <a:cubicBezTo>
                  <a:pt x="8665958" y="6733339"/>
                  <a:pt x="8632925" y="6776306"/>
                  <a:pt x="8595419" y="6814017"/>
                </a:cubicBezTo>
                <a:lnTo>
                  <a:pt x="8545620" y="6858000"/>
                </a:lnTo>
                <a:lnTo>
                  <a:pt x="7612173" y="6858000"/>
                </a:lnTo>
                <a:lnTo>
                  <a:pt x="7591825" y="6822959"/>
                </a:lnTo>
                <a:cubicBezTo>
                  <a:pt x="7538315" y="6730809"/>
                  <a:pt x="7478495" y="6627794"/>
                  <a:pt x="7411622" y="6512633"/>
                </a:cubicBezTo>
                <a:cubicBezTo>
                  <a:pt x="7370628" y="6444560"/>
                  <a:pt x="7370628" y="6357427"/>
                  <a:pt x="7411622" y="6289354"/>
                </a:cubicBezTo>
                <a:cubicBezTo>
                  <a:pt x="7411622" y="6289354"/>
                  <a:pt x="7411622" y="6289354"/>
                  <a:pt x="8045680" y="5197465"/>
                </a:cubicBezTo>
                <a:cubicBezTo>
                  <a:pt x="8083943" y="5126669"/>
                  <a:pt x="8160465" y="5083103"/>
                  <a:pt x="8239723" y="5083103"/>
                </a:cubicBezTo>
                <a:close/>
                <a:moveTo>
                  <a:pt x="10622296" y="1326563"/>
                </a:moveTo>
                <a:cubicBezTo>
                  <a:pt x="10622296" y="1326563"/>
                  <a:pt x="10622296" y="1326563"/>
                  <a:pt x="11448522" y="1326563"/>
                </a:cubicBezTo>
                <a:cubicBezTo>
                  <a:pt x="11502058" y="1326563"/>
                  <a:pt x="11550238" y="1355009"/>
                  <a:pt x="11577006" y="1401233"/>
                </a:cubicBezTo>
                <a:cubicBezTo>
                  <a:pt x="11577006" y="1401233"/>
                  <a:pt x="11577006" y="1401233"/>
                  <a:pt x="11989228" y="2114179"/>
                </a:cubicBezTo>
                <a:cubicBezTo>
                  <a:pt x="12015996" y="2158629"/>
                  <a:pt x="12015996" y="2215522"/>
                  <a:pt x="11989228" y="2259969"/>
                </a:cubicBezTo>
                <a:cubicBezTo>
                  <a:pt x="11989228" y="2259969"/>
                  <a:pt x="11989228" y="2259969"/>
                  <a:pt x="11577006" y="2972914"/>
                </a:cubicBezTo>
                <a:cubicBezTo>
                  <a:pt x="11550238" y="3019141"/>
                  <a:pt x="11502058" y="3047587"/>
                  <a:pt x="11448522" y="3047587"/>
                </a:cubicBezTo>
                <a:cubicBezTo>
                  <a:pt x="11448522" y="3047587"/>
                  <a:pt x="11448522" y="3047587"/>
                  <a:pt x="10622296" y="3047587"/>
                </a:cubicBezTo>
                <a:cubicBezTo>
                  <a:pt x="10570544" y="3047587"/>
                  <a:pt x="10520578" y="3019141"/>
                  <a:pt x="10495594" y="2972914"/>
                </a:cubicBezTo>
                <a:cubicBezTo>
                  <a:pt x="10495594" y="2972914"/>
                  <a:pt x="10495594" y="2972914"/>
                  <a:pt x="10081589" y="2259969"/>
                </a:cubicBezTo>
                <a:cubicBezTo>
                  <a:pt x="10054821" y="2215522"/>
                  <a:pt x="10054821" y="2158629"/>
                  <a:pt x="10081589" y="2114179"/>
                </a:cubicBezTo>
                <a:cubicBezTo>
                  <a:pt x="10081589" y="2114179"/>
                  <a:pt x="10081589" y="2114179"/>
                  <a:pt x="10495594" y="1401233"/>
                </a:cubicBezTo>
                <a:cubicBezTo>
                  <a:pt x="10520578" y="1355009"/>
                  <a:pt x="10570544" y="1326563"/>
                  <a:pt x="10622296" y="1326563"/>
                </a:cubicBezTo>
                <a:close/>
                <a:moveTo>
                  <a:pt x="0" y="0"/>
                </a:moveTo>
                <a:lnTo>
                  <a:pt x="4457990" y="0"/>
                </a:lnTo>
                <a:lnTo>
                  <a:pt x="5902610" y="0"/>
                </a:lnTo>
                <a:lnTo>
                  <a:pt x="8476869" y="0"/>
                </a:lnTo>
                <a:lnTo>
                  <a:pt x="8535933" y="39849"/>
                </a:lnTo>
                <a:cubicBezTo>
                  <a:pt x="8598516" y="88273"/>
                  <a:pt x="8652195" y="149296"/>
                  <a:pt x="8693486" y="220603"/>
                </a:cubicBezTo>
                <a:cubicBezTo>
                  <a:pt x="8693486" y="220603"/>
                  <a:pt x="8693486" y="220603"/>
                  <a:pt x="10389180" y="3153347"/>
                </a:cubicBezTo>
                <a:cubicBezTo>
                  <a:pt x="10499291" y="3336185"/>
                  <a:pt x="10499291" y="3570221"/>
                  <a:pt x="10389180" y="3753061"/>
                </a:cubicBezTo>
                <a:cubicBezTo>
                  <a:pt x="10389180" y="3753061"/>
                  <a:pt x="10389180" y="3753061"/>
                  <a:pt x="9759557" y="4842009"/>
                </a:cubicBezTo>
                <a:lnTo>
                  <a:pt x="9706493" y="4933778"/>
                </a:lnTo>
                <a:lnTo>
                  <a:pt x="9708360" y="4934561"/>
                </a:lnTo>
                <a:cubicBezTo>
                  <a:pt x="9746510" y="4956830"/>
                  <a:pt x="9778880" y="4989078"/>
                  <a:pt x="9802002" y="5029008"/>
                </a:cubicBezTo>
                <a:cubicBezTo>
                  <a:pt x="9802002" y="5029008"/>
                  <a:pt x="9802002" y="5029008"/>
                  <a:pt x="10514131" y="6260653"/>
                </a:cubicBezTo>
                <a:cubicBezTo>
                  <a:pt x="10560376" y="6337439"/>
                  <a:pt x="10560376" y="6435725"/>
                  <a:pt x="10514131" y="6512512"/>
                </a:cubicBezTo>
                <a:cubicBezTo>
                  <a:pt x="10514131" y="6512512"/>
                  <a:pt x="10514131" y="6512512"/>
                  <a:pt x="10340271" y="6813206"/>
                </a:cubicBezTo>
                <a:lnTo>
                  <a:pt x="10314372" y="6858000"/>
                </a:lnTo>
                <a:lnTo>
                  <a:pt x="10119136" y="6858000"/>
                </a:lnTo>
                <a:lnTo>
                  <a:pt x="10122008" y="6853033"/>
                </a:lnTo>
                <a:cubicBezTo>
                  <a:pt x="10327158" y="6498223"/>
                  <a:pt x="10327158" y="6498223"/>
                  <a:pt x="10327158" y="6498223"/>
                </a:cubicBezTo>
                <a:cubicBezTo>
                  <a:pt x="10368154" y="6430148"/>
                  <a:pt x="10368154" y="6343015"/>
                  <a:pt x="10327158" y="6274942"/>
                </a:cubicBezTo>
                <a:cubicBezTo>
                  <a:pt x="9695832" y="5183053"/>
                  <a:pt x="9695832" y="5183053"/>
                  <a:pt x="9695832" y="5183053"/>
                </a:cubicBezTo>
                <a:cubicBezTo>
                  <a:pt x="9675334" y="5147654"/>
                  <a:pt x="9646640" y="5119063"/>
                  <a:pt x="9612819" y="5099323"/>
                </a:cubicBezTo>
                <a:lnTo>
                  <a:pt x="9603213" y="5095298"/>
                </a:lnTo>
                <a:lnTo>
                  <a:pt x="9654707" y="5006238"/>
                </a:lnTo>
                <a:lnTo>
                  <a:pt x="9693004" y="4940002"/>
                </a:lnTo>
                <a:lnTo>
                  <a:pt x="9653283" y="4923348"/>
                </a:lnTo>
                <a:cubicBezTo>
                  <a:pt x="9631750" y="4917491"/>
                  <a:pt x="9609208" y="4914420"/>
                  <a:pt x="9586087" y="4914420"/>
                </a:cubicBezTo>
                <a:cubicBezTo>
                  <a:pt x="8158743" y="4914420"/>
                  <a:pt x="8158743" y="4914420"/>
                  <a:pt x="8158743" y="4914420"/>
                </a:cubicBezTo>
                <a:cubicBezTo>
                  <a:pt x="8069341" y="4914420"/>
                  <a:pt x="7983024" y="4963563"/>
                  <a:pt x="7939863" y="5043420"/>
                </a:cubicBezTo>
                <a:cubicBezTo>
                  <a:pt x="7224650" y="6275065"/>
                  <a:pt x="7224650" y="6275065"/>
                  <a:pt x="7224650" y="6275065"/>
                </a:cubicBezTo>
                <a:cubicBezTo>
                  <a:pt x="7178407" y="6351849"/>
                  <a:pt x="7178407" y="6450135"/>
                  <a:pt x="7224650" y="6526922"/>
                </a:cubicBezTo>
                <a:cubicBezTo>
                  <a:pt x="7269350" y="6603900"/>
                  <a:pt x="7311257" y="6676067"/>
                  <a:pt x="7350544" y="6743723"/>
                </a:cubicBezTo>
                <a:lnTo>
                  <a:pt x="7416905" y="6858000"/>
                </a:lnTo>
                <a:lnTo>
                  <a:pt x="5902610" y="6858000"/>
                </a:lnTo>
                <a:lnTo>
                  <a:pt x="4389357" y="6858000"/>
                </a:lnTo>
                <a:lnTo>
                  <a:pt x="0" y="6858000"/>
                </a:ln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 name="Imagem 2" descr="Logotipo, nome da empresa&#10;&#10;Descrição gerada automaticamente">
            <a:extLst>
              <a:ext uri="{FF2B5EF4-FFF2-40B4-BE49-F238E27FC236}">
                <a16:creationId xmlns:a16="http://schemas.microsoft.com/office/drawing/2014/main" id="{255C42D5-ADAC-49CA-895F-525A3BC22F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68476" y="4409836"/>
            <a:ext cx="2085474" cy="2448164"/>
          </a:xfrm>
          <a:prstGeom prst="rect">
            <a:avLst/>
          </a:prstGeom>
        </p:spPr>
      </p:pic>
      <p:pic>
        <p:nvPicPr>
          <p:cNvPr id="7" name="Imagem 6" descr="Ícone&#10;&#10;Descrição gerada automaticamente">
            <a:extLst>
              <a:ext uri="{FF2B5EF4-FFF2-40B4-BE49-F238E27FC236}">
                <a16:creationId xmlns:a16="http://schemas.microsoft.com/office/drawing/2014/main" id="{BDCB6B0B-D5F0-4CB8-86C5-9F3C2B6F5E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695" y="190500"/>
            <a:ext cx="2177682" cy="1447800"/>
          </a:xfrm>
          <a:prstGeom prst="rect">
            <a:avLst/>
          </a:prstGeom>
        </p:spPr>
      </p:pic>
      <p:pic>
        <p:nvPicPr>
          <p:cNvPr id="6" name="Imagem 5">
            <a:extLst>
              <a:ext uri="{FF2B5EF4-FFF2-40B4-BE49-F238E27FC236}">
                <a16:creationId xmlns:a16="http://schemas.microsoft.com/office/drawing/2014/main" id="{C7CFE4C8-0C71-4218-BE9C-A369610E76A8}"/>
              </a:ext>
            </a:extLst>
          </p:cNvPr>
          <p:cNvPicPr>
            <a:picLocks noChangeAspect="1"/>
          </p:cNvPicPr>
          <p:nvPr/>
        </p:nvPicPr>
        <p:blipFill>
          <a:blip r:embed="rId4"/>
          <a:stretch>
            <a:fillRect/>
          </a:stretch>
        </p:blipFill>
        <p:spPr>
          <a:xfrm>
            <a:off x="2543072" y="781051"/>
            <a:ext cx="6816607" cy="5848350"/>
          </a:xfrm>
          <a:prstGeom prst="rect">
            <a:avLst/>
          </a:prstGeom>
        </p:spPr>
      </p:pic>
    </p:spTree>
    <p:extLst>
      <p:ext uri="{BB962C8B-B14F-4D97-AF65-F5344CB8AC3E}">
        <p14:creationId xmlns:p14="http://schemas.microsoft.com/office/powerpoint/2010/main" val="28549680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Freeform: Shape 14">
            <a:extLst>
              <a:ext uri="{FF2B5EF4-FFF2-40B4-BE49-F238E27FC236}">
                <a16:creationId xmlns:a16="http://schemas.microsoft.com/office/drawing/2014/main" id="{CA815F2C-4E80-4019-8E59-FAD3F7F847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009304" cy="6858000"/>
          </a:xfrm>
          <a:custGeom>
            <a:avLst/>
            <a:gdLst>
              <a:gd name="connsiteX0" fmla="*/ 8239723 w 12009304"/>
              <a:gd name="connsiteY0" fmla="*/ 5083103 h 6858000"/>
              <a:gd name="connsiteX1" fmla="*/ 9505105 w 12009304"/>
              <a:gd name="connsiteY1" fmla="*/ 5083103 h 6858000"/>
              <a:gd name="connsiteX2" fmla="*/ 9564676 w 12009304"/>
              <a:gd name="connsiteY2" fmla="*/ 5091016 h 6858000"/>
              <a:gd name="connsiteX3" fmla="*/ 9605648 w 12009304"/>
              <a:gd name="connsiteY3" fmla="*/ 5108194 h 6858000"/>
              <a:gd name="connsiteX4" fmla="*/ 9580608 w 12009304"/>
              <a:gd name="connsiteY4" fmla="*/ 5151499 h 6858000"/>
              <a:gd name="connsiteX5" fmla="*/ 8693486 w 12009304"/>
              <a:gd name="connsiteY5" fmla="*/ 6685800 h 6858000"/>
              <a:gd name="connsiteX6" fmla="*/ 8595419 w 12009304"/>
              <a:gd name="connsiteY6" fmla="*/ 6814017 h 6858000"/>
              <a:gd name="connsiteX7" fmla="*/ 8545620 w 12009304"/>
              <a:gd name="connsiteY7" fmla="*/ 6858000 h 6858000"/>
              <a:gd name="connsiteX8" fmla="*/ 7612173 w 12009304"/>
              <a:gd name="connsiteY8" fmla="*/ 6858000 h 6858000"/>
              <a:gd name="connsiteX9" fmla="*/ 7591825 w 12009304"/>
              <a:gd name="connsiteY9" fmla="*/ 6822959 h 6858000"/>
              <a:gd name="connsiteX10" fmla="*/ 7411622 w 12009304"/>
              <a:gd name="connsiteY10" fmla="*/ 6512633 h 6858000"/>
              <a:gd name="connsiteX11" fmla="*/ 7411622 w 12009304"/>
              <a:gd name="connsiteY11" fmla="*/ 6289354 h 6858000"/>
              <a:gd name="connsiteX12" fmla="*/ 8045680 w 12009304"/>
              <a:gd name="connsiteY12" fmla="*/ 5197465 h 6858000"/>
              <a:gd name="connsiteX13" fmla="*/ 8239723 w 12009304"/>
              <a:gd name="connsiteY13" fmla="*/ 5083103 h 6858000"/>
              <a:gd name="connsiteX14" fmla="*/ 10622296 w 12009304"/>
              <a:gd name="connsiteY14" fmla="*/ 1326563 h 6858000"/>
              <a:gd name="connsiteX15" fmla="*/ 11448522 w 12009304"/>
              <a:gd name="connsiteY15" fmla="*/ 1326563 h 6858000"/>
              <a:gd name="connsiteX16" fmla="*/ 11577006 w 12009304"/>
              <a:gd name="connsiteY16" fmla="*/ 1401233 h 6858000"/>
              <a:gd name="connsiteX17" fmla="*/ 11989228 w 12009304"/>
              <a:gd name="connsiteY17" fmla="*/ 2114179 h 6858000"/>
              <a:gd name="connsiteX18" fmla="*/ 11989228 w 12009304"/>
              <a:gd name="connsiteY18" fmla="*/ 2259969 h 6858000"/>
              <a:gd name="connsiteX19" fmla="*/ 11577006 w 12009304"/>
              <a:gd name="connsiteY19" fmla="*/ 2972914 h 6858000"/>
              <a:gd name="connsiteX20" fmla="*/ 11448522 w 12009304"/>
              <a:gd name="connsiteY20" fmla="*/ 3047587 h 6858000"/>
              <a:gd name="connsiteX21" fmla="*/ 10622296 w 12009304"/>
              <a:gd name="connsiteY21" fmla="*/ 3047587 h 6858000"/>
              <a:gd name="connsiteX22" fmla="*/ 10495594 w 12009304"/>
              <a:gd name="connsiteY22" fmla="*/ 2972914 h 6858000"/>
              <a:gd name="connsiteX23" fmla="*/ 10081589 w 12009304"/>
              <a:gd name="connsiteY23" fmla="*/ 2259969 h 6858000"/>
              <a:gd name="connsiteX24" fmla="*/ 10081589 w 12009304"/>
              <a:gd name="connsiteY24" fmla="*/ 2114179 h 6858000"/>
              <a:gd name="connsiteX25" fmla="*/ 10495594 w 12009304"/>
              <a:gd name="connsiteY25" fmla="*/ 1401233 h 6858000"/>
              <a:gd name="connsiteX26" fmla="*/ 10622296 w 12009304"/>
              <a:gd name="connsiteY26" fmla="*/ 1326563 h 6858000"/>
              <a:gd name="connsiteX27" fmla="*/ 0 w 12009304"/>
              <a:gd name="connsiteY27" fmla="*/ 0 h 6858000"/>
              <a:gd name="connsiteX28" fmla="*/ 4457990 w 12009304"/>
              <a:gd name="connsiteY28" fmla="*/ 0 h 6858000"/>
              <a:gd name="connsiteX29" fmla="*/ 5902610 w 12009304"/>
              <a:gd name="connsiteY29" fmla="*/ 0 h 6858000"/>
              <a:gd name="connsiteX30" fmla="*/ 8476869 w 12009304"/>
              <a:gd name="connsiteY30" fmla="*/ 0 h 6858000"/>
              <a:gd name="connsiteX31" fmla="*/ 8535933 w 12009304"/>
              <a:gd name="connsiteY31" fmla="*/ 39849 h 6858000"/>
              <a:gd name="connsiteX32" fmla="*/ 8693486 w 12009304"/>
              <a:gd name="connsiteY32" fmla="*/ 220603 h 6858000"/>
              <a:gd name="connsiteX33" fmla="*/ 10389180 w 12009304"/>
              <a:gd name="connsiteY33" fmla="*/ 3153347 h 6858000"/>
              <a:gd name="connsiteX34" fmla="*/ 10389180 w 12009304"/>
              <a:gd name="connsiteY34" fmla="*/ 3753061 h 6858000"/>
              <a:gd name="connsiteX35" fmla="*/ 9759557 w 12009304"/>
              <a:gd name="connsiteY35" fmla="*/ 4842009 h 6858000"/>
              <a:gd name="connsiteX36" fmla="*/ 9706493 w 12009304"/>
              <a:gd name="connsiteY36" fmla="*/ 4933778 h 6858000"/>
              <a:gd name="connsiteX37" fmla="*/ 9708360 w 12009304"/>
              <a:gd name="connsiteY37" fmla="*/ 4934561 h 6858000"/>
              <a:gd name="connsiteX38" fmla="*/ 9802002 w 12009304"/>
              <a:gd name="connsiteY38" fmla="*/ 5029008 h 6858000"/>
              <a:gd name="connsiteX39" fmla="*/ 10514131 w 12009304"/>
              <a:gd name="connsiteY39" fmla="*/ 6260653 h 6858000"/>
              <a:gd name="connsiteX40" fmla="*/ 10514131 w 12009304"/>
              <a:gd name="connsiteY40" fmla="*/ 6512512 h 6858000"/>
              <a:gd name="connsiteX41" fmla="*/ 10340271 w 12009304"/>
              <a:gd name="connsiteY41" fmla="*/ 6813206 h 6858000"/>
              <a:gd name="connsiteX42" fmla="*/ 10314372 w 12009304"/>
              <a:gd name="connsiteY42" fmla="*/ 6858000 h 6858000"/>
              <a:gd name="connsiteX43" fmla="*/ 10119136 w 12009304"/>
              <a:gd name="connsiteY43" fmla="*/ 6858000 h 6858000"/>
              <a:gd name="connsiteX44" fmla="*/ 10122008 w 12009304"/>
              <a:gd name="connsiteY44" fmla="*/ 6853033 h 6858000"/>
              <a:gd name="connsiteX45" fmla="*/ 10327158 w 12009304"/>
              <a:gd name="connsiteY45" fmla="*/ 6498223 h 6858000"/>
              <a:gd name="connsiteX46" fmla="*/ 10327158 w 12009304"/>
              <a:gd name="connsiteY46" fmla="*/ 6274942 h 6858000"/>
              <a:gd name="connsiteX47" fmla="*/ 9695832 w 12009304"/>
              <a:gd name="connsiteY47" fmla="*/ 5183053 h 6858000"/>
              <a:gd name="connsiteX48" fmla="*/ 9612819 w 12009304"/>
              <a:gd name="connsiteY48" fmla="*/ 5099323 h 6858000"/>
              <a:gd name="connsiteX49" fmla="*/ 9603213 w 12009304"/>
              <a:gd name="connsiteY49" fmla="*/ 5095298 h 6858000"/>
              <a:gd name="connsiteX50" fmla="*/ 9654707 w 12009304"/>
              <a:gd name="connsiteY50" fmla="*/ 5006238 h 6858000"/>
              <a:gd name="connsiteX51" fmla="*/ 9693004 w 12009304"/>
              <a:gd name="connsiteY51" fmla="*/ 4940002 h 6858000"/>
              <a:gd name="connsiteX52" fmla="*/ 9653283 w 12009304"/>
              <a:gd name="connsiteY52" fmla="*/ 4923348 h 6858000"/>
              <a:gd name="connsiteX53" fmla="*/ 9586087 w 12009304"/>
              <a:gd name="connsiteY53" fmla="*/ 4914420 h 6858000"/>
              <a:gd name="connsiteX54" fmla="*/ 8158743 w 12009304"/>
              <a:gd name="connsiteY54" fmla="*/ 4914420 h 6858000"/>
              <a:gd name="connsiteX55" fmla="*/ 7939863 w 12009304"/>
              <a:gd name="connsiteY55" fmla="*/ 5043420 h 6858000"/>
              <a:gd name="connsiteX56" fmla="*/ 7224650 w 12009304"/>
              <a:gd name="connsiteY56" fmla="*/ 6275065 h 6858000"/>
              <a:gd name="connsiteX57" fmla="*/ 7224650 w 12009304"/>
              <a:gd name="connsiteY57" fmla="*/ 6526922 h 6858000"/>
              <a:gd name="connsiteX58" fmla="*/ 7350544 w 12009304"/>
              <a:gd name="connsiteY58" fmla="*/ 6743723 h 6858000"/>
              <a:gd name="connsiteX59" fmla="*/ 7416905 w 12009304"/>
              <a:gd name="connsiteY59" fmla="*/ 6858000 h 6858000"/>
              <a:gd name="connsiteX60" fmla="*/ 5902610 w 12009304"/>
              <a:gd name="connsiteY60" fmla="*/ 6858000 h 6858000"/>
              <a:gd name="connsiteX61" fmla="*/ 4389357 w 12009304"/>
              <a:gd name="connsiteY61" fmla="*/ 6858000 h 6858000"/>
              <a:gd name="connsiteX62" fmla="*/ 0 w 12009304"/>
              <a:gd name="connsiteY6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12009304" h="6858000">
                <a:moveTo>
                  <a:pt x="8239723" y="5083103"/>
                </a:moveTo>
                <a:cubicBezTo>
                  <a:pt x="8239723" y="5083103"/>
                  <a:pt x="8239723" y="5083103"/>
                  <a:pt x="9505105" y="5083103"/>
                </a:cubicBezTo>
                <a:cubicBezTo>
                  <a:pt x="9525601" y="5083103"/>
                  <a:pt x="9545588" y="5085825"/>
                  <a:pt x="9564676" y="5091016"/>
                </a:cubicBezTo>
                <a:lnTo>
                  <a:pt x="9605648" y="5108194"/>
                </a:lnTo>
                <a:lnTo>
                  <a:pt x="9580608" y="5151499"/>
                </a:lnTo>
                <a:cubicBezTo>
                  <a:pt x="9354208" y="5543062"/>
                  <a:pt x="9064418" y="6044264"/>
                  <a:pt x="8693486" y="6685800"/>
                </a:cubicBezTo>
                <a:cubicBezTo>
                  <a:pt x="8665958" y="6733339"/>
                  <a:pt x="8632925" y="6776306"/>
                  <a:pt x="8595419" y="6814017"/>
                </a:cubicBezTo>
                <a:lnTo>
                  <a:pt x="8545620" y="6858000"/>
                </a:lnTo>
                <a:lnTo>
                  <a:pt x="7612173" y="6858000"/>
                </a:lnTo>
                <a:lnTo>
                  <a:pt x="7591825" y="6822959"/>
                </a:lnTo>
                <a:cubicBezTo>
                  <a:pt x="7538315" y="6730809"/>
                  <a:pt x="7478495" y="6627794"/>
                  <a:pt x="7411622" y="6512633"/>
                </a:cubicBezTo>
                <a:cubicBezTo>
                  <a:pt x="7370628" y="6444560"/>
                  <a:pt x="7370628" y="6357427"/>
                  <a:pt x="7411622" y="6289354"/>
                </a:cubicBezTo>
                <a:cubicBezTo>
                  <a:pt x="7411622" y="6289354"/>
                  <a:pt x="7411622" y="6289354"/>
                  <a:pt x="8045680" y="5197465"/>
                </a:cubicBezTo>
                <a:cubicBezTo>
                  <a:pt x="8083943" y="5126669"/>
                  <a:pt x="8160465" y="5083103"/>
                  <a:pt x="8239723" y="5083103"/>
                </a:cubicBezTo>
                <a:close/>
                <a:moveTo>
                  <a:pt x="10622296" y="1326563"/>
                </a:moveTo>
                <a:cubicBezTo>
                  <a:pt x="10622296" y="1326563"/>
                  <a:pt x="10622296" y="1326563"/>
                  <a:pt x="11448522" y="1326563"/>
                </a:cubicBezTo>
                <a:cubicBezTo>
                  <a:pt x="11502058" y="1326563"/>
                  <a:pt x="11550238" y="1355009"/>
                  <a:pt x="11577006" y="1401233"/>
                </a:cubicBezTo>
                <a:cubicBezTo>
                  <a:pt x="11577006" y="1401233"/>
                  <a:pt x="11577006" y="1401233"/>
                  <a:pt x="11989228" y="2114179"/>
                </a:cubicBezTo>
                <a:cubicBezTo>
                  <a:pt x="12015996" y="2158629"/>
                  <a:pt x="12015996" y="2215522"/>
                  <a:pt x="11989228" y="2259969"/>
                </a:cubicBezTo>
                <a:cubicBezTo>
                  <a:pt x="11989228" y="2259969"/>
                  <a:pt x="11989228" y="2259969"/>
                  <a:pt x="11577006" y="2972914"/>
                </a:cubicBezTo>
                <a:cubicBezTo>
                  <a:pt x="11550238" y="3019141"/>
                  <a:pt x="11502058" y="3047587"/>
                  <a:pt x="11448522" y="3047587"/>
                </a:cubicBezTo>
                <a:cubicBezTo>
                  <a:pt x="11448522" y="3047587"/>
                  <a:pt x="11448522" y="3047587"/>
                  <a:pt x="10622296" y="3047587"/>
                </a:cubicBezTo>
                <a:cubicBezTo>
                  <a:pt x="10570544" y="3047587"/>
                  <a:pt x="10520578" y="3019141"/>
                  <a:pt x="10495594" y="2972914"/>
                </a:cubicBezTo>
                <a:cubicBezTo>
                  <a:pt x="10495594" y="2972914"/>
                  <a:pt x="10495594" y="2972914"/>
                  <a:pt x="10081589" y="2259969"/>
                </a:cubicBezTo>
                <a:cubicBezTo>
                  <a:pt x="10054821" y="2215522"/>
                  <a:pt x="10054821" y="2158629"/>
                  <a:pt x="10081589" y="2114179"/>
                </a:cubicBezTo>
                <a:cubicBezTo>
                  <a:pt x="10081589" y="2114179"/>
                  <a:pt x="10081589" y="2114179"/>
                  <a:pt x="10495594" y="1401233"/>
                </a:cubicBezTo>
                <a:cubicBezTo>
                  <a:pt x="10520578" y="1355009"/>
                  <a:pt x="10570544" y="1326563"/>
                  <a:pt x="10622296" y="1326563"/>
                </a:cubicBezTo>
                <a:close/>
                <a:moveTo>
                  <a:pt x="0" y="0"/>
                </a:moveTo>
                <a:lnTo>
                  <a:pt x="4457990" y="0"/>
                </a:lnTo>
                <a:lnTo>
                  <a:pt x="5902610" y="0"/>
                </a:lnTo>
                <a:lnTo>
                  <a:pt x="8476869" y="0"/>
                </a:lnTo>
                <a:lnTo>
                  <a:pt x="8535933" y="39849"/>
                </a:lnTo>
                <a:cubicBezTo>
                  <a:pt x="8598516" y="88273"/>
                  <a:pt x="8652195" y="149296"/>
                  <a:pt x="8693486" y="220603"/>
                </a:cubicBezTo>
                <a:cubicBezTo>
                  <a:pt x="8693486" y="220603"/>
                  <a:pt x="8693486" y="220603"/>
                  <a:pt x="10389180" y="3153347"/>
                </a:cubicBezTo>
                <a:cubicBezTo>
                  <a:pt x="10499291" y="3336185"/>
                  <a:pt x="10499291" y="3570221"/>
                  <a:pt x="10389180" y="3753061"/>
                </a:cubicBezTo>
                <a:cubicBezTo>
                  <a:pt x="10389180" y="3753061"/>
                  <a:pt x="10389180" y="3753061"/>
                  <a:pt x="9759557" y="4842009"/>
                </a:cubicBezTo>
                <a:lnTo>
                  <a:pt x="9706493" y="4933778"/>
                </a:lnTo>
                <a:lnTo>
                  <a:pt x="9708360" y="4934561"/>
                </a:lnTo>
                <a:cubicBezTo>
                  <a:pt x="9746510" y="4956830"/>
                  <a:pt x="9778880" y="4989078"/>
                  <a:pt x="9802002" y="5029008"/>
                </a:cubicBezTo>
                <a:cubicBezTo>
                  <a:pt x="9802002" y="5029008"/>
                  <a:pt x="9802002" y="5029008"/>
                  <a:pt x="10514131" y="6260653"/>
                </a:cubicBezTo>
                <a:cubicBezTo>
                  <a:pt x="10560376" y="6337439"/>
                  <a:pt x="10560376" y="6435725"/>
                  <a:pt x="10514131" y="6512512"/>
                </a:cubicBezTo>
                <a:cubicBezTo>
                  <a:pt x="10514131" y="6512512"/>
                  <a:pt x="10514131" y="6512512"/>
                  <a:pt x="10340271" y="6813206"/>
                </a:cubicBezTo>
                <a:lnTo>
                  <a:pt x="10314372" y="6858000"/>
                </a:lnTo>
                <a:lnTo>
                  <a:pt x="10119136" y="6858000"/>
                </a:lnTo>
                <a:lnTo>
                  <a:pt x="10122008" y="6853033"/>
                </a:lnTo>
                <a:cubicBezTo>
                  <a:pt x="10327158" y="6498223"/>
                  <a:pt x="10327158" y="6498223"/>
                  <a:pt x="10327158" y="6498223"/>
                </a:cubicBezTo>
                <a:cubicBezTo>
                  <a:pt x="10368154" y="6430148"/>
                  <a:pt x="10368154" y="6343015"/>
                  <a:pt x="10327158" y="6274942"/>
                </a:cubicBezTo>
                <a:cubicBezTo>
                  <a:pt x="9695832" y="5183053"/>
                  <a:pt x="9695832" y="5183053"/>
                  <a:pt x="9695832" y="5183053"/>
                </a:cubicBezTo>
                <a:cubicBezTo>
                  <a:pt x="9675334" y="5147654"/>
                  <a:pt x="9646640" y="5119063"/>
                  <a:pt x="9612819" y="5099323"/>
                </a:cubicBezTo>
                <a:lnTo>
                  <a:pt x="9603213" y="5095298"/>
                </a:lnTo>
                <a:lnTo>
                  <a:pt x="9654707" y="5006238"/>
                </a:lnTo>
                <a:lnTo>
                  <a:pt x="9693004" y="4940002"/>
                </a:lnTo>
                <a:lnTo>
                  <a:pt x="9653283" y="4923348"/>
                </a:lnTo>
                <a:cubicBezTo>
                  <a:pt x="9631750" y="4917491"/>
                  <a:pt x="9609208" y="4914420"/>
                  <a:pt x="9586087" y="4914420"/>
                </a:cubicBezTo>
                <a:cubicBezTo>
                  <a:pt x="8158743" y="4914420"/>
                  <a:pt x="8158743" y="4914420"/>
                  <a:pt x="8158743" y="4914420"/>
                </a:cubicBezTo>
                <a:cubicBezTo>
                  <a:pt x="8069341" y="4914420"/>
                  <a:pt x="7983024" y="4963563"/>
                  <a:pt x="7939863" y="5043420"/>
                </a:cubicBezTo>
                <a:cubicBezTo>
                  <a:pt x="7224650" y="6275065"/>
                  <a:pt x="7224650" y="6275065"/>
                  <a:pt x="7224650" y="6275065"/>
                </a:cubicBezTo>
                <a:cubicBezTo>
                  <a:pt x="7178407" y="6351849"/>
                  <a:pt x="7178407" y="6450135"/>
                  <a:pt x="7224650" y="6526922"/>
                </a:cubicBezTo>
                <a:cubicBezTo>
                  <a:pt x="7269350" y="6603900"/>
                  <a:pt x="7311257" y="6676067"/>
                  <a:pt x="7350544" y="6743723"/>
                </a:cubicBezTo>
                <a:lnTo>
                  <a:pt x="7416905" y="6858000"/>
                </a:lnTo>
                <a:lnTo>
                  <a:pt x="5902610" y="6858000"/>
                </a:lnTo>
                <a:lnTo>
                  <a:pt x="4389357" y="6858000"/>
                </a:lnTo>
                <a:lnTo>
                  <a:pt x="0" y="6858000"/>
                </a:ln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 name="Imagem 2" descr="Logotipo, nome da empresa&#10;&#10;Descrição gerada automaticamente">
            <a:extLst>
              <a:ext uri="{FF2B5EF4-FFF2-40B4-BE49-F238E27FC236}">
                <a16:creationId xmlns:a16="http://schemas.microsoft.com/office/drawing/2014/main" id="{255C42D5-ADAC-49CA-895F-525A3BC22F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68476" y="4409836"/>
            <a:ext cx="2085474" cy="2448164"/>
          </a:xfrm>
          <a:prstGeom prst="rect">
            <a:avLst/>
          </a:prstGeom>
        </p:spPr>
      </p:pic>
      <p:pic>
        <p:nvPicPr>
          <p:cNvPr id="7" name="Imagem 6" descr="Ícone&#10;&#10;Descrição gerada automaticamente">
            <a:extLst>
              <a:ext uri="{FF2B5EF4-FFF2-40B4-BE49-F238E27FC236}">
                <a16:creationId xmlns:a16="http://schemas.microsoft.com/office/drawing/2014/main" id="{BDCB6B0B-D5F0-4CB8-86C5-9F3C2B6F5E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695" y="190500"/>
            <a:ext cx="2177682" cy="1447800"/>
          </a:xfrm>
          <a:prstGeom prst="rect">
            <a:avLst/>
          </a:prstGeom>
        </p:spPr>
      </p:pic>
      <p:pic>
        <p:nvPicPr>
          <p:cNvPr id="8" name="Imagem 7">
            <a:extLst>
              <a:ext uri="{FF2B5EF4-FFF2-40B4-BE49-F238E27FC236}">
                <a16:creationId xmlns:a16="http://schemas.microsoft.com/office/drawing/2014/main" id="{E101AA08-3C64-44DE-9929-B8431827069F}"/>
              </a:ext>
            </a:extLst>
          </p:cNvPr>
          <p:cNvPicPr>
            <a:picLocks noChangeAspect="1"/>
          </p:cNvPicPr>
          <p:nvPr/>
        </p:nvPicPr>
        <p:blipFill>
          <a:blip r:embed="rId4"/>
          <a:stretch>
            <a:fillRect/>
          </a:stretch>
        </p:blipFill>
        <p:spPr>
          <a:xfrm>
            <a:off x="2561364" y="676275"/>
            <a:ext cx="6886575" cy="6067425"/>
          </a:xfrm>
          <a:prstGeom prst="rect">
            <a:avLst/>
          </a:prstGeom>
        </p:spPr>
      </p:pic>
    </p:spTree>
    <p:extLst>
      <p:ext uri="{BB962C8B-B14F-4D97-AF65-F5344CB8AC3E}">
        <p14:creationId xmlns:p14="http://schemas.microsoft.com/office/powerpoint/2010/main" val="7325197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Imagem 8">
            <a:extLst>
              <a:ext uri="{FF2B5EF4-FFF2-40B4-BE49-F238E27FC236}">
                <a16:creationId xmlns:a16="http://schemas.microsoft.com/office/drawing/2014/main" id="{72E4EEE4-DD9C-4751-89C0-529E3300E0F0}"/>
              </a:ext>
            </a:extLst>
          </p:cNvPr>
          <p:cNvPicPr>
            <a:picLocks noChangeAspect="1"/>
          </p:cNvPicPr>
          <p:nvPr/>
        </p:nvPicPr>
        <p:blipFill>
          <a:blip r:embed="rId2"/>
          <a:stretch>
            <a:fillRect/>
          </a:stretch>
        </p:blipFill>
        <p:spPr>
          <a:xfrm>
            <a:off x="4500506" y="1573437"/>
            <a:ext cx="7691494" cy="3418102"/>
          </a:xfrm>
          <a:prstGeom prst="rect">
            <a:avLst/>
          </a:prstGeom>
        </p:spPr>
      </p:pic>
      <p:cxnSp>
        <p:nvCxnSpPr>
          <p:cNvPr id="20" name="Straight Connector 19">
            <a:extLst>
              <a:ext uri="{FF2B5EF4-FFF2-40B4-BE49-F238E27FC236}">
                <a16:creationId xmlns:a16="http://schemas.microsoft.com/office/drawing/2014/main" id="{D4BDCD00-BA97-40D8-93CD-0A9CA931BE1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02080" y="3429000"/>
            <a:ext cx="2636520" cy="0"/>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7" name="Imagem 6" descr="Ícone&#10;&#10;Descrição gerada automaticamente">
            <a:extLst>
              <a:ext uri="{FF2B5EF4-FFF2-40B4-BE49-F238E27FC236}">
                <a16:creationId xmlns:a16="http://schemas.microsoft.com/office/drawing/2014/main" id="{BDCB6B0B-D5F0-4CB8-86C5-9F3C2B6F5E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5520" y="3671316"/>
            <a:ext cx="2746215" cy="2057011"/>
          </a:xfrm>
          <a:prstGeom prst="rect">
            <a:avLst/>
          </a:prstGeom>
        </p:spPr>
      </p:pic>
      <p:cxnSp>
        <p:nvCxnSpPr>
          <p:cNvPr id="22" name="Straight Connector 21">
            <a:extLst>
              <a:ext uri="{FF2B5EF4-FFF2-40B4-BE49-F238E27FC236}">
                <a16:creationId xmlns:a16="http://schemas.microsoft.com/office/drawing/2014/main" id="{2D631E40-F51C-4828-B23B-DF903513296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3" name="Imagem 2" descr="Logotipo, nome da empresa&#10;&#10;Descrição gerada automaticamente">
            <a:extLst>
              <a:ext uri="{FF2B5EF4-FFF2-40B4-BE49-F238E27FC236}">
                <a16:creationId xmlns:a16="http://schemas.microsoft.com/office/drawing/2014/main" id="{255C42D5-ADAC-49CA-895F-525A3BC22F9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23535" y="611241"/>
            <a:ext cx="2275508" cy="2671247"/>
          </a:xfrm>
          <a:prstGeom prst="rect">
            <a:avLst/>
          </a:prstGeom>
        </p:spPr>
      </p:pic>
    </p:spTree>
    <p:extLst>
      <p:ext uri="{BB962C8B-B14F-4D97-AF65-F5344CB8AC3E}">
        <p14:creationId xmlns:p14="http://schemas.microsoft.com/office/powerpoint/2010/main" val="40182150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Freeform: Shape 14">
            <a:extLst>
              <a:ext uri="{FF2B5EF4-FFF2-40B4-BE49-F238E27FC236}">
                <a16:creationId xmlns:a16="http://schemas.microsoft.com/office/drawing/2014/main" id="{CA815F2C-4E80-4019-8E59-FAD3F7F847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009304" cy="6858000"/>
          </a:xfrm>
          <a:custGeom>
            <a:avLst/>
            <a:gdLst>
              <a:gd name="connsiteX0" fmla="*/ 8239723 w 12009304"/>
              <a:gd name="connsiteY0" fmla="*/ 5083103 h 6858000"/>
              <a:gd name="connsiteX1" fmla="*/ 9505105 w 12009304"/>
              <a:gd name="connsiteY1" fmla="*/ 5083103 h 6858000"/>
              <a:gd name="connsiteX2" fmla="*/ 9564676 w 12009304"/>
              <a:gd name="connsiteY2" fmla="*/ 5091016 h 6858000"/>
              <a:gd name="connsiteX3" fmla="*/ 9605648 w 12009304"/>
              <a:gd name="connsiteY3" fmla="*/ 5108194 h 6858000"/>
              <a:gd name="connsiteX4" fmla="*/ 9580608 w 12009304"/>
              <a:gd name="connsiteY4" fmla="*/ 5151499 h 6858000"/>
              <a:gd name="connsiteX5" fmla="*/ 8693486 w 12009304"/>
              <a:gd name="connsiteY5" fmla="*/ 6685800 h 6858000"/>
              <a:gd name="connsiteX6" fmla="*/ 8595419 w 12009304"/>
              <a:gd name="connsiteY6" fmla="*/ 6814017 h 6858000"/>
              <a:gd name="connsiteX7" fmla="*/ 8545620 w 12009304"/>
              <a:gd name="connsiteY7" fmla="*/ 6858000 h 6858000"/>
              <a:gd name="connsiteX8" fmla="*/ 7612173 w 12009304"/>
              <a:gd name="connsiteY8" fmla="*/ 6858000 h 6858000"/>
              <a:gd name="connsiteX9" fmla="*/ 7591825 w 12009304"/>
              <a:gd name="connsiteY9" fmla="*/ 6822959 h 6858000"/>
              <a:gd name="connsiteX10" fmla="*/ 7411622 w 12009304"/>
              <a:gd name="connsiteY10" fmla="*/ 6512633 h 6858000"/>
              <a:gd name="connsiteX11" fmla="*/ 7411622 w 12009304"/>
              <a:gd name="connsiteY11" fmla="*/ 6289354 h 6858000"/>
              <a:gd name="connsiteX12" fmla="*/ 8045680 w 12009304"/>
              <a:gd name="connsiteY12" fmla="*/ 5197465 h 6858000"/>
              <a:gd name="connsiteX13" fmla="*/ 8239723 w 12009304"/>
              <a:gd name="connsiteY13" fmla="*/ 5083103 h 6858000"/>
              <a:gd name="connsiteX14" fmla="*/ 10622296 w 12009304"/>
              <a:gd name="connsiteY14" fmla="*/ 1326563 h 6858000"/>
              <a:gd name="connsiteX15" fmla="*/ 11448522 w 12009304"/>
              <a:gd name="connsiteY15" fmla="*/ 1326563 h 6858000"/>
              <a:gd name="connsiteX16" fmla="*/ 11577006 w 12009304"/>
              <a:gd name="connsiteY16" fmla="*/ 1401233 h 6858000"/>
              <a:gd name="connsiteX17" fmla="*/ 11989228 w 12009304"/>
              <a:gd name="connsiteY17" fmla="*/ 2114179 h 6858000"/>
              <a:gd name="connsiteX18" fmla="*/ 11989228 w 12009304"/>
              <a:gd name="connsiteY18" fmla="*/ 2259969 h 6858000"/>
              <a:gd name="connsiteX19" fmla="*/ 11577006 w 12009304"/>
              <a:gd name="connsiteY19" fmla="*/ 2972914 h 6858000"/>
              <a:gd name="connsiteX20" fmla="*/ 11448522 w 12009304"/>
              <a:gd name="connsiteY20" fmla="*/ 3047587 h 6858000"/>
              <a:gd name="connsiteX21" fmla="*/ 10622296 w 12009304"/>
              <a:gd name="connsiteY21" fmla="*/ 3047587 h 6858000"/>
              <a:gd name="connsiteX22" fmla="*/ 10495594 w 12009304"/>
              <a:gd name="connsiteY22" fmla="*/ 2972914 h 6858000"/>
              <a:gd name="connsiteX23" fmla="*/ 10081589 w 12009304"/>
              <a:gd name="connsiteY23" fmla="*/ 2259969 h 6858000"/>
              <a:gd name="connsiteX24" fmla="*/ 10081589 w 12009304"/>
              <a:gd name="connsiteY24" fmla="*/ 2114179 h 6858000"/>
              <a:gd name="connsiteX25" fmla="*/ 10495594 w 12009304"/>
              <a:gd name="connsiteY25" fmla="*/ 1401233 h 6858000"/>
              <a:gd name="connsiteX26" fmla="*/ 10622296 w 12009304"/>
              <a:gd name="connsiteY26" fmla="*/ 1326563 h 6858000"/>
              <a:gd name="connsiteX27" fmla="*/ 0 w 12009304"/>
              <a:gd name="connsiteY27" fmla="*/ 0 h 6858000"/>
              <a:gd name="connsiteX28" fmla="*/ 4457990 w 12009304"/>
              <a:gd name="connsiteY28" fmla="*/ 0 h 6858000"/>
              <a:gd name="connsiteX29" fmla="*/ 5902610 w 12009304"/>
              <a:gd name="connsiteY29" fmla="*/ 0 h 6858000"/>
              <a:gd name="connsiteX30" fmla="*/ 8476869 w 12009304"/>
              <a:gd name="connsiteY30" fmla="*/ 0 h 6858000"/>
              <a:gd name="connsiteX31" fmla="*/ 8535933 w 12009304"/>
              <a:gd name="connsiteY31" fmla="*/ 39849 h 6858000"/>
              <a:gd name="connsiteX32" fmla="*/ 8693486 w 12009304"/>
              <a:gd name="connsiteY32" fmla="*/ 220603 h 6858000"/>
              <a:gd name="connsiteX33" fmla="*/ 10389180 w 12009304"/>
              <a:gd name="connsiteY33" fmla="*/ 3153347 h 6858000"/>
              <a:gd name="connsiteX34" fmla="*/ 10389180 w 12009304"/>
              <a:gd name="connsiteY34" fmla="*/ 3753061 h 6858000"/>
              <a:gd name="connsiteX35" fmla="*/ 9759557 w 12009304"/>
              <a:gd name="connsiteY35" fmla="*/ 4842009 h 6858000"/>
              <a:gd name="connsiteX36" fmla="*/ 9706493 w 12009304"/>
              <a:gd name="connsiteY36" fmla="*/ 4933778 h 6858000"/>
              <a:gd name="connsiteX37" fmla="*/ 9708360 w 12009304"/>
              <a:gd name="connsiteY37" fmla="*/ 4934561 h 6858000"/>
              <a:gd name="connsiteX38" fmla="*/ 9802002 w 12009304"/>
              <a:gd name="connsiteY38" fmla="*/ 5029008 h 6858000"/>
              <a:gd name="connsiteX39" fmla="*/ 10514131 w 12009304"/>
              <a:gd name="connsiteY39" fmla="*/ 6260653 h 6858000"/>
              <a:gd name="connsiteX40" fmla="*/ 10514131 w 12009304"/>
              <a:gd name="connsiteY40" fmla="*/ 6512512 h 6858000"/>
              <a:gd name="connsiteX41" fmla="*/ 10340271 w 12009304"/>
              <a:gd name="connsiteY41" fmla="*/ 6813206 h 6858000"/>
              <a:gd name="connsiteX42" fmla="*/ 10314372 w 12009304"/>
              <a:gd name="connsiteY42" fmla="*/ 6858000 h 6858000"/>
              <a:gd name="connsiteX43" fmla="*/ 10119136 w 12009304"/>
              <a:gd name="connsiteY43" fmla="*/ 6858000 h 6858000"/>
              <a:gd name="connsiteX44" fmla="*/ 10122008 w 12009304"/>
              <a:gd name="connsiteY44" fmla="*/ 6853033 h 6858000"/>
              <a:gd name="connsiteX45" fmla="*/ 10327158 w 12009304"/>
              <a:gd name="connsiteY45" fmla="*/ 6498223 h 6858000"/>
              <a:gd name="connsiteX46" fmla="*/ 10327158 w 12009304"/>
              <a:gd name="connsiteY46" fmla="*/ 6274942 h 6858000"/>
              <a:gd name="connsiteX47" fmla="*/ 9695832 w 12009304"/>
              <a:gd name="connsiteY47" fmla="*/ 5183053 h 6858000"/>
              <a:gd name="connsiteX48" fmla="*/ 9612819 w 12009304"/>
              <a:gd name="connsiteY48" fmla="*/ 5099323 h 6858000"/>
              <a:gd name="connsiteX49" fmla="*/ 9603213 w 12009304"/>
              <a:gd name="connsiteY49" fmla="*/ 5095298 h 6858000"/>
              <a:gd name="connsiteX50" fmla="*/ 9654707 w 12009304"/>
              <a:gd name="connsiteY50" fmla="*/ 5006238 h 6858000"/>
              <a:gd name="connsiteX51" fmla="*/ 9693004 w 12009304"/>
              <a:gd name="connsiteY51" fmla="*/ 4940002 h 6858000"/>
              <a:gd name="connsiteX52" fmla="*/ 9653283 w 12009304"/>
              <a:gd name="connsiteY52" fmla="*/ 4923348 h 6858000"/>
              <a:gd name="connsiteX53" fmla="*/ 9586087 w 12009304"/>
              <a:gd name="connsiteY53" fmla="*/ 4914420 h 6858000"/>
              <a:gd name="connsiteX54" fmla="*/ 8158743 w 12009304"/>
              <a:gd name="connsiteY54" fmla="*/ 4914420 h 6858000"/>
              <a:gd name="connsiteX55" fmla="*/ 7939863 w 12009304"/>
              <a:gd name="connsiteY55" fmla="*/ 5043420 h 6858000"/>
              <a:gd name="connsiteX56" fmla="*/ 7224650 w 12009304"/>
              <a:gd name="connsiteY56" fmla="*/ 6275065 h 6858000"/>
              <a:gd name="connsiteX57" fmla="*/ 7224650 w 12009304"/>
              <a:gd name="connsiteY57" fmla="*/ 6526922 h 6858000"/>
              <a:gd name="connsiteX58" fmla="*/ 7350544 w 12009304"/>
              <a:gd name="connsiteY58" fmla="*/ 6743723 h 6858000"/>
              <a:gd name="connsiteX59" fmla="*/ 7416905 w 12009304"/>
              <a:gd name="connsiteY59" fmla="*/ 6858000 h 6858000"/>
              <a:gd name="connsiteX60" fmla="*/ 5902610 w 12009304"/>
              <a:gd name="connsiteY60" fmla="*/ 6858000 h 6858000"/>
              <a:gd name="connsiteX61" fmla="*/ 4389357 w 12009304"/>
              <a:gd name="connsiteY61" fmla="*/ 6858000 h 6858000"/>
              <a:gd name="connsiteX62" fmla="*/ 0 w 12009304"/>
              <a:gd name="connsiteY6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12009304" h="6858000">
                <a:moveTo>
                  <a:pt x="8239723" y="5083103"/>
                </a:moveTo>
                <a:cubicBezTo>
                  <a:pt x="8239723" y="5083103"/>
                  <a:pt x="8239723" y="5083103"/>
                  <a:pt x="9505105" y="5083103"/>
                </a:cubicBezTo>
                <a:cubicBezTo>
                  <a:pt x="9525601" y="5083103"/>
                  <a:pt x="9545588" y="5085825"/>
                  <a:pt x="9564676" y="5091016"/>
                </a:cubicBezTo>
                <a:lnTo>
                  <a:pt x="9605648" y="5108194"/>
                </a:lnTo>
                <a:lnTo>
                  <a:pt x="9580608" y="5151499"/>
                </a:lnTo>
                <a:cubicBezTo>
                  <a:pt x="9354208" y="5543062"/>
                  <a:pt x="9064418" y="6044264"/>
                  <a:pt x="8693486" y="6685800"/>
                </a:cubicBezTo>
                <a:cubicBezTo>
                  <a:pt x="8665958" y="6733339"/>
                  <a:pt x="8632925" y="6776306"/>
                  <a:pt x="8595419" y="6814017"/>
                </a:cubicBezTo>
                <a:lnTo>
                  <a:pt x="8545620" y="6858000"/>
                </a:lnTo>
                <a:lnTo>
                  <a:pt x="7612173" y="6858000"/>
                </a:lnTo>
                <a:lnTo>
                  <a:pt x="7591825" y="6822959"/>
                </a:lnTo>
                <a:cubicBezTo>
                  <a:pt x="7538315" y="6730809"/>
                  <a:pt x="7478495" y="6627794"/>
                  <a:pt x="7411622" y="6512633"/>
                </a:cubicBezTo>
                <a:cubicBezTo>
                  <a:pt x="7370628" y="6444560"/>
                  <a:pt x="7370628" y="6357427"/>
                  <a:pt x="7411622" y="6289354"/>
                </a:cubicBezTo>
                <a:cubicBezTo>
                  <a:pt x="7411622" y="6289354"/>
                  <a:pt x="7411622" y="6289354"/>
                  <a:pt x="8045680" y="5197465"/>
                </a:cubicBezTo>
                <a:cubicBezTo>
                  <a:pt x="8083943" y="5126669"/>
                  <a:pt x="8160465" y="5083103"/>
                  <a:pt x="8239723" y="5083103"/>
                </a:cubicBezTo>
                <a:close/>
                <a:moveTo>
                  <a:pt x="10622296" y="1326563"/>
                </a:moveTo>
                <a:cubicBezTo>
                  <a:pt x="10622296" y="1326563"/>
                  <a:pt x="10622296" y="1326563"/>
                  <a:pt x="11448522" y="1326563"/>
                </a:cubicBezTo>
                <a:cubicBezTo>
                  <a:pt x="11502058" y="1326563"/>
                  <a:pt x="11550238" y="1355009"/>
                  <a:pt x="11577006" y="1401233"/>
                </a:cubicBezTo>
                <a:cubicBezTo>
                  <a:pt x="11577006" y="1401233"/>
                  <a:pt x="11577006" y="1401233"/>
                  <a:pt x="11989228" y="2114179"/>
                </a:cubicBezTo>
                <a:cubicBezTo>
                  <a:pt x="12015996" y="2158629"/>
                  <a:pt x="12015996" y="2215522"/>
                  <a:pt x="11989228" y="2259969"/>
                </a:cubicBezTo>
                <a:cubicBezTo>
                  <a:pt x="11989228" y="2259969"/>
                  <a:pt x="11989228" y="2259969"/>
                  <a:pt x="11577006" y="2972914"/>
                </a:cubicBezTo>
                <a:cubicBezTo>
                  <a:pt x="11550238" y="3019141"/>
                  <a:pt x="11502058" y="3047587"/>
                  <a:pt x="11448522" y="3047587"/>
                </a:cubicBezTo>
                <a:cubicBezTo>
                  <a:pt x="11448522" y="3047587"/>
                  <a:pt x="11448522" y="3047587"/>
                  <a:pt x="10622296" y="3047587"/>
                </a:cubicBezTo>
                <a:cubicBezTo>
                  <a:pt x="10570544" y="3047587"/>
                  <a:pt x="10520578" y="3019141"/>
                  <a:pt x="10495594" y="2972914"/>
                </a:cubicBezTo>
                <a:cubicBezTo>
                  <a:pt x="10495594" y="2972914"/>
                  <a:pt x="10495594" y="2972914"/>
                  <a:pt x="10081589" y="2259969"/>
                </a:cubicBezTo>
                <a:cubicBezTo>
                  <a:pt x="10054821" y="2215522"/>
                  <a:pt x="10054821" y="2158629"/>
                  <a:pt x="10081589" y="2114179"/>
                </a:cubicBezTo>
                <a:cubicBezTo>
                  <a:pt x="10081589" y="2114179"/>
                  <a:pt x="10081589" y="2114179"/>
                  <a:pt x="10495594" y="1401233"/>
                </a:cubicBezTo>
                <a:cubicBezTo>
                  <a:pt x="10520578" y="1355009"/>
                  <a:pt x="10570544" y="1326563"/>
                  <a:pt x="10622296" y="1326563"/>
                </a:cubicBezTo>
                <a:close/>
                <a:moveTo>
                  <a:pt x="0" y="0"/>
                </a:moveTo>
                <a:lnTo>
                  <a:pt x="4457990" y="0"/>
                </a:lnTo>
                <a:lnTo>
                  <a:pt x="5902610" y="0"/>
                </a:lnTo>
                <a:lnTo>
                  <a:pt x="8476869" y="0"/>
                </a:lnTo>
                <a:lnTo>
                  <a:pt x="8535933" y="39849"/>
                </a:lnTo>
                <a:cubicBezTo>
                  <a:pt x="8598516" y="88273"/>
                  <a:pt x="8652195" y="149296"/>
                  <a:pt x="8693486" y="220603"/>
                </a:cubicBezTo>
                <a:cubicBezTo>
                  <a:pt x="8693486" y="220603"/>
                  <a:pt x="8693486" y="220603"/>
                  <a:pt x="10389180" y="3153347"/>
                </a:cubicBezTo>
                <a:cubicBezTo>
                  <a:pt x="10499291" y="3336185"/>
                  <a:pt x="10499291" y="3570221"/>
                  <a:pt x="10389180" y="3753061"/>
                </a:cubicBezTo>
                <a:cubicBezTo>
                  <a:pt x="10389180" y="3753061"/>
                  <a:pt x="10389180" y="3753061"/>
                  <a:pt x="9759557" y="4842009"/>
                </a:cubicBezTo>
                <a:lnTo>
                  <a:pt x="9706493" y="4933778"/>
                </a:lnTo>
                <a:lnTo>
                  <a:pt x="9708360" y="4934561"/>
                </a:lnTo>
                <a:cubicBezTo>
                  <a:pt x="9746510" y="4956830"/>
                  <a:pt x="9778880" y="4989078"/>
                  <a:pt x="9802002" y="5029008"/>
                </a:cubicBezTo>
                <a:cubicBezTo>
                  <a:pt x="9802002" y="5029008"/>
                  <a:pt x="9802002" y="5029008"/>
                  <a:pt x="10514131" y="6260653"/>
                </a:cubicBezTo>
                <a:cubicBezTo>
                  <a:pt x="10560376" y="6337439"/>
                  <a:pt x="10560376" y="6435725"/>
                  <a:pt x="10514131" y="6512512"/>
                </a:cubicBezTo>
                <a:cubicBezTo>
                  <a:pt x="10514131" y="6512512"/>
                  <a:pt x="10514131" y="6512512"/>
                  <a:pt x="10340271" y="6813206"/>
                </a:cubicBezTo>
                <a:lnTo>
                  <a:pt x="10314372" y="6858000"/>
                </a:lnTo>
                <a:lnTo>
                  <a:pt x="10119136" y="6858000"/>
                </a:lnTo>
                <a:lnTo>
                  <a:pt x="10122008" y="6853033"/>
                </a:lnTo>
                <a:cubicBezTo>
                  <a:pt x="10327158" y="6498223"/>
                  <a:pt x="10327158" y="6498223"/>
                  <a:pt x="10327158" y="6498223"/>
                </a:cubicBezTo>
                <a:cubicBezTo>
                  <a:pt x="10368154" y="6430148"/>
                  <a:pt x="10368154" y="6343015"/>
                  <a:pt x="10327158" y="6274942"/>
                </a:cubicBezTo>
                <a:cubicBezTo>
                  <a:pt x="9695832" y="5183053"/>
                  <a:pt x="9695832" y="5183053"/>
                  <a:pt x="9695832" y="5183053"/>
                </a:cubicBezTo>
                <a:cubicBezTo>
                  <a:pt x="9675334" y="5147654"/>
                  <a:pt x="9646640" y="5119063"/>
                  <a:pt x="9612819" y="5099323"/>
                </a:cubicBezTo>
                <a:lnTo>
                  <a:pt x="9603213" y="5095298"/>
                </a:lnTo>
                <a:lnTo>
                  <a:pt x="9654707" y="5006238"/>
                </a:lnTo>
                <a:lnTo>
                  <a:pt x="9693004" y="4940002"/>
                </a:lnTo>
                <a:lnTo>
                  <a:pt x="9653283" y="4923348"/>
                </a:lnTo>
                <a:cubicBezTo>
                  <a:pt x="9631750" y="4917491"/>
                  <a:pt x="9609208" y="4914420"/>
                  <a:pt x="9586087" y="4914420"/>
                </a:cubicBezTo>
                <a:cubicBezTo>
                  <a:pt x="8158743" y="4914420"/>
                  <a:pt x="8158743" y="4914420"/>
                  <a:pt x="8158743" y="4914420"/>
                </a:cubicBezTo>
                <a:cubicBezTo>
                  <a:pt x="8069341" y="4914420"/>
                  <a:pt x="7983024" y="4963563"/>
                  <a:pt x="7939863" y="5043420"/>
                </a:cubicBezTo>
                <a:cubicBezTo>
                  <a:pt x="7224650" y="6275065"/>
                  <a:pt x="7224650" y="6275065"/>
                  <a:pt x="7224650" y="6275065"/>
                </a:cubicBezTo>
                <a:cubicBezTo>
                  <a:pt x="7178407" y="6351849"/>
                  <a:pt x="7178407" y="6450135"/>
                  <a:pt x="7224650" y="6526922"/>
                </a:cubicBezTo>
                <a:cubicBezTo>
                  <a:pt x="7269350" y="6603900"/>
                  <a:pt x="7311257" y="6676067"/>
                  <a:pt x="7350544" y="6743723"/>
                </a:cubicBezTo>
                <a:lnTo>
                  <a:pt x="7416905" y="6858000"/>
                </a:lnTo>
                <a:lnTo>
                  <a:pt x="5902610" y="6858000"/>
                </a:lnTo>
                <a:lnTo>
                  <a:pt x="4389357" y="6858000"/>
                </a:lnTo>
                <a:lnTo>
                  <a:pt x="0" y="6858000"/>
                </a:ln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 name="Imagem 2" descr="Logotipo, nome da empresa&#10;&#10;Descrição gerada automaticamente">
            <a:extLst>
              <a:ext uri="{FF2B5EF4-FFF2-40B4-BE49-F238E27FC236}">
                <a16:creationId xmlns:a16="http://schemas.microsoft.com/office/drawing/2014/main" id="{255C42D5-ADAC-49CA-895F-525A3BC22F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68476" y="4409836"/>
            <a:ext cx="2085474" cy="2448164"/>
          </a:xfrm>
          <a:prstGeom prst="rect">
            <a:avLst/>
          </a:prstGeom>
        </p:spPr>
      </p:pic>
      <p:pic>
        <p:nvPicPr>
          <p:cNvPr id="7" name="Imagem 6" descr="Ícone&#10;&#10;Descrição gerada automaticamente">
            <a:extLst>
              <a:ext uri="{FF2B5EF4-FFF2-40B4-BE49-F238E27FC236}">
                <a16:creationId xmlns:a16="http://schemas.microsoft.com/office/drawing/2014/main" id="{BDCB6B0B-D5F0-4CB8-86C5-9F3C2B6F5E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695" y="190500"/>
            <a:ext cx="2177682" cy="1447800"/>
          </a:xfrm>
          <a:prstGeom prst="rect">
            <a:avLst/>
          </a:prstGeom>
        </p:spPr>
      </p:pic>
      <p:pic>
        <p:nvPicPr>
          <p:cNvPr id="4" name="Imagem 3">
            <a:extLst>
              <a:ext uri="{FF2B5EF4-FFF2-40B4-BE49-F238E27FC236}">
                <a16:creationId xmlns:a16="http://schemas.microsoft.com/office/drawing/2014/main" id="{29D036F0-A2A0-4309-8B87-249B759E0148}"/>
              </a:ext>
            </a:extLst>
          </p:cNvPr>
          <p:cNvPicPr>
            <a:picLocks noChangeAspect="1"/>
          </p:cNvPicPr>
          <p:nvPr/>
        </p:nvPicPr>
        <p:blipFill>
          <a:blip r:embed="rId4"/>
          <a:stretch>
            <a:fillRect/>
          </a:stretch>
        </p:blipFill>
        <p:spPr>
          <a:xfrm>
            <a:off x="2543072" y="619125"/>
            <a:ext cx="6705600" cy="6162675"/>
          </a:xfrm>
          <a:prstGeom prst="rect">
            <a:avLst/>
          </a:prstGeom>
        </p:spPr>
      </p:pic>
    </p:spTree>
    <p:extLst>
      <p:ext uri="{BB962C8B-B14F-4D97-AF65-F5344CB8AC3E}">
        <p14:creationId xmlns:p14="http://schemas.microsoft.com/office/powerpoint/2010/main" val="35598391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Freeform: Shape 14">
            <a:extLst>
              <a:ext uri="{FF2B5EF4-FFF2-40B4-BE49-F238E27FC236}">
                <a16:creationId xmlns:a16="http://schemas.microsoft.com/office/drawing/2014/main" id="{CA815F2C-4E80-4019-8E59-FAD3F7F847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009304" cy="6858000"/>
          </a:xfrm>
          <a:custGeom>
            <a:avLst/>
            <a:gdLst>
              <a:gd name="connsiteX0" fmla="*/ 8239723 w 12009304"/>
              <a:gd name="connsiteY0" fmla="*/ 5083103 h 6858000"/>
              <a:gd name="connsiteX1" fmla="*/ 9505105 w 12009304"/>
              <a:gd name="connsiteY1" fmla="*/ 5083103 h 6858000"/>
              <a:gd name="connsiteX2" fmla="*/ 9564676 w 12009304"/>
              <a:gd name="connsiteY2" fmla="*/ 5091016 h 6858000"/>
              <a:gd name="connsiteX3" fmla="*/ 9605648 w 12009304"/>
              <a:gd name="connsiteY3" fmla="*/ 5108194 h 6858000"/>
              <a:gd name="connsiteX4" fmla="*/ 9580608 w 12009304"/>
              <a:gd name="connsiteY4" fmla="*/ 5151499 h 6858000"/>
              <a:gd name="connsiteX5" fmla="*/ 8693486 w 12009304"/>
              <a:gd name="connsiteY5" fmla="*/ 6685800 h 6858000"/>
              <a:gd name="connsiteX6" fmla="*/ 8595419 w 12009304"/>
              <a:gd name="connsiteY6" fmla="*/ 6814017 h 6858000"/>
              <a:gd name="connsiteX7" fmla="*/ 8545620 w 12009304"/>
              <a:gd name="connsiteY7" fmla="*/ 6858000 h 6858000"/>
              <a:gd name="connsiteX8" fmla="*/ 7612173 w 12009304"/>
              <a:gd name="connsiteY8" fmla="*/ 6858000 h 6858000"/>
              <a:gd name="connsiteX9" fmla="*/ 7591825 w 12009304"/>
              <a:gd name="connsiteY9" fmla="*/ 6822959 h 6858000"/>
              <a:gd name="connsiteX10" fmla="*/ 7411622 w 12009304"/>
              <a:gd name="connsiteY10" fmla="*/ 6512633 h 6858000"/>
              <a:gd name="connsiteX11" fmla="*/ 7411622 w 12009304"/>
              <a:gd name="connsiteY11" fmla="*/ 6289354 h 6858000"/>
              <a:gd name="connsiteX12" fmla="*/ 8045680 w 12009304"/>
              <a:gd name="connsiteY12" fmla="*/ 5197465 h 6858000"/>
              <a:gd name="connsiteX13" fmla="*/ 8239723 w 12009304"/>
              <a:gd name="connsiteY13" fmla="*/ 5083103 h 6858000"/>
              <a:gd name="connsiteX14" fmla="*/ 10622296 w 12009304"/>
              <a:gd name="connsiteY14" fmla="*/ 1326563 h 6858000"/>
              <a:gd name="connsiteX15" fmla="*/ 11448522 w 12009304"/>
              <a:gd name="connsiteY15" fmla="*/ 1326563 h 6858000"/>
              <a:gd name="connsiteX16" fmla="*/ 11577006 w 12009304"/>
              <a:gd name="connsiteY16" fmla="*/ 1401233 h 6858000"/>
              <a:gd name="connsiteX17" fmla="*/ 11989228 w 12009304"/>
              <a:gd name="connsiteY17" fmla="*/ 2114179 h 6858000"/>
              <a:gd name="connsiteX18" fmla="*/ 11989228 w 12009304"/>
              <a:gd name="connsiteY18" fmla="*/ 2259969 h 6858000"/>
              <a:gd name="connsiteX19" fmla="*/ 11577006 w 12009304"/>
              <a:gd name="connsiteY19" fmla="*/ 2972914 h 6858000"/>
              <a:gd name="connsiteX20" fmla="*/ 11448522 w 12009304"/>
              <a:gd name="connsiteY20" fmla="*/ 3047587 h 6858000"/>
              <a:gd name="connsiteX21" fmla="*/ 10622296 w 12009304"/>
              <a:gd name="connsiteY21" fmla="*/ 3047587 h 6858000"/>
              <a:gd name="connsiteX22" fmla="*/ 10495594 w 12009304"/>
              <a:gd name="connsiteY22" fmla="*/ 2972914 h 6858000"/>
              <a:gd name="connsiteX23" fmla="*/ 10081589 w 12009304"/>
              <a:gd name="connsiteY23" fmla="*/ 2259969 h 6858000"/>
              <a:gd name="connsiteX24" fmla="*/ 10081589 w 12009304"/>
              <a:gd name="connsiteY24" fmla="*/ 2114179 h 6858000"/>
              <a:gd name="connsiteX25" fmla="*/ 10495594 w 12009304"/>
              <a:gd name="connsiteY25" fmla="*/ 1401233 h 6858000"/>
              <a:gd name="connsiteX26" fmla="*/ 10622296 w 12009304"/>
              <a:gd name="connsiteY26" fmla="*/ 1326563 h 6858000"/>
              <a:gd name="connsiteX27" fmla="*/ 0 w 12009304"/>
              <a:gd name="connsiteY27" fmla="*/ 0 h 6858000"/>
              <a:gd name="connsiteX28" fmla="*/ 4457990 w 12009304"/>
              <a:gd name="connsiteY28" fmla="*/ 0 h 6858000"/>
              <a:gd name="connsiteX29" fmla="*/ 5902610 w 12009304"/>
              <a:gd name="connsiteY29" fmla="*/ 0 h 6858000"/>
              <a:gd name="connsiteX30" fmla="*/ 8476869 w 12009304"/>
              <a:gd name="connsiteY30" fmla="*/ 0 h 6858000"/>
              <a:gd name="connsiteX31" fmla="*/ 8535933 w 12009304"/>
              <a:gd name="connsiteY31" fmla="*/ 39849 h 6858000"/>
              <a:gd name="connsiteX32" fmla="*/ 8693486 w 12009304"/>
              <a:gd name="connsiteY32" fmla="*/ 220603 h 6858000"/>
              <a:gd name="connsiteX33" fmla="*/ 10389180 w 12009304"/>
              <a:gd name="connsiteY33" fmla="*/ 3153347 h 6858000"/>
              <a:gd name="connsiteX34" fmla="*/ 10389180 w 12009304"/>
              <a:gd name="connsiteY34" fmla="*/ 3753061 h 6858000"/>
              <a:gd name="connsiteX35" fmla="*/ 9759557 w 12009304"/>
              <a:gd name="connsiteY35" fmla="*/ 4842009 h 6858000"/>
              <a:gd name="connsiteX36" fmla="*/ 9706493 w 12009304"/>
              <a:gd name="connsiteY36" fmla="*/ 4933778 h 6858000"/>
              <a:gd name="connsiteX37" fmla="*/ 9708360 w 12009304"/>
              <a:gd name="connsiteY37" fmla="*/ 4934561 h 6858000"/>
              <a:gd name="connsiteX38" fmla="*/ 9802002 w 12009304"/>
              <a:gd name="connsiteY38" fmla="*/ 5029008 h 6858000"/>
              <a:gd name="connsiteX39" fmla="*/ 10514131 w 12009304"/>
              <a:gd name="connsiteY39" fmla="*/ 6260653 h 6858000"/>
              <a:gd name="connsiteX40" fmla="*/ 10514131 w 12009304"/>
              <a:gd name="connsiteY40" fmla="*/ 6512512 h 6858000"/>
              <a:gd name="connsiteX41" fmla="*/ 10340271 w 12009304"/>
              <a:gd name="connsiteY41" fmla="*/ 6813206 h 6858000"/>
              <a:gd name="connsiteX42" fmla="*/ 10314372 w 12009304"/>
              <a:gd name="connsiteY42" fmla="*/ 6858000 h 6858000"/>
              <a:gd name="connsiteX43" fmla="*/ 10119136 w 12009304"/>
              <a:gd name="connsiteY43" fmla="*/ 6858000 h 6858000"/>
              <a:gd name="connsiteX44" fmla="*/ 10122008 w 12009304"/>
              <a:gd name="connsiteY44" fmla="*/ 6853033 h 6858000"/>
              <a:gd name="connsiteX45" fmla="*/ 10327158 w 12009304"/>
              <a:gd name="connsiteY45" fmla="*/ 6498223 h 6858000"/>
              <a:gd name="connsiteX46" fmla="*/ 10327158 w 12009304"/>
              <a:gd name="connsiteY46" fmla="*/ 6274942 h 6858000"/>
              <a:gd name="connsiteX47" fmla="*/ 9695832 w 12009304"/>
              <a:gd name="connsiteY47" fmla="*/ 5183053 h 6858000"/>
              <a:gd name="connsiteX48" fmla="*/ 9612819 w 12009304"/>
              <a:gd name="connsiteY48" fmla="*/ 5099323 h 6858000"/>
              <a:gd name="connsiteX49" fmla="*/ 9603213 w 12009304"/>
              <a:gd name="connsiteY49" fmla="*/ 5095298 h 6858000"/>
              <a:gd name="connsiteX50" fmla="*/ 9654707 w 12009304"/>
              <a:gd name="connsiteY50" fmla="*/ 5006238 h 6858000"/>
              <a:gd name="connsiteX51" fmla="*/ 9693004 w 12009304"/>
              <a:gd name="connsiteY51" fmla="*/ 4940002 h 6858000"/>
              <a:gd name="connsiteX52" fmla="*/ 9653283 w 12009304"/>
              <a:gd name="connsiteY52" fmla="*/ 4923348 h 6858000"/>
              <a:gd name="connsiteX53" fmla="*/ 9586087 w 12009304"/>
              <a:gd name="connsiteY53" fmla="*/ 4914420 h 6858000"/>
              <a:gd name="connsiteX54" fmla="*/ 8158743 w 12009304"/>
              <a:gd name="connsiteY54" fmla="*/ 4914420 h 6858000"/>
              <a:gd name="connsiteX55" fmla="*/ 7939863 w 12009304"/>
              <a:gd name="connsiteY55" fmla="*/ 5043420 h 6858000"/>
              <a:gd name="connsiteX56" fmla="*/ 7224650 w 12009304"/>
              <a:gd name="connsiteY56" fmla="*/ 6275065 h 6858000"/>
              <a:gd name="connsiteX57" fmla="*/ 7224650 w 12009304"/>
              <a:gd name="connsiteY57" fmla="*/ 6526922 h 6858000"/>
              <a:gd name="connsiteX58" fmla="*/ 7350544 w 12009304"/>
              <a:gd name="connsiteY58" fmla="*/ 6743723 h 6858000"/>
              <a:gd name="connsiteX59" fmla="*/ 7416905 w 12009304"/>
              <a:gd name="connsiteY59" fmla="*/ 6858000 h 6858000"/>
              <a:gd name="connsiteX60" fmla="*/ 5902610 w 12009304"/>
              <a:gd name="connsiteY60" fmla="*/ 6858000 h 6858000"/>
              <a:gd name="connsiteX61" fmla="*/ 4389357 w 12009304"/>
              <a:gd name="connsiteY61" fmla="*/ 6858000 h 6858000"/>
              <a:gd name="connsiteX62" fmla="*/ 0 w 12009304"/>
              <a:gd name="connsiteY6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12009304" h="6858000">
                <a:moveTo>
                  <a:pt x="8239723" y="5083103"/>
                </a:moveTo>
                <a:cubicBezTo>
                  <a:pt x="8239723" y="5083103"/>
                  <a:pt x="8239723" y="5083103"/>
                  <a:pt x="9505105" y="5083103"/>
                </a:cubicBezTo>
                <a:cubicBezTo>
                  <a:pt x="9525601" y="5083103"/>
                  <a:pt x="9545588" y="5085825"/>
                  <a:pt x="9564676" y="5091016"/>
                </a:cubicBezTo>
                <a:lnTo>
                  <a:pt x="9605648" y="5108194"/>
                </a:lnTo>
                <a:lnTo>
                  <a:pt x="9580608" y="5151499"/>
                </a:lnTo>
                <a:cubicBezTo>
                  <a:pt x="9354208" y="5543062"/>
                  <a:pt x="9064418" y="6044264"/>
                  <a:pt x="8693486" y="6685800"/>
                </a:cubicBezTo>
                <a:cubicBezTo>
                  <a:pt x="8665958" y="6733339"/>
                  <a:pt x="8632925" y="6776306"/>
                  <a:pt x="8595419" y="6814017"/>
                </a:cubicBezTo>
                <a:lnTo>
                  <a:pt x="8545620" y="6858000"/>
                </a:lnTo>
                <a:lnTo>
                  <a:pt x="7612173" y="6858000"/>
                </a:lnTo>
                <a:lnTo>
                  <a:pt x="7591825" y="6822959"/>
                </a:lnTo>
                <a:cubicBezTo>
                  <a:pt x="7538315" y="6730809"/>
                  <a:pt x="7478495" y="6627794"/>
                  <a:pt x="7411622" y="6512633"/>
                </a:cubicBezTo>
                <a:cubicBezTo>
                  <a:pt x="7370628" y="6444560"/>
                  <a:pt x="7370628" y="6357427"/>
                  <a:pt x="7411622" y="6289354"/>
                </a:cubicBezTo>
                <a:cubicBezTo>
                  <a:pt x="7411622" y="6289354"/>
                  <a:pt x="7411622" y="6289354"/>
                  <a:pt x="8045680" y="5197465"/>
                </a:cubicBezTo>
                <a:cubicBezTo>
                  <a:pt x="8083943" y="5126669"/>
                  <a:pt x="8160465" y="5083103"/>
                  <a:pt x="8239723" y="5083103"/>
                </a:cubicBezTo>
                <a:close/>
                <a:moveTo>
                  <a:pt x="10622296" y="1326563"/>
                </a:moveTo>
                <a:cubicBezTo>
                  <a:pt x="10622296" y="1326563"/>
                  <a:pt x="10622296" y="1326563"/>
                  <a:pt x="11448522" y="1326563"/>
                </a:cubicBezTo>
                <a:cubicBezTo>
                  <a:pt x="11502058" y="1326563"/>
                  <a:pt x="11550238" y="1355009"/>
                  <a:pt x="11577006" y="1401233"/>
                </a:cubicBezTo>
                <a:cubicBezTo>
                  <a:pt x="11577006" y="1401233"/>
                  <a:pt x="11577006" y="1401233"/>
                  <a:pt x="11989228" y="2114179"/>
                </a:cubicBezTo>
                <a:cubicBezTo>
                  <a:pt x="12015996" y="2158629"/>
                  <a:pt x="12015996" y="2215522"/>
                  <a:pt x="11989228" y="2259969"/>
                </a:cubicBezTo>
                <a:cubicBezTo>
                  <a:pt x="11989228" y="2259969"/>
                  <a:pt x="11989228" y="2259969"/>
                  <a:pt x="11577006" y="2972914"/>
                </a:cubicBezTo>
                <a:cubicBezTo>
                  <a:pt x="11550238" y="3019141"/>
                  <a:pt x="11502058" y="3047587"/>
                  <a:pt x="11448522" y="3047587"/>
                </a:cubicBezTo>
                <a:cubicBezTo>
                  <a:pt x="11448522" y="3047587"/>
                  <a:pt x="11448522" y="3047587"/>
                  <a:pt x="10622296" y="3047587"/>
                </a:cubicBezTo>
                <a:cubicBezTo>
                  <a:pt x="10570544" y="3047587"/>
                  <a:pt x="10520578" y="3019141"/>
                  <a:pt x="10495594" y="2972914"/>
                </a:cubicBezTo>
                <a:cubicBezTo>
                  <a:pt x="10495594" y="2972914"/>
                  <a:pt x="10495594" y="2972914"/>
                  <a:pt x="10081589" y="2259969"/>
                </a:cubicBezTo>
                <a:cubicBezTo>
                  <a:pt x="10054821" y="2215522"/>
                  <a:pt x="10054821" y="2158629"/>
                  <a:pt x="10081589" y="2114179"/>
                </a:cubicBezTo>
                <a:cubicBezTo>
                  <a:pt x="10081589" y="2114179"/>
                  <a:pt x="10081589" y="2114179"/>
                  <a:pt x="10495594" y="1401233"/>
                </a:cubicBezTo>
                <a:cubicBezTo>
                  <a:pt x="10520578" y="1355009"/>
                  <a:pt x="10570544" y="1326563"/>
                  <a:pt x="10622296" y="1326563"/>
                </a:cubicBezTo>
                <a:close/>
                <a:moveTo>
                  <a:pt x="0" y="0"/>
                </a:moveTo>
                <a:lnTo>
                  <a:pt x="4457990" y="0"/>
                </a:lnTo>
                <a:lnTo>
                  <a:pt x="5902610" y="0"/>
                </a:lnTo>
                <a:lnTo>
                  <a:pt x="8476869" y="0"/>
                </a:lnTo>
                <a:lnTo>
                  <a:pt x="8535933" y="39849"/>
                </a:lnTo>
                <a:cubicBezTo>
                  <a:pt x="8598516" y="88273"/>
                  <a:pt x="8652195" y="149296"/>
                  <a:pt x="8693486" y="220603"/>
                </a:cubicBezTo>
                <a:cubicBezTo>
                  <a:pt x="8693486" y="220603"/>
                  <a:pt x="8693486" y="220603"/>
                  <a:pt x="10389180" y="3153347"/>
                </a:cubicBezTo>
                <a:cubicBezTo>
                  <a:pt x="10499291" y="3336185"/>
                  <a:pt x="10499291" y="3570221"/>
                  <a:pt x="10389180" y="3753061"/>
                </a:cubicBezTo>
                <a:cubicBezTo>
                  <a:pt x="10389180" y="3753061"/>
                  <a:pt x="10389180" y="3753061"/>
                  <a:pt x="9759557" y="4842009"/>
                </a:cubicBezTo>
                <a:lnTo>
                  <a:pt x="9706493" y="4933778"/>
                </a:lnTo>
                <a:lnTo>
                  <a:pt x="9708360" y="4934561"/>
                </a:lnTo>
                <a:cubicBezTo>
                  <a:pt x="9746510" y="4956830"/>
                  <a:pt x="9778880" y="4989078"/>
                  <a:pt x="9802002" y="5029008"/>
                </a:cubicBezTo>
                <a:cubicBezTo>
                  <a:pt x="9802002" y="5029008"/>
                  <a:pt x="9802002" y="5029008"/>
                  <a:pt x="10514131" y="6260653"/>
                </a:cubicBezTo>
                <a:cubicBezTo>
                  <a:pt x="10560376" y="6337439"/>
                  <a:pt x="10560376" y="6435725"/>
                  <a:pt x="10514131" y="6512512"/>
                </a:cubicBezTo>
                <a:cubicBezTo>
                  <a:pt x="10514131" y="6512512"/>
                  <a:pt x="10514131" y="6512512"/>
                  <a:pt x="10340271" y="6813206"/>
                </a:cubicBezTo>
                <a:lnTo>
                  <a:pt x="10314372" y="6858000"/>
                </a:lnTo>
                <a:lnTo>
                  <a:pt x="10119136" y="6858000"/>
                </a:lnTo>
                <a:lnTo>
                  <a:pt x="10122008" y="6853033"/>
                </a:lnTo>
                <a:cubicBezTo>
                  <a:pt x="10327158" y="6498223"/>
                  <a:pt x="10327158" y="6498223"/>
                  <a:pt x="10327158" y="6498223"/>
                </a:cubicBezTo>
                <a:cubicBezTo>
                  <a:pt x="10368154" y="6430148"/>
                  <a:pt x="10368154" y="6343015"/>
                  <a:pt x="10327158" y="6274942"/>
                </a:cubicBezTo>
                <a:cubicBezTo>
                  <a:pt x="9695832" y="5183053"/>
                  <a:pt x="9695832" y="5183053"/>
                  <a:pt x="9695832" y="5183053"/>
                </a:cubicBezTo>
                <a:cubicBezTo>
                  <a:pt x="9675334" y="5147654"/>
                  <a:pt x="9646640" y="5119063"/>
                  <a:pt x="9612819" y="5099323"/>
                </a:cubicBezTo>
                <a:lnTo>
                  <a:pt x="9603213" y="5095298"/>
                </a:lnTo>
                <a:lnTo>
                  <a:pt x="9654707" y="5006238"/>
                </a:lnTo>
                <a:lnTo>
                  <a:pt x="9693004" y="4940002"/>
                </a:lnTo>
                <a:lnTo>
                  <a:pt x="9653283" y="4923348"/>
                </a:lnTo>
                <a:cubicBezTo>
                  <a:pt x="9631750" y="4917491"/>
                  <a:pt x="9609208" y="4914420"/>
                  <a:pt x="9586087" y="4914420"/>
                </a:cubicBezTo>
                <a:cubicBezTo>
                  <a:pt x="8158743" y="4914420"/>
                  <a:pt x="8158743" y="4914420"/>
                  <a:pt x="8158743" y="4914420"/>
                </a:cubicBezTo>
                <a:cubicBezTo>
                  <a:pt x="8069341" y="4914420"/>
                  <a:pt x="7983024" y="4963563"/>
                  <a:pt x="7939863" y="5043420"/>
                </a:cubicBezTo>
                <a:cubicBezTo>
                  <a:pt x="7224650" y="6275065"/>
                  <a:pt x="7224650" y="6275065"/>
                  <a:pt x="7224650" y="6275065"/>
                </a:cubicBezTo>
                <a:cubicBezTo>
                  <a:pt x="7178407" y="6351849"/>
                  <a:pt x="7178407" y="6450135"/>
                  <a:pt x="7224650" y="6526922"/>
                </a:cubicBezTo>
                <a:cubicBezTo>
                  <a:pt x="7269350" y="6603900"/>
                  <a:pt x="7311257" y="6676067"/>
                  <a:pt x="7350544" y="6743723"/>
                </a:cubicBezTo>
                <a:lnTo>
                  <a:pt x="7416905" y="6858000"/>
                </a:lnTo>
                <a:lnTo>
                  <a:pt x="5902610" y="6858000"/>
                </a:lnTo>
                <a:lnTo>
                  <a:pt x="4389357" y="6858000"/>
                </a:lnTo>
                <a:lnTo>
                  <a:pt x="0" y="6858000"/>
                </a:ln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 name="Imagem 2" descr="Logotipo, nome da empresa&#10;&#10;Descrição gerada automaticamente">
            <a:extLst>
              <a:ext uri="{FF2B5EF4-FFF2-40B4-BE49-F238E27FC236}">
                <a16:creationId xmlns:a16="http://schemas.microsoft.com/office/drawing/2014/main" id="{255C42D5-ADAC-49CA-895F-525A3BC22F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68476" y="4409836"/>
            <a:ext cx="2085474" cy="2448164"/>
          </a:xfrm>
          <a:prstGeom prst="rect">
            <a:avLst/>
          </a:prstGeom>
        </p:spPr>
      </p:pic>
      <p:pic>
        <p:nvPicPr>
          <p:cNvPr id="7" name="Imagem 6" descr="Ícone&#10;&#10;Descrição gerada automaticamente">
            <a:extLst>
              <a:ext uri="{FF2B5EF4-FFF2-40B4-BE49-F238E27FC236}">
                <a16:creationId xmlns:a16="http://schemas.microsoft.com/office/drawing/2014/main" id="{BDCB6B0B-D5F0-4CB8-86C5-9F3C2B6F5E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695" y="190500"/>
            <a:ext cx="2177682" cy="1447800"/>
          </a:xfrm>
          <a:prstGeom prst="rect">
            <a:avLst/>
          </a:prstGeom>
        </p:spPr>
      </p:pic>
      <p:pic>
        <p:nvPicPr>
          <p:cNvPr id="8" name="Imagem 7">
            <a:extLst>
              <a:ext uri="{FF2B5EF4-FFF2-40B4-BE49-F238E27FC236}">
                <a16:creationId xmlns:a16="http://schemas.microsoft.com/office/drawing/2014/main" id="{8B0B3486-ECA6-4BD3-93C9-5A848A82483B}"/>
              </a:ext>
            </a:extLst>
          </p:cNvPr>
          <p:cNvPicPr>
            <a:picLocks noChangeAspect="1"/>
          </p:cNvPicPr>
          <p:nvPr/>
        </p:nvPicPr>
        <p:blipFill>
          <a:blip r:embed="rId4"/>
          <a:stretch>
            <a:fillRect/>
          </a:stretch>
        </p:blipFill>
        <p:spPr>
          <a:xfrm>
            <a:off x="2543072" y="690563"/>
            <a:ext cx="6762750" cy="5957888"/>
          </a:xfrm>
          <a:prstGeom prst="rect">
            <a:avLst/>
          </a:prstGeom>
        </p:spPr>
      </p:pic>
    </p:spTree>
    <p:extLst>
      <p:ext uri="{BB962C8B-B14F-4D97-AF65-F5344CB8AC3E}">
        <p14:creationId xmlns:p14="http://schemas.microsoft.com/office/powerpoint/2010/main" val="14500920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Imagem 5">
            <a:extLst>
              <a:ext uri="{FF2B5EF4-FFF2-40B4-BE49-F238E27FC236}">
                <a16:creationId xmlns:a16="http://schemas.microsoft.com/office/drawing/2014/main" id="{C89C301E-2FCB-4FE4-88FD-EF1A0B515C2C}"/>
              </a:ext>
            </a:extLst>
          </p:cNvPr>
          <p:cNvPicPr>
            <a:picLocks noChangeAspect="1"/>
          </p:cNvPicPr>
          <p:nvPr/>
        </p:nvPicPr>
        <p:blipFill>
          <a:blip r:embed="rId2"/>
          <a:stretch>
            <a:fillRect/>
          </a:stretch>
        </p:blipFill>
        <p:spPr>
          <a:xfrm>
            <a:off x="4810966" y="1996483"/>
            <a:ext cx="6586947" cy="2476222"/>
          </a:xfrm>
          <a:prstGeom prst="rect">
            <a:avLst/>
          </a:prstGeom>
        </p:spPr>
      </p:pic>
      <p:cxnSp>
        <p:nvCxnSpPr>
          <p:cNvPr id="20" name="Straight Connector 19">
            <a:extLst>
              <a:ext uri="{FF2B5EF4-FFF2-40B4-BE49-F238E27FC236}">
                <a16:creationId xmlns:a16="http://schemas.microsoft.com/office/drawing/2014/main" id="{D4BDCD00-BA97-40D8-93CD-0A9CA931BE1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02080" y="3429000"/>
            <a:ext cx="2636520" cy="0"/>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7" name="Imagem 6" descr="Ícone&#10;&#10;Descrição gerada automaticamente">
            <a:extLst>
              <a:ext uri="{FF2B5EF4-FFF2-40B4-BE49-F238E27FC236}">
                <a16:creationId xmlns:a16="http://schemas.microsoft.com/office/drawing/2014/main" id="{BDCB6B0B-D5F0-4CB8-86C5-9F3C2B6F5E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5520" y="3671316"/>
            <a:ext cx="2746215" cy="2057011"/>
          </a:xfrm>
          <a:prstGeom prst="rect">
            <a:avLst/>
          </a:prstGeom>
        </p:spPr>
      </p:pic>
      <p:cxnSp>
        <p:nvCxnSpPr>
          <p:cNvPr id="22" name="Straight Connector 21">
            <a:extLst>
              <a:ext uri="{FF2B5EF4-FFF2-40B4-BE49-F238E27FC236}">
                <a16:creationId xmlns:a16="http://schemas.microsoft.com/office/drawing/2014/main" id="{2D631E40-F51C-4828-B23B-DF903513296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3" name="Imagem 2" descr="Logotipo, nome da empresa&#10;&#10;Descrição gerada automaticamente">
            <a:extLst>
              <a:ext uri="{FF2B5EF4-FFF2-40B4-BE49-F238E27FC236}">
                <a16:creationId xmlns:a16="http://schemas.microsoft.com/office/drawing/2014/main" id="{255C42D5-ADAC-49CA-895F-525A3BC22F9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02080" y="431597"/>
            <a:ext cx="2498511" cy="2933033"/>
          </a:xfrm>
          <a:prstGeom prst="rect">
            <a:avLst/>
          </a:prstGeom>
        </p:spPr>
      </p:pic>
    </p:spTree>
    <p:extLst>
      <p:ext uri="{BB962C8B-B14F-4D97-AF65-F5344CB8AC3E}">
        <p14:creationId xmlns:p14="http://schemas.microsoft.com/office/powerpoint/2010/main" val="13069200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Freeform: Shape 14">
            <a:extLst>
              <a:ext uri="{FF2B5EF4-FFF2-40B4-BE49-F238E27FC236}">
                <a16:creationId xmlns:a16="http://schemas.microsoft.com/office/drawing/2014/main" id="{CA815F2C-4E80-4019-8E59-FAD3F7F847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009304" cy="6858000"/>
          </a:xfrm>
          <a:custGeom>
            <a:avLst/>
            <a:gdLst>
              <a:gd name="connsiteX0" fmla="*/ 8239723 w 12009304"/>
              <a:gd name="connsiteY0" fmla="*/ 5083103 h 6858000"/>
              <a:gd name="connsiteX1" fmla="*/ 9505105 w 12009304"/>
              <a:gd name="connsiteY1" fmla="*/ 5083103 h 6858000"/>
              <a:gd name="connsiteX2" fmla="*/ 9564676 w 12009304"/>
              <a:gd name="connsiteY2" fmla="*/ 5091016 h 6858000"/>
              <a:gd name="connsiteX3" fmla="*/ 9605648 w 12009304"/>
              <a:gd name="connsiteY3" fmla="*/ 5108194 h 6858000"/>
              <a:gd name="connsiteX4" fmla="*/ 9580608 w 12009304"/>
              <a:gd name="connsiteY4" fmla="*/ 5151499 h 6858000"/>
              <a:gd name="connsiteX5" fmla="*/ 8693486 w 12009304"/>
              <a:gd name="connsiteY5" fmla="*/ 6685800 h 6858000"/>
              <a:gd name="connsiteX6" fmla="*/ 8595419 w 12009304"/>
              <a:gd name="connsiteY6" fmla="*/ 6814017 h 6858000"/>
              <a:gd name="connsiteX7" fmla="*/ 8545620 w 12009304"/>
              <a:gd name="connsiteY7" fmla="*/ 6858000 h 6858000"/>
              <a:gd name="connsiteX8" fmla="*/ 7612173 w 12009304"/>
              <a:gd name="connsiteY8" fmla="*/ 6858000 h 6858000"/>
              <a:gd name="connsiteX9" fmla="*/ 7591825 w 12009304"/>
              <a:gd name="connsiteY9" fmla="*/ 6822959 h 6858000"/>
              <a:gd name="connsiteX10" fmla="*/ 7411622 w 12009304"/>
              <a:gd name="connsiteY10" fmla="*/ 6512633 h 6858000"/>
              <a:gd name="connsiteX11" fmla="*/ 7411622 w 12009304"/>
              <a:gd name="connsiteY11" fmla="*/ 6289354 h 6858000"/>
              <a:gd name="connsiteX12" fmla="*/ 8045680 w 12009304"/>
              <a:gd name="connsiteY12" fmla="*/ 5197465 h 6858000"/>
              <a:gd name="connsiteX13" fmla="*/ 8239723 w 12009304"/>
              <a:gd name="connsiteY13" fmla="*/ 5083103 h 6858000"/>
              <a:gd name="connsiteX14" fmla="*/ 10622296 w 12009304"/>
              <a:gd name="connsiteY14" fmla="*/ 1326563 h 6858000"/>
              <a:gd name="connsiteX15" fmla="*/ 11448522 w 12009304"/>
              <a:gd name="connsiteY15" fmla="*/ 1326563 h 6858000"/>
              <a:gd name="connsiteX16" fmla="*/ 11577006 w 12009304"/>
              <a:gd name="connsiteY16" fmla="*/ 1401233 h 6858000"/>
              <a:gd name="connsiteX17" fmla="*/ 11989228 w 12009304"/>
              <a:gd name="connsiteY17" fmla="*/ 2114179 h 6858000"/>
              <a:gd name="connsiteX18" fmla="*/ 11989228 w 12009304"/>
              <a:gd name="connsiteY18" fmla="*/ 2259969 h 6858000"/>
              <a:gd name="connsiteX19" fmla="*/ 11577006 w 12009304"/>
              <a:gd name="connsiteY19" fmla="*/ 2972914 h 6858000"/>
              <a:gd name="connsiteX20" fmla="*/ 11448522 w 12009304"/>
              <a:gd name="connsiteY20" fmla="*/ 3047587 h 6858000"/>
              <a:gd name="connsiteX21" fmla="*/ 10622296 w 12009304"/>
              <a:gd name="connsiteY21" fmla="*/ 3047587 h 6858000"/>
              <a:gd name="connsiteX22" fmla="*/ 10495594 w 12009304"/>
              <a:gd name="connsiteY22" fmla="*/ 2972914 h 6858000"/>
              <a:gd name="connsiteX23" fmla="*/ 10081589 w 12009304"/>
              <a:gd name="connsiteY23" fmla="*/ 2259969 h 6858000"/>
              <a:gd name="connsiteX24" fmla="*/ 10081589 w 12009304"/>
              <a:gd name="connsiteY24" fmla="*/ 2114179 h 6858000"/>
              <a:gd name="connsiteX25" fmla="*/ 10495594 w 12009304"/>
              <a:gd name="connsiteY25" fmla="*/ 1401233 h 6858000"/>
              <a:gd name="connsiteX26" fmla="*/ 10622296 w 12009304"/>
              <a:gd name="connsiteY26" fmla="*/ 1326563 h 6858000"/>
              <a:gd name="connsiteX27" fmla="*/ 0 w 12009304"/>
              <a:gd name="connsiteY27" fmla="*/ 0 h 6858000"/>
              <a:gd name="connsiteX28" fmla="*/ 4457990 w 12009304"/>
              <a:gd name="connsiteY28" fmla="*/ 0 h 6858000"/>
              <a:gd name="connsiteX29" fmla="*/ 5902610 w 12009304"/>
              <a:gd name="connsiteY29" fmla="*/ 0 h 6858000"/>
              <a:gd name="connsiteX30" fmla="*/ 8476869 w 12009304"/>
              <a:gd name="connsiteY30" fmla="*/ 0 h 6858000"/>
              <a:gd name="connsiteX31" fmla="*/ 8535933 w 12009304"/>
              <a:gd name="connsiteY31" fmla="*/ 39849 h 6858000"/>
              <a:gd name="connsiteX32" fmla="*/ 8693486 w 12009304"/>
              <a:gd name="connsiteY32" fmla="*/ 220603 h 6858000"/>
              <a:gd name="connsiteX33" fmla="*/ 10389180 w 12009304"/>
              <a:gd name="connsiteY33" fmla="*/ 3153347 h 6858000"/>
              <a:gd name="connsiteX34" fmla="*/ 10389180 w 12009304"/>
              <a:gd name="connsiteY34" fmla="*/ 3753061 h 6858000"/>
              <a:gd name="connsiteX35" fmla="*/ 9759557 w 12009304"/>
              <a:gd name="connsiteY35" fmla="*/ 4842009 h 6858000"/>
              <a:gd name="connsiteX36" fmla="*/ 9706493 w 12009304"/>
              <a:gd name="connsiteY36" fmla="*/ 4933778 h 6858000"/>
              <a:gd name="connsiteX37" fmla="*/ 9708360 w 12009304"/>
              <a:gd name="connsiteY37" fmla="*/ 4934561 h 6858000"/>
              <a:gd name="connsiteX38" fmla="*/ 9802002 w 12009304"/>
              <a:gd name="connsiteY38" fmla="*/ 5029008 h 6858000"/>
              <a:gd name="connsiteX39" fmla="*/ 10514131 w 12009304"/>
              <a:gd name="connsiteY39" fmla="*/ 6260653 h 6858000"/>
              <a:gd name="connsiteX40" fmla="*/ 10514131 w 12009304"/>
              <a:gd name="connsiteY40" fmla="*/ 6512512 h 6858000"/>
              <a:gd name="connsiteX41" fmla="*/ 10340271 w 12009304"/>
              <a:gd name="connsiteY41" fmla="*/ 6813206 h 6858000"/>
              <a:gd name="connsiteX42" fmla="*/ 10314372 w 12009304"/>
              <a:gd name="connsiteY42" fmla="*/ 6858000 h 6858000"/>
              <a:gd name="connsiteX43" fmla="*/ 10119136 w 12009304"/>
              <a:gd name="connsiteY43" fmla="*/ 6858000 h 6858000"/>
              <a:gd name="connsiteX44" fmla="*/ 10122008 w 12009304"/>
              <a:gd name="connsiteY44" fmla="*/ 6853033 h 6858000"/>
              <a:gd name="connsiteX45" fmla="*/ 10327158 w 12009304"/>
              <a:gd name="connsiteY45" fmla="*/ 6498223 h 6858000"/>
              <a:gd name="connsiteX46" fmla="*/ 10327158 w 12009304"/>
              <a:gd name="connsiteY46" fmla="*/ 6274942 h 6858000"/>
              <a:gd name="connsiteX47" fmla="*/ 9695832 w 12009304"/>
              <a:gd name="connsiteY47" fmla="*/ 5183053 h 6858000"/>
              <a:gd name="connsiteX48" fmla="*/ 9612819 w 12009304"/>
              <a:gd name="connsiteY48" fmla="*/ 5099323 h 6858000"/>
              <a:gd name="connsiteX49" fmla="*/ 9603213 w 12009304"/>
              <a:gd name="connsiteY49" fmla="*/ 5095298 h 6858000"/>
              <a:gd name="connsiteX50" fmla="*/ 9654707 w 12009304"/>
              <a:gd name="connsiteY50" fmla="*/ 5006238 h 6858000"/>
              <a:gd name="connsiteX51" fmla="*/ 9693004 w 12009304"/>
              <a:gd name="connsiteY51" fmla="*/ 4940002 h 6858000"/>
              <a:gd name="connsiteX52" fmla="*/ 9653283 w 12009304"/>
              <a:gd name="connsiteY52" fmla="*/ 4923348 h 6858000"/>
              <a:gd name="connsiteX53" fmla="*/ 9586087 w 12009304"/>
              <a:gd name="connsiteY53" fmla="*/ 4914420 h 6858000"/>
              <a:gd name="connsiteX54" fmla="*/ 8158743 w 12009304"/>
              <a:gd name="connsiteY54" fmla="*/ 4914420 h 6858000"/>
              <a:gd name="connsiteX55" fmla="*/ 7939863 w 12009304"/>
              <a:gd name="connsiteY55" fmla="*/ 5043420 h 6858000"/>
              <a:gd name="connsiteX56" fmla="*/ 7224650 w 12009304"/>
              <a:gd name="connsiteY56" fmla="*/ 6275065 h 6858000"/>
              <a:gd name="connsiteX57" fmla="*/ 7224650 w 12009304"/>
              <a:gd name="connsiteY57" fmla="*/ 6526922 h 6858000"/>
              <a:gd name="connsiteX58" fmla="*/ 7350544 w 12009304"/>
              <a:gd name="connsiteY58" fmla="*/ 6743723 h 6858000"/>
              <a:gd name="connsiteX59" fmla="*/ 7416905 w 12009304"/>
              <a:gd name="connsiteY59" fmla="*/ 6858000 h 6858000"/>
              <a:gd name="connsiteX60" fmla="*/ 5902610 w 12009304"/>
              <a:gd name="connsiteY60" fmla="*/ 6858000 h 6858000"/>
              <a:gd name="connsiteX61" fmla="*/ 4389357 w 12009304"/>
              <a:gd name="connsiteY61" fmla="*/ 6858000 h 6858000"/>
              <a:gd name="connsiteX62" fmla="*/ 0 w 12009304"/>
              <a:gd name="connsiteY6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12009304" h="6858000">
                <a:moveTo>
                  <a:pt x="8239723" y="5083103"/>
                </a:moveTo>
                <a:cubicBezTo>
                  <a:pt x="8239723" y="5083103"/>
                  <a:pt x="8239723" y="5083103"/>
                  <a:pt x="9505105" y="5083103"/>
                </a:cubicBezTo>
                <a:cubicBezTo>
                  <a:pt x="9525601" y="5083103"/>
                  <a:pt x="9545588" y="5085825"/>
                  <a:pt x="9564676" y="5091016"/>
                </a:cubicBezTo>
                <a:lnTo>
                  <a:pt x="9605648" y="5108194"/>
                </a:lnTo>
                <a:lnTo>
                  <a:pt x="9580608" y="5151499"/>
                </a:lnTo>
                <a:cubicBezTo>
                  <a:pt x="9354208" y="5543062"/>
                  <a:pt x="9064418" y="6044264"/>
                  <a:pt x="8693486" y="6685800"/>
                </a:cubicBezTo>
                <a:cubicBezTo>
                  <a:pt x="8665958" y="6733339"/>
                  <a:pt x="8632925" y="6776306"/>
                  <a:pt x="8595419" y="6814017"/>
                </a:cubicBezTo>
                <a:lnTo>
                  <a:pt x="8545620" y="6858000"/>
                </a:lnTo>
                <a:lnTo>
                  <a:pt x="7612173" y="6858000"/>
                </a:lnTo>
                <a:lnTo>
                  <a:pt x="7591825" y="6822959"/>
                </a:lnTo>
                <a:cubicBezTo>
                  <a:pt x="7538315" y="6730809"/>
                  <a:pt x="7478495" y="6627794"/>
                  <a:pt x="7411622" y="6512633"/>
                </a:cubicBezTo>
                <a:cubicBezTo>
                  <a:pt x="7370628" y="6444560"/>
                  <a:pt x="7370628" y="6357427"/>
                  <a:pt x="7411622" y="6289354"/>
                </a:cubicBezTo>
                <a:cubicBezTo>
                  <a:pt x="7411622" y="6289354"/>
                  <a:pt x="7411622" y="6289354"/>
                  <a:pt x="8045680" y="5197465"/>
                </a:cubicBezTo>
                <a:cubicBezTo>
                  <a:pt x="8083943" y="5126669"/>
                  <a:pt x="8160465" y="5083103"/>
                  <a:pt x="8239723" y="5083103"/>
                </a:cubicBezTo>
                <a:close/>
                <a:moveTo>
                  <a:pt x="10622296" y="1326563"/>
                </a:moveTo>
                <a:cubicBezTo>
                  <a:pt x="10622296" y="1326563"/>
                  <a:pt x="10622296" y="1326563"/>
                  <a:pt x="11448522" y="1326563"/>
                </a:cubicBezTo>
                <a:cubicBezTo>
                  <a:pt x="11502058" y="1326563"/>
                  <a:pt x="11550238" y="1355009"/>
                  <a:pt x="11577006" y="1401233"/>
                </a:cubicBezTo>
                <a:cubicBezTo>
                  <a:pt x="11577006" y="1401233"/>
                  <a:pt x="11577006" y="1401233"/>
                  <a:pt x="11989228" y="2114179"/>
                </a:cubicBezTo>
                <a:cubicBezTo>
                  <a:pt x="12015996" y="2158629"/>
                  <a:pt x="12015996" y="2215522"/>
                  <a:pt x="11989228" y="2259969"/>
                </a:cubicBezTo>
                <a:cubicBezTo>
                  <a:pt x="11989228" y="2259969"/>
                  <a:pt x="11989228" y="2259969"/>
                  <a:pt x="11577006" y="2972914"/>
                </a:cubicBezTo>
                <a:cubicBezTo>
                  <a:pt x="11550238" y="3019141"/>
                  <a:pt x="11502058" y="3047587"/>
                  <a:pt x="11448522" y="3047587"/>
                </a:cubicBezTo>
                <a:cubicBezTo>
                  <a:pt x="11448522" y="3047587"/>
                  <a:pt x="11448522" y="3047587"/>
                  <a:pt x="10622296" y="3047587"/>
                </a:cubicBezTo>
                <a:cubicBezTo>
                  <a:pt x="10570544" y="3047587"/>
                  <a:pt x="10520578" y="3019141"/>
                  <a:pt x="10495594" y="2972914"/>
                </a:cubicBezTo>
                <a:cubicBezTo>
                  <a:pt x="10495594" y="2972914"/>
                  <a:pt x="10495594" y="2972914"/>
                  <a:pt x="10081589" y="2259969"/>
                </a:cubicBezTo>
                <a:cubicBezTo>
                  <a:pt x="10054821" y="2215522"/>
                  <a:pt x="10054821" y="2158629"/>
                  <a:pt x="10081589" y="2114179"/>
                </a:cubicBezTo>
                <a:cubicBezTo>
                  <a:pt x="10081589" y="2114179"/>
                  <a:pt x="10081589" y="2114179"/>
                  <a:pt x="10495594" y="1401233"/>
                </a:cubicBezTo>
                <a:cubicBezTo>
                  <a:pt x="10520578" y="1355009"/>
                  <a:pt x="10570544" y="1326563"/>
                  <a:pt x="10622296" y="1326563"/>
                </a:cubicBezTo>
                <a:close/>
                <a:moveTo>
                  <a:pt x="0" y="0"/>
                </a:moveTo>
                <a:lnTo>
                  <a:pt x="4457990" y="0"/>
                </a:lnTo>
                <a:lnTo>
                  <a:pt x="5902610" y="0"/>
                </a:lnTo>
                <a:lnTo>
                  <a:pt x="8476869" y="0"/>
                </a:lnTo>
                <a:lnTo>
                  <a:pt x="8535933" y="39849"/>
                </a:lnTo>
                <a:cubicBezTo>
                  <a:pt x="8598516" y="88273"/>
                  <a:pt x="8652195" y="149296"/>
                  <a:pt x="8693486" y="220603"/>
                </a:cubicBezTo>
                <a:cubicBezTo>
                  <a:pt x="8693486" y="220603"/>
                  <a:pt x="8693486" y="220603"/>
                  <a:pt x="10389180" y="3153347"/>
                </a:cubicBezTo>
                <a:cubicBezTo>
                  <a:pt x="10499291" y="3336185"/>
                  <a:pt x="10499291" y="3570221"/>
                  <a:pt x="10389180" y="3753061"/>
                </a:cubicBezTo>
                <a:cubicBezTo>
                  <a:pt x="10389180" y="3753061"/>
                  <a:pt x="10389180" y="3753061"/>
                  <a:pt x="9759557" y="4842009"/>
                </a:cubicBezTo>
                <a:lnTo>
                  <a:pt x="9706493" y="4933778"/>
                </a:lnTo>
                <a:lnTo>
                  <a:pt x="9708360" y="4934561"/>
                </a:lnTo>
                <a:cubicBezTo>
                  <a:pt x="9746510" y="4956830"/>
                  <a:pt x="9778880" y="4989078"/>
                  <a:pt x="9802002" y="5029008"/>
                </a:cubicBezTo>
                <a:cubicBezTo>
                  <a:pt x="9802002" y="5029008"/>
                  <a:pt x="9802002" y="5029008"/>
                  <a:pt x="10514131" y="6260653"/>
                </a:cubicBezTo>
                <a:cubicBezTo>
                  <a:pt x="10560376" y="6337439"/>
                  <a:pt x="10560376" y="6435725"/>
                  <a:pt x="10514131" y="6512512"/>
                </a:cubicBezTo>
                <a:cubicBezTo>
                  <a:pt x="10514131" y="6512512"/>
                  <a:pt x="10514131" y="6512512"/>
                  <a:pt x="10340271" y="6813206"/>
                </a:cubicBezTo>
                <a:lnTo>
                  <a:pt x="10314372" y="6858000"/>
                </a:lnTo>
                <a:lnTo>
                  <a:pt x="10119136" y="6858000"/>
                </a:lnTo>
                <a:lnTo>
                  <a:pt x="10122008" y="6853033"/>
                </a:lnTo>
                <a:cubicBezTo>
                  <a:pt x="10327158" y="6498223"/>
                  <a:pt x="10327158" y="6498223"/>
                  <a:pt x="10327158" y="6498223"/>
                </a:cubicBezTo>
                <a:cubicBezTo>
                  <a:pt x="10368154" y="6430148"/>
                  <a:pt x="10368154" y="6343015"/>
                  <a:pt x="10327158" y="6274942"/>
                </a:cubicBezTo>
                <a:cubicBezTo>
                  <a:pt x="9695832" y="5183053"/>
                  <a:pt x="9695832" y="5183053"/>
                  <a:pt x="9695832" y="5183053"/>
                </a:cubicBezTo>
                <a:cubicBezTo>
                  <a:pt x="9675334" y="5147654"/>
                  <a:pt x="9646640" y="5119063"/>
                  <a:pt x="9612819" y="5099323"/>
                </a:cubicBezTo>
                <a:lnTo>
                  <a:pt x="9603213" y="5095298"/>
                </a:lnTo>
                <a:lnTo>
                  <a:pt x="9654707" y="5006238"/>
                </a:lnTo>
                <a:lnTo>
                  <a:pt x="9693004" y="4940002"/>
                </a:lnTo>
                <a:lnTo>
                  <a:pt x="9653283" y="4923348"/>
                </a:lnTo>
                <a:cubicBezTo>
                  <a:pt x="9631750" y="4917491"/>
                  <a:pt x="9609208" y="4914420"/>
                  <a:pt x="9586087" y="4914420"/>
                </a:cubicBezTo>
                <a:cubicBezTo>
                  <a:pt x="8158743" y="4914420"/>
                  <a:pt x="8158743" y="4914420"/>
                  <a:pt x="8158743" y="4914420"/>
                </a:cubicBezTo>
                <a:cubicBezTo>
                  <a:pt x="8069341" y="4914420"/>
                  <a:pt x="7983024" y="4963563"/>
                  <a:pt x="7939863" y="5043420"/>
                </a:cubicBezTo>
                <a:cubicBezTo>
                  <a:pt x="7224650" y="6275065"/>
                  <a:pt x="7224650" y="6275065"/>
                  <a:pt x="7224650" y="6275065"/>
                </a:cubicBezTo>
                <a:cubicBezTo>
                  <a:pt x="7178407" y="6351849"/>
                  <a:pt x="7178407" y="6450135"/>
                  <a:pt x="7224650" y="6526922"/>
                </a:cubicBezTo>
                <a:cubicBezTo>
                  <a:pt x="7269350" y="6603900"/>
                  <a:pt x="7311257" y="6676067"/>
                  <a:pt x="7350544" y="6743723"/>
                </a:cubicBezTo>
                <a:lnTo>
                  <a:pt x="7416905" y="6858000"/>
                </a:lnTo>
                <a:lnTo>
                  <a:pt x="5902610" y="6858000"/>
                </a:lnTo>
                <a:lnTo>
                  <a:pt x="4389357" y="6858000"/>
                </a:lnTo>
                <a:lnTo>
                  <a:pt x="0" y="6858000"/>
                </a:ln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 name="Imagem 2" descr="Logotipo, nome da empresa&#10;&#10;Descrição gerada automaticamente">
            <a:extLst>
              <a:ext uri="{FF2B5EF4-FFF2-40B4-BE49-F238E27FC236}">
                <a16:creationId xmlns:a16="http://schemas.microsoft.com/office/drawing/2014/main" id="{255C42D5-ADAC-49CA-895F-525A3BC22F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68476" y="4409836"/>
            <a:ext cx="2085474" cy="2448164"/>
          </a:xfrm>
          <a:prstGeom prst="rect">
            <a:avLst/>
          </a:prstGeom>
        </p:spPr>
      </p:pic>
      <p:pic>
        <p:nvPicPr>
          <p:cNvPr id="7" name="Imagem 6" descr="Ícone&#10;&#10;Descrição gerada automaticamente">
            <a:extLst>
              <a:ext uri="{FF2B5EF4-FFF2-40B4-BE49-F238E27FC236}">
                <a16:creationId xmlns:a16="http://schemas.microsoft.com/office/drawing/2014/main" id="{BDCB6B0B-D5F0-4CB8-86C5-9F3C2B6F5E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695" y="190500"/>
            <a:ext cx="2177682" cy="1447800"/>
          </a:xfrm>
          <a:prstGeom prst="rect">
            <a:avLst/>
          </a:prstGeom>
        </p:spPr>
      </p:pic>
      <p:pic>
        <p:nvPicPr>
          <p:cNvPr id="5" name="Imagem 4">
            <a:extLst>
              <a:ext uri="{FF2B5EF4-FFF2-40B4-BE49-F238E27FC236}">
                <a16:creationId xmlns:a16="http://schemas.microsoft.com/office/drawing/2014/main" id="{A6124150-5163-42B4-8C46-38F114D6477B}"/>
              </a:ext>
            </a:extLst>
          </p:cNvPr>
          <p:cNvPicPr>
            <a:picLocks noChangeAspect="1"/>
          </p:cNvPicPr>
          <p:nvPr/>
        </p:nvPicPr>
        <p:blipFill>
          <a:blip r:embed="rId4"/>
          <a:stretch>
            <a:fillRect/>
          </a:stretch>
        </p:blipFill>
        <p:spPr>
          <a:xfrm>
            <a:off x="2651852" y="638175"/>
            <a:ext cx="6705600" cy="6134100"/>
          </a:xfrm>
          <a:prstGeom prst="rect">
            <a:avLst/>
          </a:prstGeom>
        </p:spPr>
      </p:pic>
    </p:spTree>
    <p:extLst>
      <p:ext uri="{BB962C8B-B14F-4D97-AF65-F5344CB8AC3E}">
        <p14:creationId xmlns:p14="http://schemas.microsoft.com/office/powerpoint/2010/main" val="35955272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Imagem 3">
            <a:extLst>
              <a:ext uri="{FF2B5EF4-FFF2-40B4-BE49-F238E27FC236}">
                <a16:creationId xmlns:a16="http://schemas.microsoft.com/office/drawing/2014/main" id="{D7330B38-F710-4DCE-98BB-F29547EA28AA}"/>
              </a:ext>
            </a:extLst>
          </p:cNvPr>
          <p:cNvPicPr>
            <a:picLocks noChangeAspect="1"/>
          </p:cNvPicPr>
          <p:nvPr/>
        </p:nvPicPr>
        <p:blipFill>
          <a:blip r:embed="rId2"/>
          <a:stretch>
            <a:fillRect/>
          </a:stretch>
        </p:blipFill>
        <p:spPr>
          <a:xfrm>
            <a:off x="4812306" y="1263749"/>
            <a:ext cx="6069658" cy="4330501"/>
          </a:xfrm>
          <a:prstGeom prst="rect">
            <a:avLst/>
          </a:prstGeom>
        </p:spPr>
      </p:pic>
      <p:cxnSp>
        <p:nvCxnSpPr>
          <p:cNvPr id="20" name="Straight Connector 19">
            <a:extLst>
              <a:ext uri="{FF2B5EF4-FFF2-40B4-BE49-F238E27FC236}">
                <a16:creationId xmlns:a16="http://schemas.microsoft.com/office/drawing/2014/main" id="{D4BDCD00-BA97-40D8-93CD-0A9CA931BE1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02080" y="3429000"/>
            <a:ext cx="2636520" cy="0"/>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7" name="Imagem 6" descr="Ícone&#10;&#10;Descrição gerada automaticamente">
            <a:extLst>
              <a:ext uri="{FF2B5EF4-FFF2-40B4-BE49-F238E27FC236}">
                <a16:creationId xmlns:a16="http://schemas.microsoft.com/office/drawing/2014/main" id="{BDCB6B0B-D5F0-4CB8-86C5-9F3C2B6F5E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5520" y="3671316"/>
            <a:ext cx="2746215" cy="2057011"/>
          </a:xfrm>
          <a:prstGeom prst="rect">
            <a:avLst/>
          </a:prstGeom>
        </p:spPr>
      </p:pic>
      <p:cxnSp>
        <p:nvCxnSpPr>
          <p:cNvPr id="22" name="Straight Connector 21">
            <a:extLst>
              <a:ext uri="{FF2B5EF4-FFF2-40B4-BE49-F238E27FC236}">
                <a16:creationId xmlns:a16="http://schemas.microsoft.com/office/drawing/2014/main" id="{2D631E40-F51C-4828-B23B-DF903513296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3" name="Imagem 2" descr="Logotipo, nome da empresa&#10;&#10;Descrição gerada automaticamente">
            <a:extLst>
              <a:ext uri="{FF2B5EF4-FFF2-40B4-BE49-F238E27FC236}">
                <a16:creationId xmlns:a16="http://schemas.microsoft.com/office/drawing/2014/main" id="{255C42D5-ADAC-49CA-895F-525A3BC22F9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02080" y="502372"/>
            <a:ext cx="2493053" cy="2926627"/>
          </a:xfrm>
          <a:prstGeom prst="rect">
            <a:avLst/>
          </a:prstGeom>
        </p:spPr>
      </p:pic>
    </p:spTree>
    <p:extLst>
      <p:ext uri="{BB962C8B-B14F-4D97-AF65-F5344CB8AC3E}">
        <p14:creationId xmlns:p14="http://schemas.microsoft.com/office/powerpoint/2010/main" val="7646866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76442A49-5235-4E5E-BCA9-BE7D95D4AEB8}"/>
              </a:ext>
            </a:extLst>
          </p:cNvPr>
          <p:cNvPicPr>
            <a:picLocks noChangeAspect="1"/>
          </p:cNvPicPr>
          <p:nvPr/>
        </p:nvPicPr>
        <p:blipFill>
          <a:blip r:embed="rId2"/>
          <a:stretch>
            <a:fillRect/>
          </a:stretch>
        </p:blipFill>
        <p:spPr>
          <a:xfrm>
            <a:off x="4734970" y="1313520"/>
            <a:ext cx="7106234" cy="4420738"/>
          </a:xfrm>
          <a:prstGeom prst="rect">
            <a:avLst/>
          </a:prstGeom>
        </p:spPr>
      </p:pic>
      <p:cxnSp>
        <p:nvCxnSpPr>
          <p:cNvPr id="20" name="Straight Connector 19">
            <a:extLst>
              <a:ext uri="{FF2B5EF4-FFF2-40B4-BE49-F238E27FC236}">
                <a16:creationId xmlns:a16="http://schemas.microsoft.com/office/drawing/2014/main" id="{D4BDCD00-BA97-40D8-93CD-0A9CA931BE1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02080" y="3429000"/>
            <a:ext cx="2636520" cy="0"/>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7" name="Imagem 6" descr="Ícone&#10;&#10;Descrição gerada automaticamente">
            <a:extLst>
              <a:ext uri="{FF2B5EF4-FFF2-40B4-BE49-F238E27FC236}">
                <a16:creationId xmlns:a16="http://schemas.microsoft.com/office/drawing/2014/main" id="{BDCB6B0B-D5F0-4CB8-86C5-9F3C2B6F5E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5520" y="3671316"/>
            <a:ext cx="2746215" cy="2057011"/>
          </a:xfrm>
          <a:prstGeom prst="rect">
            <a:avLst/>
          </a:prstGeom>
        </p:spPr>
      </p:pic>
      <p:cxnSp>
        <p:nvCxnSpPr>
          <p:cNvPr id="22" name="Straight Connector 21">
            <a:extLst>
              <a:ext uri="{FF2B5EF4-FFF2-40B4-BE49-F238E27FC236}">
                <a16:creationId xmlns:a16="http://schemas.microsoft.com/office/drawing/2014/main" id="{2D631E40-F51C-4828-B23B-DF903513296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3" name="Imagem 2" descr="Logotipo, nome da empresa&#10;&#10;Descrição gerada automaticamente">
            <a:extLst>
              <a:ext uri="{FF2B5EF4-FFF2-40B4-BE49-F238E27FC236}">
                <a16:creationId xmlns:a16="http://schemas.microsoft.com/office/drawing/2014/main" id="{255C42D5-ADAC-49CA-895F-525A3BC22F9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74236" y="587985"/>
            <a:ext cx="2420125" cy="2841015"/>
          </a:xfrm>
          <a:prstGeom prst="rect">
            <a:avLst/>
          </a:prstGeom>
        </p:spPr>
      </p:pic>
    </p:spTree>
    <p:extLst>
      <p:ext uri="{BB962C8B-B14F-4D97-AF65-F5344CB8AC3E}">
        <p14:creationId xmlns:p14="http://schemas.microsoft.com/office/powerpoint/2010/main" val="2447666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6A84B152-3496-4C52-AF08-97AFFC09D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8" name="Freeform: Shape 37">
            <a:extLst>
              <a:ext uri="{FF2B5EF4-FFF2-40B4-BE49-F238E27FC236}">
                <a16:creationId xmlns:a16="http://schemas.microsoft.com/office/drawing/2014/main" id="{6B2ADB95-0FA3-4BD7-A8AC-89D014A8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98657" y="1"/>
            <a:ext cx="1155142" cy="625027"/>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CaixaDeTexto 4">
            <a:extLst>
              <a:ext uri="{FF2B5EF4-FFF2-40B4-BE49-F238E27FC236}">
                <a16:creationId xmlns:a16="http://schemas.microsoft.com/office/drawing/2014/main" id="{52EF7A43-DF7B-4C13-B378-F277372050A7}"/>
              </a:ext>
            </a:extLst>
          </p:cNvPr>
          <p:cNvSpPr txBox="1"/>
          <p:nvPr/>
        </p:nvSpPr>
        <p:spPr>
          <a:xfrm>
            <a:off x="838200" y="1825625"/>
            <a:ext cx="5393361" cy="4351338"/>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b="0" i="0" dirty="0">
                <a:effectLst/>
              </a:rPr>
              <a:t>MongoDB é um software de banco de dados </a:t>
            </a:r>
            <a:r>
              <a:rPr lang="en-US" b="0" i="0" dirty="0" err="1">
                <a:effectLst/>
              </a:rPr>
              <a:t>orientado</a:t>
            </a:r>
            <a:r>
              <a:rPr lang="en-US" b="0" i="0" dirty="0">
                <a:effectLst/>
              </a:rPr>
              <a:t> a </a:t>
            </a:r>
            <a:r>
              <a:rPr lang="en-US" b="0" i="0" dirty="0" err="1">
                <a:effectLst/>
              </a:rPr>
              <a:t>documentos</a:t>
            </a:r>
            <a:r>
              <a:rPr lang="en-US" b="0" i="0" dirty="0">
                <a:effectLst/>
              </a:rPr>
              <a:t> livre, de </a:t>
            </a:r>
            <a:r>
              <a:rPr lang="en-US" b="0" i="0" dirty="0" err="1">
                <a:effectLst/>
              </a:rPr>
              <a:t>código</a:t>
            </a:r>
            <a:r>
              <a:rPr lang="en-US" b="0" i="0" dirty="0">
                <a:effectLst/>
              </a:rPr>
              <a:t> </a:t>
            </a:r>
            <a:r>
              <a:rPr lang="en-US" b="0" i="0" dirty="0" err="1">
                <a:effectLst/>
              </a:rPr>
              <a:t>aberto</a:t>
            </a:r>
            <a:r>
              <a:rPr lang="en-US" b="0" i="0" dirty="0">
                <a:effectLst/>
              </a:rPr>
              <a:t> e </a:t>
            </a:r>
            <a:r>
              <a:rPr lang="en-US" b="0" i="0" dirty="0" err="1">
                <a:effectLst/>
              </a:rPr>
              <a:t>multiplataforma</a:t>
            </a:r>
            <a:r>
              <a:rPr lang="en-US" b="0" i="0" dirty="0">
                <a:effectLst/>
              </a:rPr>
              <a:t>, </a:t>
            </a:r>
            <a:r>
              <a:rPr lang="en-US" b="0" i="0" dirty="0" err="1">
                <a:effectLst/>
              </a:rPr>
              <a:t>escrito</a:t>
            </a:r>
            <a:r>
              <a:rPr lang="en-US" b="0" i="0" dirty="0">
                <a:effectLst/>
              </a:rPr>
              <a:t> </a:t>
            </a:r>
            <a:r>
              <a:rPr lang="en-US" b="0" i="0" dirty="0" err="1">
                <a:effectLst/>
              </a:rPr>
              <a:t>na</a:t>
            </a:r>
            <a:r>
              <a:rPr lang="en-US" b="0" i="0" dirty="0">
                <a:effectLst/>
              </a:rPr>
              <a:t> </a:t>
            </a:r>
            <a:r>
              <a:rPr lang="en-US" b="0" i="0" dirty="0" err="1">
                <a:effectLst/>
              </a:rPr>
              <a:t>linguagem</a:t>
            </a:r>
            <a:r>
              <a:rPr lang="en-US" b="0" i="0" dirty="0">
                <a:effectLst/>
              </a:rPr>
              <a:t> C++.[5] </a:t>
            </a:r>
            <a:r>
              <a:rPr lang="en-US" b="0" i="0" dirty="0" err="1">
                <a:effectLst/>
              </a:rPr>
              <a:t>Classificado</a:t>
            </a:r>
            <a:r>
              <a:rPr lang="en-US" b="0" i="0" dirty="0">
                <a:effectLst/>
              </a:rPr>
              <a:t> </a:t>
            </a:r>
            <a:r>
              <a:rPr lang="en-US" b="0" i="0" dirty="0" err="1">
                <a:effectLst/>
              </a:rPr>
              <a:t>como</a:t>
            </a:r>
            <a:r>
              <a:rPr lang="en-US" b="0" i="0" dirty="0">
                <a:effectLst/>
              </a:rPr>
              <a:t> um </a:t>
            </a:r>
            <a:r>
              <a:rPr lang="en-US" b="0" i="0" dirty="0" err="1">
                <a:effectLst/>
              </a:rPr>
              <a:t>programa</a:t>
            </a:r>
            <a:r>
              <a:rPr lang="en-US" b="0" i="0" dirty="0">
                <a:effectLst/>
              </a:rPr>
              <a:t> de banco de dados NoSQL, o MongoDB </a:t>
            </a:r>
            <a:r>
              <a:rPr lang="en-US" b="0" i="0" dirty="0" err="1">
                <a:effectLst/>
              </a:rPr>
              <a:t>usa</a:t>
            </a:r>
            <a:r>
              <a:rPr lang="en-US" b="0" i="0" dirty="0">
                <a:effectLst/>
              </a:rPr>
              <a:t> </a:t>
            </a:r>
            <a:r>
              <a:rPr lang="en-US" b="0" i="0" dirty="0" err="1">
                <a:effectLst/>
              </a:rPr>
              <a:t>documentos</a:t>
            </a:r>
            <a:r>
              <a:rPr lang="en-US" b="0" i="0" dirty="0">
                <a:effectLst/>
              </a:rPr>
              <a:t> </a:t>
            </a:r>
            <a:r>
              <a:rPr lang="en-US" b="0" i="0" dirty="0" err="1">
                <a:effectLst/>
              </a:rPr>
              <a:t>semelhantes</a:t>
            </a:r>
            <a:r>
              <a:rPr lang="en-US" b="0" i="0" dirty="0">
                <a:effectLst/>
              </a:rPr>
              <a:t> a JSON com </a:t>
            </a:r>
            <a:r>
              <a:rPr lang="en-US" b="0" i="0" dirty="0" err="1">
                <a:effectLst/>
              </a:rPr>
              <a:t>esquemas</a:t>
            </a:r>
            <a:r>
              <a:rPr lang="en-US" b="0" i="0" dirty="0">
                <a:effectLst/>
              </a:rPr>
              <a:t>. </a:t>
            </a:r>
          </a:p>
          <a:p>
            <a:pPr indent="-228600">
              <a:lnSpc>
                <a:spcPct val="90000"/>
              </a:lnSpc>
              <a:spcAft>
                <a:spcPts val="600"/>
              </a:spcAft>
              <a:buFont typeface="Arial" panose="020B0604020202020204" pitchFamily="34" charset="0"/>
              <a:buChar char="•"/>
            </a:pPr>
            <a:endParaRPr lang="en-US" b="0" i="0" dirty="0">
              <a:effectLst/>
            </a:endParaRPr>
          </a:p>
          <a:p>
            <a:pPr indent="-228600">
              <a:lnSpc>
                <a:spcPct val="90000"/>
              </a:lnSpc>
              <a:spcAft>
                <a:spcPts val="600"/>
              </a:spcAft>
              <a:buFont typeface="Arial" panose="020B0604020202020204" pitchFamily="34" charset="0"/>
              <a:buChar char="•"/>
            </a:pPr>
            <a:r>
              <a:rPr lang="en-US" b="0" i="0" dirty="0">
                <a:effectLst/>
              </a:rPr>
              <a:t>O </a:t>
            </a:r>
            <a:r>
              <a:rPr lang="en-US" b="0" i="0" dirty="0" err="1">
                <a:effectLst/>
              </a:rPr>
              <a:t>desenvolvimento</a:t>
            </a:r>
            <a:r>
              <a:rPr lang="en-US" b="0" i="0" dirty="0">
                <a:effectLst/>
              </a:rPr>
              <a:t> de MongoDB </a:t>
            </a:r>
            <a:r>
              <a:rPr lang="en-US" b="0" i="0" dirty="0" err="1">
                <a:effectLst/>
              </a:rPr>
              <a:t>começou</a:t>
            </a:r>
            <a:r>
              <a:rPr lang="en-US" b="0" i="0" dirty="0">
                <a:effectLst/>
              </a:rPr>
              <a:t> </a:t>
            </a:r>
            <a:r>
              <a:rPr lang="en-US" b="0" i="0" dirty="0" err="1">
                <a:effectLst/>
              </a:rPr>
              <a:t>em</a:t>
            </a:r>
            <a:r>
              <a:rPr lang="en-US" b="0" i="0" dirty="0">
                <a:effectLst/>
              </a:rPr>
              <a:t> </a:t>
            </a:r>
            <a:r>
              <a:rPr lang="en-US" b="0" i="0" dirty="0" err="1">
                <a:effectLst/>
              </a:rPr>
              <a:t>outubro</a:t>
            </a:r>
            <a:r>
              <a:rPr lang="en-US" b="0" i="0" dirty="0">
                <a:effectLst/>
              </a:rPr>
              <a:t> de 2007 pela 10gen, </a:t>
            </a:r>
            <a:r>
              <a:rPr lang="en-US" b="0" i="0" dirty="0" err="1">
                <a:effectLst/>
              </a:rPr>
              <a:t>atual</a:t>
            </a:r>
            <a:r>
              <a:rPr lang="en-US" b="0" i="0" dirty="0">
                <a:effectLst/>
              </a:rPr>
              <a:t> MongoDB Inc., e </a:t>
            </a:r>
            <a:r>
              <a:rPr lang="en-US" b="0" i="0" dirty="0" err="1">
                <a:effectLst/>
              </a:rPr>
              <a:t>sua</a:t>
            </a:r>
            <a:r>
              <a:rPr lang="en-US" b="0" i="0" dirty="0">
                <a:effectLst/>
              </a:rPr>
              <a:t> </a:t>
            </a:r>
            <a:r>
              <a:rPr lang="en-US" b="0" i="0" dirty="0" err="1">
                <a:effectLst/>
              </a:rPr>
              <a:t>primeira</a:t>
            </a:r>
            <a:r>
              <a:rPr lang="en-US" b="0" i="0" dirty="0">
                <a:effectLst/>
              </a:rPr>
              <a:t> </a:t>
            </a:r>
            <a:r>
              <a:rPr lang="en-US" b="0" i="0" dirty="0" err="1">
                <a:effectLst/>
              </a:rPr>
              <a:t>versão</a:t>
            </a:r>
            <a:r>
              <a:rPr lang="en-US" b="0" i="0" dirty="0">
                <a:effectLst/>
              </a:rPr>
              <a:t> </a:t>
            </a:r>
            <a:r>
              <a:rPr lang="en-US" b="0" i="0" dirty="0" err="1">
                <a:effectLst/>
              </a:rPr>
              <a:t>pública</a:t>
            </a:r>
            <a:r>
              <a:rPr lang="en-US" b="0" i="0" dirty="0">
                <a:effectLst/>
              </a:rPr>
              <a:t> </a:t>
            </a:r>
            <a:r>
              <a:rPr lang="en-US" b="0" i="0" dirty="0" err="1">
                <a:effectLst/>
              </a:rPr>
              <a:t>foi</a:t>
            </a:r>
            <a:r>
              <a:rPr lang="en-US" b="0" i="0" dirty="0">
                <a:effectLst/>
              </a:rPr>
              <a:t> </a:t>
            </a:r>
            <a:r>
              <a:rPr lang="en-US" b="0" i="0" dirty="0" err="1">
                <a:effectLst/>
              </a:rPr>
              <a:t>lançada</a:t>
            </a:r>
            <a:r>
              <a:rPr lang="en-US" b="0" i="0" dirty="0">
                <a:effectLst/>
              </a:rPr>
              <a:t> </a:t>
            </a:r>
            <a:r>
              <a:rPr lang="en-US" b="0" i="0" dirty="0" err="1">
                <a:effectLst/>
              </a:rPr>
              <a:t>em</a:t>
            </a:r>
            <a:r>
              <a:rPr lang="en-US" b="0" i="0" dirty="0">
                <a:effectLst/>
              </a:rPr>
              <a:t> </a:t>
            </a:r>
            <a:r>
              <a:rPr lang="en-US" b="0" i="0" dirty="0" err="1">
                <a:effectLst/>
              </a:rPr>
              <a:t>fevereiro</a:t>
            </a:r>
            <a:r>
              <a:rPr lang="en-US" b="0" i="0" dirty="0">
                <a:effectLst/>
              </a:rPr>
              <a:t> de 2009.</a:t>
            </a:r>
            <a:endParaRPr lang="en-US" dirty="0"/>
          </a:p>
        </p:txBody>
      </p:sp>
      <p:sp>
        <p:nvSpPr>
          <p:cNvPr id="40" name="Oval 39">
            <a:extLst>
              <a:ext uri="{FF2B5EF4-FFF2-40B4-BE49-F238E27FC236}">
                <a16:creationId xmlns:a16="http://schemas.microsoft.com/office/drawing/2014/main" id="{C924DBCE-E731-4B22-8181-A39C1D8627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8185" y="3423959"/>
            <a:ext cx="630884" cy="630884"/>
          </a:xfrm>
          <a:prstGeom prst="ellipse">
            <a:avLst/>
          </a:prstGeom>
          <a:noFill/>
          <a:ln w="1270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4CBF9756-6AC8-4C65-84DF-56FBFFA1D8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7450227" y="5166682"/>
            <a:ext cx="1835725" cy="2024785"/>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endParaRPr lang="en-US"/>
          </a:p>
        </p:txBody>
      </p:sp>
      <p:pic>
        <p:nvPicPr>
          <p:cNvPr id="3" name="Imagem 2" descr="Logotipo, nome da empresa&#10;&#10;Descrição gerada automaticamente">
            <a:extLst>
              <a:ext uri="{FF2B5EF4-FFF2-40B4-BE49-F238E27FC236}">
                <a16:creationId xmlns:a16="http://schemas.microsoft.com/office/drawing/2014/main" id="{255C42D5-ADAC-49CA-895F-525A3BC22F96}"/>
              </a:ext>
            </a:extLst>
          </p:cNvPr>
          <p:cNvPicPr>
            <a:picLocks noChangeAspect="1"/>
          </p:cNvPicPr>
          <p:nvPr/>
        </p:nvPicPr>
        <p:blipFill rotWithShape="1">
          <a:blip r:embed="rId2">
            <a:extLst>
              <a:ext uri="{28A0092B-C50C-407E-A947-70E740481C1C}">
                <a14:useLocalDpi xmlns:a14="http://schemas.microsoft.com/office/drawing/2010/main" val="0"/>
              </a:ext>
            </a:extLst>
          </a:blip>
          <a:srcRect t="13265" b="1550"/>
          <a:stretch/>
        </p:blipFill>
        <p:spPr>
          <a:xfrm>
            <a:off x="7751975" y="1075239"/>
            <a:ext cx="4128603" cy="4128603"/>
          </a:xfrm>
          <a:custGeom>
            <a:avLst/>
            <a:gdLst/>
            <a:ahLst/>
            <a:cxnLst/>
            <a:rect l="l" t="t" r="r" b="b"/>
            <a:pathLst>
              <a:path w="2663168" h="2663168">
                <a:moveTo>
                  <a:pt x="1331584" y="0"/>
                </a:moveTo>
                <a:cubicBezTo>
                  <a:pt x="2066998" y="0"/>
                  <a:pt x="2663168" y="596170"/>
                  <a:pt x="2663168" y="1331584"/>
                </a:cubicBezTo>
                <a:cubicBezTo>
                  <a:pt x="2663168" y="2066998"/>
                  <a:pt x="2066998" y="2663168"/>
                  <a:pt x="1331584" y="2663168"/>
                </a:cubicBezTo>
                <a:cubicBezTo>
                  <a:pt x="596170" y="2663168"/>
                  <a:pt x="0" y="2066998"/>
                  <a:pt x="0" y="1331584"/>
                </a:cubicBezTo>
                <a:cubicBezTo>
                  <a:pt x="0" y="596170"/>
                  <a:pt x="596170" y="0"/>
                  <a:pt x="1331584" y="0"/>
                </a:cubicBezTo>
                <a:close/>
              </a:path>
            </a:pathLst>
          </a:custGeom>
        </p:spPr>
      </p:pic>
      <p:sp>
        <p:nvSpPr>
          <p:cNvPr id="44" name="Freeform: Shape 43">
            <a:extLst>
              <a:ext uri="{FF2B5EF4-FFF2-40B4-BE49-F238E27FC236}">
                <a16:creationId xmlns:a16="http://schemas.microsoft.com/office/drawing/2014/main" id="{2D385988-EAAF-4C27-AF8A-2BFBECAF3D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9602" y="1"/>
            <a:ext cx="2066948" cy="162187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endParaRPr lang="en-US"/>
          </a:p>
        </p:txBody>
      </p:sp>
      <p:cxnSp>
        <p:nvCxnSpPr>
          <p:cNvPr id="46" name="Straight Connector 45">
            <a:extLst>
              <a:ext uri="{FF2B5EF4-FFF2-40B4-BE49-F238E27FC236}">
                <a16:creationId xmlns:a16="http://schemas.microsoft.com/office/drawing/2014/main" id="{43621FD4-D14D-45D5-9A57-9A2DE5EA59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38745" y="1027906"/>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48" name="Freeform: Shape 47">
            <a:extLst>
              <a:ext uri="{FF2B5EF4-FFF2-40B4-BE49-F238E27FC236}">
                <a16:creationId xmlns:a16="http://schemas.microsoft.com/office/drawing/2014/main" id="{B621D332-7329-4994-8836-C429A51B7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9527" y="6033795"/>
            <a:ext cx="1991064" cy="824205"/>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0" name="Freeform: Shape 49">
            <a:extLst>
              <a:ext uri="{FF2B5EF4-FFF2-40B4-BE49-F238E27FC236}">
                <a16:creationId xmlns:a16="http://schemas.microsoft.com/office/drawing/2014/main" id="{2D20F754-35A9-4508-BE3C-C59996D143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51696" y="5519196"/>
            <a:ext cx="1340305" cy="1338805"/>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2228357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4E73EB10-AEDA-42B9-9D11-54E59B48D4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 name="Imagem 2" descr="Logotipo, nome da empresa&#10;&#10;Descrição gerada automaticamente">
            <a:extLst>
              <a:ext uri="{FF2B5EF4-FFF2-40B4-BE49-F238E27FC236}">
                <a16:creationId xmlns:a16="http://schemas.microsoft.com/office/drawing/2014/main" id="{255C42D5-ADAC-49CA-895F-525A3BC22F96}"/>
              </a:ext>
            </a:extLst>
          </p:cNvPr>
          <p:cNvPicPr>
            <a:picLocks noChangeAspect="1"/>
          </p:cNvPicPr>
          <p:nvPr/>
        </p:nvPicPr>
        <p:blipFill rotWithShape="1">
          <a:blip r:embed="rId2">
            <a:extLst>
              <a:ext uri="{28A0092B-C50C-407E-A947-70E740481C1C}">
                <a14:useLocalDpi xmlns:a14="http://schemas.microsoft.com/office/drawing/2010/main" val="0"/>
              </a:ext>
            </a:extLst>
          </a:blip>
          <a:srcRect t="12365" r="-1" b="650"/>
          <a:stretch/>
        </p:blipFill>
        <p:spPr>
          <a:xfrm>
            <a:off x="7092462" y="1825625"/>
            <a:ext cx="4261337" cy="4351338"/>
          </a:xfrm>
          <a:custGeom>
            <a:avLst/>
            <a:gdLst/>
            <a:ahLst/>
            <a:cxnLst/>
            <a:rect l="l" t="t" r="r" b="b"/>
            <a:pathLst>
              <a:path w="4114800" h="5712488">
                <a:moveTo>
                  <a:pt x="133155" y="0"/>
                </a:moveTo>
                <a:lnTo>
                  <a:pt x="3981645" y="0"/>
                </a:lnTo>
                <a:cubicBezTo>
                  <a:pt x="4055184" y="0"/>
                  <a:pt x="4114800" y="59616"/>
                  <a:pt x="4114800" y="133155"/>
                </a:cubicBezTo>
                <a:lnTo>
                  <a:pt x="4114800" y="5579333"/>
                </a:lnTo>
                <a:cubicBezTo>
                  <a:pt x="4114800" y="5652872"/>
                  <a:pt x="4055184" y="5712488"/>
                  <a:pt x="3981645" y="5712488"/>
                </a:cubicBezTo>
                <a:lnTo>
                  <a:pt x="133155" y="5712488"/>
                </a:lnTo>
                <a:cubicBezTo>
                  <a:pt x="59616" y="5712488"/>
                  <a:pt x="0" y="5652872"/>
                  <a:pt x="0" y="5579333"/>
                </a:cubicBezTo>
                <a:lnTo>
                  <a:pt x="0" y="133155"/>
                </a:lnTo>
                <a:cubicBezTo>
                  <a:pt x="0" y="59616"/>
                  <a:pt x="59616" y="0"/>
                  <a:pt x="133155" y="0"/>
                </a:cubicBezTo>
                <a:close/>
              </a:path>
            </a:pathLst>
          </a:custGeom>
        </p:spPr>
      </p:pic>
      <p:sp>
        <p:nvSpPr>
          <p:cNvPr id="24" name="Arc 21">
            <a:extLst>
              <a:ext uri="{FF2B5EF4-FFF2-40B4-BE49-F238E27FC236}">
                <a16:creationId xmlns:a16="http://schemas.microsoft.com/office/drawing/2014/main" id="{72DEF309-605D-4117-9340-6D589B6C3A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986173" flipV="1">
            <a:off x="3930947" y="651615"/>
            <a:ext cx="4083433" cy="4083433"/>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 name="CaixaDeTexto 4">
            <a:extLst>
              <a:ext uri="{FF2B5EF4-FFF2-40B4-BE49-F238E27FC236}">
                <a16:creationId xmlns:a16="http://schemas.microsoft.com/office/drawing/2014/main" id="{52EF7A43-DF7B-4C13-B378-F277372050A7}"/>
              </a:ext>
            </a:extLst>
          </p:cNvPr>
          <p:cNvSpPr txBox="1"/>
          <p:nvPr/>
        </p:nvSpPr>
        <p:spPr>
          <a:xfrm>
            <a:off x="838200" y="1825625"/>
            <a:ext cx="5393361" cy="4351338"/>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endParaRPr lang="en-US" b="0" i="0" dirty="0">
              <a:effectLst/>
            </a:endParaRPr>
          </a:p>
          <a:p>
            <a:pPr indent="-228600">
              <a:lnSpc>
                <a:spcPct val="90000"/>
              </a:lnSpc>
              <a:spcAft>
                <a:spcPts val="600"/>
              </a:spcAft>
              <a:buFont typeface="Arial" panose="020B0604020202020204" pitchFamily="34" charset="0"/>
              <a:buChar char="•"/>
            </a:pPr>
            <a:r>
              <a:rPr lang="en-US" b="0" i="0" dirty="0" err="1">
                <a:effectLst/>
              </a:rPr>
              <a:t>Suas</a:t>
            </a:r>
            <a:r>
              <a:rPr lang="en-US" b="0" i="0" dirty="0">
                <a:effectLst/>
              </a:rPr>
              <a:t> </a:t>
            </a:r>
            <a:r>
              <a:rPr lang="en-US" b="0" i="0" dirty="0" err="1">
                <a:effectLst/>
              </a:rPr>
              <a:t>características</a:t>
            </a:r>
            <a:r>
              <a:rPr lang="en-US" b="0" i="0" dirty="0">
                <a:effectLst/>
              </a:rPr>
              <a:t> </a:t>
            </a:r>
            <a:r>
              <a:rPr lang="en-US" b="0" i="0" dirty="0" err="1">
                <a:effectLst/>
              </a:rPr>
              <a:t>permitem</a:t>
            </a:r>
            <a:r>
              <a:rPr lang="en-US" b="0" i="0" dirty="0">
                <a:effectLst/>
              </a:rPr>
              <a:t> com que as </a:t>
            </a:r>
            <a:r>
              <a:rPr lang="en-US" b="0" i="0" dirty="0" err="1">
                <a:effectLst/>
              </a:rPr>
              <a:t>aplicações</a:t>
            </a:r>
            <a:r>
              <a:rPr lang="en-US" b="0" i="0" dirty="0">
                <a:effectLst/>
              </a:rPr>
              <a:t> </a:t>
            </a:r>
            <a:r>
              <a:rPr lang="en-US" b="0" i="0" dirty="0" err="1">
                <a:effectLst/>
              </a:rPr>
              <a:t>modelem</a:t>
            </a:r>
            <a:r>
              <a:rPr lang="en-US" b="0" i="0" dirty="0">
                <a:effectLst/>
              </a:rPr>
              <a:t> </a:t>
            </a:r>
            <a:r>
              <a:rPr lang="en-US" b="0" i="0" dirty="0" err="1">
                <a:effectLst/>
              </a:rPr>
              <a:t>informações</a:t>
            </a:r>
            <a:r>
              <a:rPr lang="en-US" b="0" i="0" dirty="0">
                <a:effectLst/>
              </a:rPr>
              <a:t> de modo </a:t>
            </a:r>
            <a:r>
              <a:rPr lang="en-US" b="0" i="0" dirty="0" err="1">
                <a:effectLst/>
              </a:rPr>
              <a:t>muito</a:t>
            </a:r>
            <a:r>
              <a:rPr lang="en-US" b="0" i="0" dirty="0">
                <a:effectLst/>
              </a:rPr>
              <a:t> </a:t>
            </a:r>
            <a:r>
              <a:rPr lang="en-US" b="0" i="0" dirty="0" err="1">
                <a:effectLst/>
              </a:rPr>
              <a:t>mais</a:t>
            </a:r>
            <a:r>
              <a:rPr lang="en-US" b="0" i="0" dirty="0">
                <a:effectLst/>
              </a:rPr>
              <a:t> natural, pois </a:t>
            </a:r>
            <a:r>
              <a:rPr lang="en-US" b="0" i="0" dirty="0" err="1">
                <a:effectLst/>
              </a:rPr>
              <a:t>os</a:t>
            </a:r>
            <a:r>
              <a:rPr lang="en-US" b="0" i="0" dirty="0">
                <a:effectLst/>
              </a:rPr>
              <a:t> dados </a:t>
            </a:r>
            <a:r>
              <a:rPr lang="en-US" b="0" i="0" dirty="0" err="1">
                <a:effectLst/>
              </a:rPr>
              <a:t>podem</a:t>
            </a:r>
            <a:r>
              <a:rPr lang="en-US" b="0" i="0" dirty="0">
                <a:effectLst/>
              </a:rPr>
              <a:t> ser </a:t>
            </a:r>
            <a:r>
              <a:rPr lang="en-US" b="0" i="0" dirty="0" err="1">
                <a:effectLst/>
              </a:rPr>
              <a:t>aninhados</a:t>
            </a:r>
            <a:r>
              <a:rPr lang="en-US" b="0" i="0" dirty="0">
                <a:effectLst/>
              </a:rPr>
              <a:t> </a:t>
            </a:r>
            <a:r>
              <a:rPr lang="en-US" b="0" i="0" dirty="0" err="1">
                <a:effectLst/>
              </a:rPr>
              <a:t>em</a:t>
            </a:r>
            <a:r>
              <a:rPr lang="en-US" b="0" i="0" dirty="0">
                <a:effectLst/>
              </a:rPr>
              <a:t> </a:t>
            </a:r>
            <a:r>
              <a:rPr lang="en-US" b="0" i="0" dirty="0" err="1">
                <a:effectLst/>
              </a:rPr>
              <a:t>hierarquias</a:t>
            </a:r>
            <a:r>
              <a:rPr lang="en-US" b="0" i="0" dirty="0">
                <a:effectLst/>
              </a:rPr>
              <a:t> </a:t>
            </a:r>
            <a:r>
              <a:rPr lang="en-US" b="0" i="0" dirty="0" err="1">
                <a:effectLst/>
              </a:rPr>
              <a:t>complexas</a:t>
            </a:r>
            <a:r>
              <a:rPr lang="en-US" b="0" i="0" dirty="0">
                <a:effectLst/>
              </a:rPr>
              <a:t> e </a:t>
            </a:r>
            <a:r>
              <a:rPr lang="en-US" b="0" i="0" dirty="0" err="1">
                <a:effectLst/>
              </a:rPr>
              <a:t>continuar</a:t>
            </a:r>
            <a:r>
              <a:rPr lang="en-US" b="0" i="0" dirty="0">
                <a:effectLst/>
              </a:rPr>
              <a:t> a ser </a:t>
            </a:r>
            <a:r>
              <a:rPr lang="en-US" b="0" i="0" dirty="0" err="1">
                <a:effectLst/>
              </a:rPr>
              <a:t>indexáveis</a:t>
            </a:r>
            <a:r>
              <a:rPr lang="en-US" b="0" i="0" dirty="0">
                <a:effectLst/>
              </a:rPr>
              <a:t> e </a:t>
            </a:r>
            <a:r>
              <a:rPr lang="en-US" b="0" i="0" dirty="0" err="1">
                <a:effectLst/>
              </a:rPr>
              <a:t>fáceis</a:t>
            </a:r>
            <a:r>
              <a:rPr lang="en-US" b="0" i="0" dirty="0">
                <a:effectLst/>
              </a:rPr>
              <a:t> de </a:t>
            </a:r>
            <a:r>
              <a:rPr lang="en-US" b="0" i="0" dirty="0" err="1">
                <a:effectLst/>
              </a:rPr>
              <a:t>buscar</a:t>
            </a:r>
            <a:r>
              <a:rPr lang="en-US" b="0" i="0" dirty="0">
                <a:effectLst/>
              </a:rPr>
              <a:t>.</a:t>
            </a:r>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r>
              <a:rPr lang="en-US" b="0" i="0" dirty="0">
                <a:effectLst/>
              </a:rPr>
              <a:t>O </a:t>
            </a:r>
            <a:r>
              <a:rPr lang="en-US" b="1" i="0" dirty="0">
                <a:effectLst/>
              </a:rPr>
              <a:t>MongoDB</a:t>
            </a:r>
            <a:r>
              <a:rPr lang="en-US" b="0" i="0" dirty="0">
                <a:effectLst/>
              </a:rPr>
              <a:t> </a:t>
            </a:r>
            <a:r>
              <a:rPr lang="en-US" b="0" i="0" dirty="0" err="1">
                <a:effectLst/>
              </a:rPr>
              <a:t>implementa</a:t>
            </a:r>
            <a:r>
              <a:rPr lang="en-US" b="0" i="0" dirty="0">
                <a:effectLst/>
              </a:rPr>
              <a:t> o </a:t>
            </a:r>
            <a:r>
              <a:rPr lang="en-US" b="0" i="0" dirty="0" err="1">
                <a:effectLst/>
              </a:rPr>
              <a:t>modelo</a:t>
            </a:r>
            <a:r>
              <a:rPr lang="en-US" b="0" i="0" dirty="0">
                <a:effectLst/>
              </a:rPr>
              <a:t> </a:t>
            </a:r>
            <a:r>
              <a:rPr lang="en-US" b="0" i="0" dirty="0" err="1">
                <a:effectLst/>
              </a:rPr>
              <a:t>baseado</a:t>
            </a:r>
            <a:r>
              <a:rPr lang="en-US" b="0" i="0" dirty="0">
                <a:effectLst/>
              </a:rPr>
              <a:t> </a:t>
            </a:r>
            <a:r>
              <a:rPr lang="en-US" b="0" i="0" dirty="0" err="1">
                <a:effectLst/>
              </a:rPr>
              <a:t>em</a:t>
            </a:r>
            <a:r>
              <a:rPr lang="en-US" b="0" i="0" dirty="0">
                <a:effectLst/>
              </a:rPr>
              <a:t> </a:t>
            </a:r>
            <a:r>
              <a:rPr lang="en-US" b="0" i="0" dirty="0" err="1">
                <a:effectLst/>
              </a:rPr>
              <a:t>documentos</a:t>
            </a:r>
            <a:r>
              <a:rPr lang="en-US" b="0" i="0" dirty="0">
                <a:effectLst/>
              </a:rPr>
              <a:t>, </a:t>
            </a:r>
            <a:r>
              <a:rPr lang="en-US" b="0" i="0" dirty="0" err="1">
                <a:effectLst/>
              </a:rPr>
              <a:t>tem</a:t>
            </a:r>
            <a:r>
              <a:rPr lang="en-US" b="0" i="0" dirty="0">
                <a:effectLst/>
              </a:rPr>
              <a:t> </a:t>
            </a:r>
            <a:r>
              <a:rPr lang="en-US" b="1" i="0" dirty="0" err="1">
                <a:effectLst/>
              </a:rPr>
              <a:t>foco</a:t>
            </a:r>
            <a:r>
              <a:rPr lang="en-US" b="0" i="0" dirty="0">
                <a:effectLst/>
              </a:rPr>
              <a:t> no </a:t>
            </a:r>
            <a:r>
              <a:rPr lang="en-US" b="0" i="0" dirty="0" err="1">
                <a:effectLst/>
              </a:rPr>
              <a:t>tratamento</a:t>
            </a:r>
            <a:r>
              <a:rPr lang="en-US" b="0" i="0" dirty="0">
                <a:effectLst/>
              </a:rPr>
              <a:t> de </a:t>
            </a:r>
            <a:r>
              <a:rPr lang="en-US" b="0" i="0" dirty="0" err="1">
                <a:effectLst/>
              </a:rPr>
              <a:t>grandes</a:t>
            </a:r>
            <a:r>
              <a:rPr lang="en-US" b="0" i="0" dirty="0">
                <a:effectLst/>
              </a:rPr>
              <a:t> volumes de dados e é ideal para </a:t>
            </a:r>
            <a:r>
              <a:rPr lang="en-US" b="0" i="0" dirty="0" err="1">
                <a:effectLst/>
              </a:rPr>
              <a:t>grande</a:t>
            </a:r>
            <a:r>
              <a:rPr lang="en-US" b="0" i="0" dirty="0">
                <a:effectLst/>
              </a:rPr>
              <a:t> </a:t>
            </a:r>
            <a:r>
              <a:rPr lang="en-US" b="0" i="0" dirty="0" err="1">
                <a:effectLst/>
              </a:rPr>
              <a:t>parte</a:t>
            </a:r>
            <a:r>
              <a:rPr lang="en-US" b="0" i="0" dirty="0">
                <a:effectLst/>
              </a:rPr>
              <a:t> das </a:t>
            </a:r>
            <a:r>
              <a:rPr lang="en-US" b="0" i="0" dirty="0" err="1">
                <a:effectLst/>
              </a:rPr>
              <a:t>aplicações</a:t>
            </a:r>
            <a:r>
              <a:rPr lang="en-US" b="0" i="0" dirty="0">
                <a:effectLst/>
              </a:rPr>
              <a:t> web.</a:t>
            </a:r>
          </a:p>
          <a:p>
            <a:pPr indent="-228600">
              <a:lnSpc>
                <a:spcPct val="90000"/>
              </a:lnSpc>
              <a:spcAft>
                <a:spcPts val="600"/>
              </a:spcAft>
              <a:buFont typeface="Arial" panose="020B0604020202020204" pitchFamily="34" charset="0"/>
              <a:buChar char="•"/>
            </a:pPr>
            <a:endParaRPr lang="en-US" b="0" i="0" dirty="0">
              <a:effectLst/>
            </a:endParaRPr>
          </a:p>
          <a:p>
            <a:pPr indent="-228600">
              <a:lnSpc>
                <a:spcPct val="90000"/>
              </a:lnSpc>
              <a:spcAft>
                <a:spcPts val="600"/>
              </a:spcAft>
              <a:buFont typeface="Arial" panose="020B0604020202020204" pitchFamily="34" charset="0"/>
              <a:buChar char="•"/>
            </a:pPr>
            <a:endParaRPr lang="en-US" dirty="0"/>
          </a:p>
        </p:txBody>
      </p:sp>
    </p:spTree>
    <p:extLst>
      <p:ext uri="{BB962C8B-B14F-4D97-AF65-F5344CB8AC3E}">
        <p14:creationId xmlns:p14="http://schemas.microsoft.com/office/powerpoint/2010/main" val="25236398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4E73EB10-AEDA-42B9-9D11-54E59B48D4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 name="Imagem 2" descr="Logotipo, nome da empresa&#10;&#10;Descrição gerada automaticamente">
            <a:extLst>
              <a:ext uri="{FF2B5EF4-FFF2-40B4-BE49-F238E27FC236}">
                <a16:creationId xmlns:a16="http://schemas.microsoft.com/office/drawing/2014/main" id="{255C42D5-ADAC-49CA-895F-525A3BC22F96}"/>
              </a:ext>
            </a:extLst>
          </p:cNvPr>
          <p:cNvPicPr>
            <a:picLocks noChangeAspect="1"/>
          </p:cNvPicPr>
          <p:nvPr/>
        </p:nvPicPr>
        <p:blipFill rotWithShape="1">
          <a:blip r:embed="rId2">
            <a:extLst>
              <a:ext uri="{28A0092B-C50C-407E-A947-70E740481C1C}">
                <a14:useLocalDpi xmlns:a14="http://schemas.microsoft.com/office/drawing/2010/main" val="0"/>
              </a:ext>
            </a:extLst>
          </a:blip>
          <a:srcRect t="12365" r="-1" b="650"/>
          <a:stretch/>
        </p:blipFill>
        <p:spPr>
          <a:xfrm>
            <a:off x="7092462" y="1825625"/>
            <a:ext cx="4261337" cy="4351338"/>
          </a:xfrm>
          <a:custGeom>
            <a:avLst/>
            <a:gdLst/>
            <a:ahLst/>
            <a:cxnLst/>
            <a:rect l="l" t="t" r="r" b="b"/>
            <a:pathLst>
              <a:path w="4114800" h="5712488">
                <a:moveTo>
                  <a:pt x="133155" y="0"/>
                </a:moveTo>
                <a:lnTo>
                  <a:pt x="3981645" y="0"/>
                </a:lnTo>
                <a:cubicBezTo>
                  <a:pt x="4055184" y="0"/>
                  <a:pt x="4114800" y="59616"/>
                  <a:pt x="4114800" y="133155"/>
                </a:cubicBezTo>
                <a:lnTo>
                  <a:pt x="4114800" y="5579333"/>
                </a:lnTo>
                <a:cubicBezTo>
                  <a:pt x="4114800" y="5652872"/>
                  <a:pt x="4055184" y="5712488"/>
                  <a:pt x="3981645" y="5712488"/>
                </a:cubicBezTo>
                <a:lnTo>
                  <a:pt x="133155" y="5712488"/>
                </a:lnTo>
                <a:cubicBezTo>
                  <a:pt x="59616" y="5712488"/>
                  <a:pt x="0" y="5652872"/>
                  <a:pt x="0" y="5579333"/>
                </a:cubicBezTo>
                <a:lnTo>
                  <a:pt x="0" y="133155"/>
                </a:lnTo>
                <a:cubicBezTo>
                  <a:pt x="0" y="59616"/>
                  <a:pt x="59616" y="0"/>
                  <a:pt x="133155" y="0"/>
                </a:cubicBezTo>
                <a:close/>
              </a:path>
            </a:pathLst>
          </a:custGeom>
        </p:spPr>
      </p:pic>
      <p:sp>
        <p:nvSpPr>
          <p:cNvPr id="24" name="Arc 21">
            <a:extLst>
              <a:ext uri="{FF2B5EF4-FFF2-40B4-BE49-F238E27FC236}">
                <a16:creationId xmlns:a16="http://schemas.microsoft.com/office/drawing/2014/main" id="{72DEF309-605D-4117-9340-6D589B6C3A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986173" flipV="1">
            <a:off x="3930947" y="651615"/>
            <a:ext cx="4083433" cy="4083433"/>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 name="CaixaDeTexto 4">
            <a:extLst>
              <a:ext uri="{FF2B5EF4-FFF2-40B4-BE49-F238E27FC236}">
                <a16:creationId xmlns:a16="http://schemas.microsoft.com/office/drawing/2014/main" id="{52EF7A43-DF7B-4C13-B378-F277372050A7}"/>
              </a:ext>
            </a:extLst>
          </p:cNvPr>
          <p:cNvSpPr txBox="1"/>
          <p:nvPr/>
        </p:nvSpPr>
        <p:spPr>
          <a:xfrm>
            <a:off x="838200" y="1825625"/>
            <a:ext cx="5393361" cy="4351338"/>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endParaRPr lang="en-US" b="0" i="0" dirty="0">
              <a:effectLst/>
            </a:endParaRPr>
          </a:p>
          <a:p>
            <a:pPr indent="-228600">
              <a:lnSpc>
                <a:spcPct val="90000"/>
              </a:lnSpc>
              <a:spcAft>
                <a:spcPts val="600"/>
              </a:spcAft>
              <a:buFont typeface="Arial" panose="020B0604020202020204" pitchFamily="34" charset="0"/>
              <a:buChar char="•"/>
            </a:pPr>
            <a:endParaRPr lang="en-US" b="0" i="0" dirty="0">
              <a:effectLst/>
            </a:endParaRPr>
          </a:p>
          <a:p>
            <a:pPr indent="-228600">
              <a:lnSpc>
                <a:spcPct val="90000"/>
              </a:lnSpc>
              <a:spcAft>
                <a:spcPts val="600"/>
              </a:spcAft>
              <a:buFont typeface="Arial" panose="020B0604020202020204" pitchFamily="34" charset="0"/>
              <a:buChar char="•"/>
            </a:pPr>
            <a:endParaRPr lang="en-US" dirty="0"/>
          </a:p>
        </p:txBody>
      </p:sp>
      <p:sp>
        <p:nvSpPr>
          <p:cNvPr id="8" name="CaixaDeTexto 7">
            <a:extLst>
              <a:ext uri="{FF2B5EF4-FFF2-40B4-BE49-F238E27FC236}">
                <a16:creationId xmlns:a16="http://schemas.microsoft.com/office/drawing/2014/main" id="{58F72D77-D827-48D7-89BF-A2649CD849FA}"/>
              </a:ext>
            </a:extLst>
          </p:cNvPr>
          <p:cNvSpPr txBox="1"/>
          <p:nvPr/>
        </p:nvSpPr>
        <p:spPr>
          <a:xfrm>
            <a:off x="487579" y="666805"/>
            <a:ext cx="6094602" cy="5909310"/>
          </a:xfrm>
          <a:prstGeom prst="rect">
            <a:avLst/>
          </a:prstGeom>
          <a:noFill/>
        </p:spPr>
        <p:txBody>
          <a:bodyPr wrap="square">
            <a:spAutoFit/>
          </a:bodyPr>
          <a:lstStyle/>
          <a:p>
            <a:r>
              <a:rPr lang="pt-BR" dirty="0" err="1"/>
              <a:t>MongoDB</a:t>
            </a:r>
            <a:r>
              <a:rPr lang="pt-BR" dirty="0"/>
              <a:t>, o que o torna tão interessante? </a:t>
            </a:r>
          </a:p>
          <a:p>
            <a:endParaRPr lang="pt-BR" dirty="0"/>
          </a:p>
          <a:p>
            <a:r>
              <a:rPr lang="pt-BR" dirty="0"/>
              <a:t>Frequentemente, em um sistema relacional, temos uma tabela. E certamente possuímos colunas nesta tabela como, por exemplo, informações sobre a venda de um produto: código do produto, nome, quantidade vendida, nome do vendedor. Às vezes, é necessário acrescentar alguma outra informação e, para isto, é necessário utilizar um comando do tipo ALTER TABLE, para adicionar uma nova coluna.</a:t>
            </a:r>
          </a:p>
          <a:p>
            <a:r>
              <a:rPr lang="pt-BR" dirty="0"/>
              <a:t>No universo não relacional, com </a:t>
            </a:r>
            <a:r>
              <a:rPr lang="pt-BR" dirty="0" err="1"/>
              <a:t>MongoDB</a:t>
            </a:r>
            <a:r>
              <a:rPr lang="pt-BR" dirty="0"/>
              <a:t>, não é necessário fazer isto. Como este é orientado a documentos, cada um deles pode possuir um </a:t>
            </a:r>
            <a:r>
              <a:rPr lang="pt-BR" dirty="0" err="1"/>
              <a:t>schema</a:t>
            </a:r>
            <a:r>
              <a:rPr lang="pt-BR" dirty="0"/>
              <a:t> diferente. Isto faz com que o sistema seja facilmente adaptado conforme haja evolução, ou seja, quando é necessário fazer alguma mudança. O armazenamento sem esquema (</a:t>
            </a:r>
            <a:r>
              <a:rPr lang="pt-BR" dirty="0" err="1"/>
              <a:t>schemaless</a:t>
            </a:r>
            <a:r>
              <a:rPr lang="pt-BR" dirty="0"/>
              <a:t>) traz facilidades ao se lidar com dados não uniformes (dados que possuem conjuntos diferentes de campos). Em um ambiente relacional, no resultado de uma aplicação com dados não estruturados, geralmente termos muitas tabelas e muitas colunas, muitas delas esparsas (com muitos </a:t>
            </a:r>
            <a:r>
              <a:rPr lang="pt-BR" dirty="0" err="1"/>
              <a:t>nulls</a:t>
            </a:r>
            <a:r>
              <a:rPr lang="pt-BR" dirty="0"/>
              <a:t>) e isto torna a manipulação mais complicada. E esta é a grande vantagem de ter um modelo sem esquema.</a:t>
            </a:r>
          </a:p>
        </p:txBody>
      </p:sp>
    </p:spTree>
    <p:extLst>
      <p:ext uri="{BB962C8B-B14F-4D97-AF65-F5344CB8AC3E}">
        <p14:creationId xmlns:p14="http://schemas.microsoft.com/office/powerpoint/2010/main" val="10689733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77C59BEC-C4CC-4741-B975-08C543178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1" name="Arc 50">
            <a:extLst>
              <a:ext uri="{FF2B5EF4-FFF2-40B4-BE49-F238E27FC236}">
                <a16:creationId xmlns:a16="http://schemas.microsoft.com/office/drawing/2014/main" id="{72DEF309-605D-4117-9340-6D589B6C3A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986173" flipV="1">
            <a:off x="3930947" y="651615"/>
            <a:ext cx="4083433" cy="408343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 name="CaixaDeTexto 4">
            <a:extLst>
              <a:ext uri="{FF2B5EF4-FFF2-40B4-BE49-F238E27FC236}">
                <a16:creationId xmlns:a16="http://schemas.microsoft.com/office/drawing/2014/main" id="{52EF7A43-DF7B-4C13-B378-F277372050A7}"/>
              </a:ext>
            </a:extLst>
          </p:cNvPr>
          <p:cNvSpPr txBox="1"/>
          <p:nvPr/>
        </p:nvSpPr>
        <p:spPr>
          <a:xfrm>
            <a:off x="838200" y="1825625"/>
            <a:ext cx="5393361" cy="4351338"/>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b="0" i="0">
                <a:effectLst/>
              </a:rPr>
              <a:t>Geralmente é utilizado em cenários onde os dados são voláteis e não necessitam de certos relacionamentos entretanto o modelo orientado a documentos pode ser ideal para trabalhar com alguns tipos de cenários e não indicados para trabalhar em outros (tais como transações financeiras por exemplo)</a:t>
            </a:r>
            <a:endParaRPr lang="en-US"/>
          </a:p>
        </p:txBody>
      </p:sp>
      <p:sp>
        <p:nvSpPr>
          <p:cNvPr id="53" name="Oval 52">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77008" y="5228027"/>
            <a:ext cx="1107241" cy="10772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3" name="Imagem 2" descr="Logotipo, nome da empresa&#10;&#10;Descrição gerada automaticamente">
            <a:extLst>
              <a:ext uri="{FF2B5EF4-FFF2-40B4-BE49-F238E27FC236}">
                <a16:creationId xmlns:a16="http://schemas.microsoft.com/office/drawing/2014/main" id="{255C42D5-ADAC-49CA-895F-525A3BC22F96}"/>
              </a:ext>
            </a:extLst>
          </p:cNvPr>
          <p:cNvPicPr>
            <a:picLocks noChangeAspect="1"/>
          </p:cNvPicPr>
          <p:nvPr/>
        </p:nvPicPr>
        <p:blipFill rotWithShape="1">
          <a:blip r:embed="rId2">
            <a:extLst>
              <a:ext uri="{28A0092B-C50C-407E-A947-70E740481C1C}">
                <a14:useLocalDpi xmlns:a14="http://schemas.microsoft.com/office/drawing/2010/main" val="0"/>
              </a:ext>
            </a:extLst>
          </a:blip>
          <a:srcRect t="13265" b="1550"/>
          <a:stretch/>
        </p:blipFill>
        <p:spPr>
          <a:xfrm>
            <a:off x="7109962" y="1929832"/>
            <a:ext cx="4221597" cy="4221586"/>
          </a:xfrm>
          <a:custGeom>
            <a:avLst/>
            <a:gdLst/>
            <a:ahLst/>
            <a:cxnLst/>
            <a:rect l="l" t="t" r="r" b="b"/>
            <a:pathLst>
              <a:path w="4221597" h="4303912">
                <a:moveTo>
                  <a:pt x="126986" y="0"/>
                </a:moveTo>
                <a:lnTo>
                  <a:pt x="4094611" y="0"/>
                </a:lnTo>
                <a:cubicBezTo>
                  <a:pt x="4164743" y="0"/>
                  <a:pt x="4221597" y="56854"/>
                  <a:pt x="4221597" y="126986"/>
                </a:cubicBezTo>
                <a:lnTo>
                  <a:pt x="4221597" y="4176926"/>
                </a:lnTo>
                <a:cubicBezTo>
                  <a:pt x="4221597" y="4247058"/>
                  <a:pt x="4164743" y="4303912"/>
                  <a:pt x="4094611" y="4303912"/>
                </a:cubicBezTo>
                <a:lnTo>
                  <a:pt x="126986" y="4303912"/>
                </a:lnTo>
                <a:cubicBezTo>
                  <a:pt x="56854" y="4303912"/>
                  <a:pt x="0" y="4247058"/>
                  <a:pt x="0" y="4176926"/>
                </a:cubicBezTo>
                <a:lnTo>
                  <a:pt x="0" y="126986"/>
                </a:lnTo>
                <a:cubicBezTo>
                  <a:pt x="0" y="56854"/>
                  <a:pt x="56854" y="0"/>
                  <a:pt x="126986" y="0"/>
                </a:cubicBezTo>
                <a:close/>
              </a:path>
            </a:pathLst>
          </a:custGeom>
        </p:spPr>
      </p:pic>
    </p:spTree>
    <p:extLst>
      <p:ext uri="{BB962C8B-B14F-4D97-AF65-F5344CB8AC3E}">
        <p14:creationId xmlns:p14="http://schemas.microsoft.com/office/powerpoint/2010/main" val="11445784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91F32EBA-ED97-466E-8CFA-8382584155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aixaDeTexto 4">
            <a:extLst>
              <a:ext uri="{FF2B5EF4-FFF2-40B4-BE49-F238E27FC236}">
                <a16:creationId xmlns:a16="http://schemas.microsoft.com/office/drawing/2014/main" id="{52EF7A43-DF7B-4C13-B378-F277372050A7}"/>
              </a:ext>
            </a:extLst>
          </p:cNvPr>
          <p:cNvSpPr txBox="1"/>
          <p:nvPr/>
        </p:nvSpPr>
        <p:spPr>
          <a:xfrm>
            <a:off x="965200" y="2470248"/>
            <a:ext cx="4048344" cy="3536236"/>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1700" b="0" i="0" dirty="0">
                <a:effectLst/>
              </a:rPr>
              <a:t>The New York Times </a:t>
            </a:r>
          </a:p>
          <a:p>
            <a:pPr>
              <a:lnSpc>
                <a:spcPct val="90000"/>
              </a:lnSpc>
              <a:spcAft>
                <a:spcPts val="600"/>
              </a:spcAft>
            </a:pPr>
            <a:r>
              <a:rPr lang="en-US" sz="1700" dirty="0" err="1"/>
              <a:t>U</a:t>
            </a:r>
            <a:r>
              <a:rPr lang="en-US" sz="1700" b="0" i="0" dirty="0" err="1">
                <a:effectLst/>
              </a:rPr>
              <a:t>sa</a:t>
            </a:r>
            <a:r>
              <a:rPr lang="en-US" sz="1700" b="0" i="0" dirty="0">
                <a:effectLst/>
              </a:rPr>
              <a:t> o MongoDB para </a:t>
            </a:r>
            <a:r>
              <a:rPr lang="en-US" sz="1700" b="0" i="0" dirty="0" err="1">
                <a:effectLst/>
              </a:rPr>
              <a:t>armazenar</a:t>
            </a:r>
            <a:r>
              <a:rPr lang="en-US" sz="1700" b="0" i="0" dirty="0">
                <a:effectLst/>
              </a:rPr>
              <a:t> dados </a:t>
            </a:r>
            <a:r>
              <a:rPr lang="en-US" sz="1700" b="0" i="0" dirty="0" err="1">
                <a:effectLst/>
              </a:rPr>
              <a:t>sobre</a:t>
            </a:r>
            <a:r>
              <a:rPr lang="en-US" sz="1700" b="0" i="0" dirty="0">
                <a:effectLst/>
              </a:rPr>
              <a:t> </a:t>
            </a:r>
            <a:r>
              <a:rPr lang="en-US" sz="1700" b="0" i="0" dirty="0" err="1">
                <a:effectLst/>
              </a:rPr>
              <a:t>atividades</a:t>
            </a:r>
            <a:r>
              <a:rPr lang="en-US" sz="1700" b="0" i="0" dirty="0">
                <a:effectLst/>
              </a:rPr>
              <a:t> de </a:t>
            </a:r>
            <a:r>
              <a:rPr lang="en-US" sz="1700" b="0" i="0" dirty="0" err="1">
                <a:effectLst/>
              </a:rPr>
              <a:t>compartilhamento</a:t>
            </a:r>
            <a:r>
              <a:rPr lang="en-US" sz="1700" b="0" i="0" dirty="0">
                <a:effectLst/>
              </a:rPr>
              <a:t> social </a:t>
            </a:r>
            <a:r>
              <a:rPr lang="en-US" sz="1700" b="0" i="0" dirty="0" err="1">
                <a:effectLst/>
              </a:rPr>
              <a:t>relacionados</a:t>
            </a:r>
            <a:r>
              <a:rPr lang="en-US" sz="1700" b="0" i="0" dirty="0">
                <a:effectLst/>
              </a:rPr>
              <a:t> </a:t>
            </a:r>
            <a:r>
              <a:rPr lang="en-US" sz="1700" b="0" i="0" dirty="0" err="1">
                <a:effectLst/>
              </a:rPr>
              <a:t>ao</a:t>
            </a:r>
            <a:r>
              <a:rPr lang="en-US" sz="1700" b="0" i="0" dirty="0">
                <a:effectLst/>
              </a:rPr>
              <a:t> </a:t>
            </a:r>
            <a:r>
              <a:rPr lang="en-US" sz="1700" b="0" i="0" dirty="0" err="1">
                <a:effectLst/>
              </a:rPr>
              <a:t>seu</a:t>
            </a:r>
            <a:r>
              <a:rPr lang="en-US" sz="1700" b="0" i="0" dirty="0">
                <a:effectLst/>
              </a:rPr>
              <a:t> </a:t>
            </a:r>
            <a:r>
              <a:rPr lang="en-US" sz="1700" b="0" i="0" dirty="0" err="1">
                <a:effectLst/>
              </a:rPr>
              <a:t>próprio</a:t>
            </a:r>
            <a:r>
              <a:rPr lang="en-US" sz="1700" b="0" i="0" dirty="0">
                <a:effectLst/>
              </a:rPr>
              <a:t> </a:t>
            </a:r>
            <a:r>
              <a:rPr lang="en-US" sz="1700" b="0" i="0" dirty="0" err="1">
                <a:effectLst/>
              </a:rPr>
              <a:t>conteúdo</a:t>
            </a:r>
            <a:r>
              <a:rPr lang="en-US" sz="1700" b="0" i="0" dirty="0">
                <a:effectLst/>
              </a:rPr>
              <a:t>. </a:t>
            </a:r>
            <a:r>
              <a:rPr lang="en-US" sz="1700" b="0" i="0" dirty="0" err="1">
                <a:effectLst/>
              </a:rPr>
              <a:t>Eles</a:t>
            </a:r>
            <a:r>
              <a:rPr lang="en-US" sz="1700" b="0" i="0" dirty="0">
                <a:effectLst/>
              </a:rPr>
              <a:t> </a:t>
            </a:r>
            <a:r>
              <a:rPr lang="en-US" sz="1700" b="0" i="0" dirty="0" err="1">
                <a:effectLst/>
              </a:rPr>
              <a:t>possuem</a:t>
            </a:r>
            <a:r>
              <a:rPr lang="en-US" sz="1700" b="0" i="0" dirty="0">
                <a:effectLst/>
              </a:rPr>
              <a:t> o </a:t>
            </a:r>
            <a:r>
              <a:rPr lang="en-US" sz="1700" b="0" i="0" dirty="0" err="1">
                <a:effectLst/>
              </a:rPr>
              <a:t>projeto</a:t>
            </a:r>
            <a:r>
              <a:rPr lang="en-US" sz="1700" b="0" i="0" dirty="0">
                <a:effectLst/>
              </a:rPr>
              <a:t> Cascade </a:t>
            </a:r>
            <a:r>
              <a:rPr lang="en-US" sz="1700" b="0" i="0" dirty="0" err="1">
                <a:effectLst/>
              </a:rPr>
              <a:t>na</a:t>
            </a:r>
            <a:r>
              <a:rPr lang="en-US" sz="1700" b="0" i="0" dirty="0">
                <a:effectLst/>
              </a:rPr>
              <a:t> qual </a:t>
            </a:r>
            <a:r>
              <a:rPr lang="en-US" sz="1700" b="0" i="0" dirty="0" err="1">
                <a:effectLst/>
              </a:rPr>
              <a:t>vizualiza</a:t>
            </a:r>
            <a:r>
              <a:rPr lang="en-US" sz="1700" b="0" i="0" dirty="0">
                <a:effectLst/>
              </a:rPr>
              <a:t> as conversas que </a:t>
            </a:r>
            <a:r>
              <a:rPr lang="en-US" sz="1700" b="0" i="0" dirty="0" err="1">
                <a:effectLst/>
              </a:rPr>
              <a:t>acontecem</a:t>
            </a:r>
            <a:r>
              <a:rPr lang="en-US" sz="1700" b="0" i="0" dirty="0">
                <a:effectLst/>
              </a:rPr>
              <a:t> </a:t>
            </a:r>
            <a:r>
              <a:rPr lang="en-US" sz="1700" b="0" i="0" dirty="0" err="1">
                <a:effectLst/>
              </a:rPr>
              <a:t>em</a:t>
            </a:r>
            <a:r>
              <a:rPr lang="en-US" sz="1700" b="0" i="0" dirty="0">
                <a:effectLst/>
              </a:rPr>
              <a:t> </a:t>
            </a:r>
            <a:r>
              <a:rPr lang="en-US" sz="1700" b="0" i="0" dirty="0" err="1">
                <a:effectLst/>
              </a:rPr>
              <a:t>torno</a:t>
            </a:r>
            <a:r>
              <a:rPr lang="en-US" sz="1700" b="0" i="0" dirty="0">
                <a:effectLst/>
              </a:rPr>
              <a:t> do The New York Times, </a:t>
            </a:r>
            <a:r>
              <a:rPr lang="en-US" sz="1700" b="0" i="0" dirty="0" err="1">
                <a:effectLst/>
              </a:rPr>
              <a:t>dando</a:t>
            </a:r>
            <a:r>
              <a:rPr lang="en-US" sz="1700" b="0" i="0" dirty="0">
                <a:effectLst/>
              </a:rPr>
              <a:t> </a:t>
            </a:r>
            <a:r>
              <a:rPr lang="en-US" sz="1700" b="0" i="0" dirty="0" err="1">
                <a:effectLst/>
              </a:rPr>
              <a:t>uma</a:t>
            </a:r>
            <a:r>
              <a:rPr lang="en-US" sz="1700" b="0" i="0" dirty="0">
                <a:effectLst/>
              </a:rPr>
              <a:t> </a:t>
            </a:r>
            <a:r>
              <a:rPr lang="en-US" sz="1700" b="0" i="0" dirty="0" err="1">
                <a:effectLst/>
              </a:rPr>
              <a:t>ideia</a:t>
            </a:r>
            <a:r>
              <a:rPr lang="en-US" sz="1700" b="0" i="0" dirty="0">
                <a:effectLst/>
              </a:rPr>
              <a:t> de qual </a:t>
            </a:r>
            <a:r>
              <a:rPr lang="en-US" sz="1700" b="0" i="0" dirty="0" err="1">
                <a:effectLst/>
              </a:rPr>
              <a:t>conteúdo</a:t>
            </a:r>
            <a:r>
              <a:rPr lang="en-US" sz="1700" b="0" i="0" dirty="0">
                <a:effectLst/>
              </a:rPr>
              <a:t> é </a:t>
            </a:r>
            <a:r>
              <a:rPr lang="en-US" sz="1700" b="0" i="0" dirty="0" err="1">
                <a:effectLst/>
              </a:rPr>
              <a:t>mais</a:t>
            </a:r>
            <a:r>
              <a:rPr lang="en-US" sz="1700" b="0" i="0" dirty="0">
                <a:effectLst/>
              </a:rPr>
              <a:t> </a:t>
            </a:r>
            <a:r>
              <a:rPr lang="en-US" sz="1700" b="0" i="0" dirty="0" err="1">
                <a:effectLst/>
              </a:rPr>
              <a:t>interessante</a:t>
            </a:r>
            <a:r>
              <a:rPr lang="en-US" sz="1700" b="0" i="0" dirty="0">
                <a:effectLst/>
              </a:rPr>
              <a:t> </a:t>
            </a:r>
            <a:r>
              <a:rPr lang="en-US" sz="1700" b="0" i="0" dirty="0" err="1">
                <a:effectLst/>
              </a:rPr>
              <a:t>pra</a:t>
            </a:r>
            <a:r>
              <a:rPr lang="en-US" sz="1700" b="0" i="0" dirty="0">
                <a:effectLst/>
              </a:rPr>
              <a:t> </a:t>
            </a:r>
            <a:r>
              <a:rPr lang="en-US" sz="1700" b="0" i="0" dirty="0" err="1">
                <a:effectLst/>
              </a:rPr>
              <a:t>quem</a:t>
            </a:r>
            <a:r>
              <a:rPr lang="en-US" sz="1700" b="0" i="0" dirty="0">
                <a:effectLst/>
              </a:rPr>
              <a:t> o </a:t>
            </a:r>
            <a:r>
              <a:rPr lang="en-US" sz="1700" b="0" i="0" dirty="0" err="1">
                <a:effectLst/>
              </a:rPr>
              <a:t>procura</a:t>
            </a:r>
            <a:r>
              <a:rPr lang="en-US" sz="1700" b="0" i="0" dirty="0">
                <a:effectLst/>
              </a:rPr>
              <a:t>. NYT </a:t>
            </a:r>
            <a:r>
              <a:rPr lang="en-US" sz="1700" b="0" i="0" dirty="0" err="1">
                <a:effectLst/>
              </a:rPr>
              <a:t>Criou</a:t>
            </a:r>
            <a:r>
              <a:rPr lang="en-US" sz="1700" b="0" i="0" dirty="0">
                <a:effectLst/>
              </a:rPr>
              <a:t> o </a:t>
            </a:r>
            <a:r>
              <a:rPr lang="en-US" sz="1700" b="0" i="0" dirty="0" err="1">
                <a:effectLst/>
              </a:rPr>
              <a:t>seu</a:t>
            </a:r>
            <a:r>
              <a:rPr lang="en-US" sz="1700" b="0" i="0" dirty="0">
                <a:effectLst/>
              </a:rPr>
              <a:t> </a:t>
            </a:r>
            <a:r>
              <a:rPr lang="en-US" sz="1700" b="0" i="0" dirty="0" err="1">
                <a:effectLst/>
              </a:rPr>
              <a:t>projeto</a:t>
            </a:r>
            <a:r>
              <a:rPr lang="en-US" sz="1700" b="0" i="0" dirty="0">
                <a:effectLst/>
              </a:rPr>
              <a:t> </a:t>
            </a:r>
            <a:r>
              <a:rPr lang="en-US" sz="1700" b="0" i="0" dirty="0" err="1">
                <a:effectLst/>
              </a:rPr>
              <a:t>em</a:t>
            </a:r>
            <a:r>
              <a:rPr lang="en-US" sz="1700" b="0" i="0" dirty="0">
                <a:effectLst/>
              </a:rPr>
              <a:t> </a:t>
            </a:r>
            <a:r>
              <a:rPr lang="en-US" sz="1700" b="0" i="0" dirty="0" err="1">
                <a:effectLst/>
              </a:rPr>
              <a:t>apenas</a:t>
            </a:r>
            <a:r>
              <a:rPr lang="en-US" sz="1700" b="0" i="0" dirty="0">
                <a:effectLst/>
              </a:rPr>
              <a:t> </a:t>
            </a:r>
            <a:r>
              <a:rPr lang="en-US" sz="1700" b="0" i="0" dirty="0" err="1">
                <a:effectLst/>
              </a:rPr>
              <a:t>duas</a:t>
            </a:r>
            <a:r>
              <a:rPr lang="en-US" sz="1700" b="0" i="0" dirty="0">
                <a:effectLst/>
              </a:rPr>
              <a:t> </a:t>
            </a:r>
            <a:r>
              <a:rPr lang="en-US" sz="1700" b="0" i="0" dirty="0" err="1">
                <a:effectLst/>
              </a:rPr>
              <a:t>semanas</a:t>
            </a:r>
            <a:r>
              <a:rPr lang="en-US" sz="1700" b="0" i="0" dirty="0">
                <a:effectLst/>
              </a:rPr>
              <a:t> </a:t>
            </a:r>
            <a:r>
              <a:rPr lang="en-US" sz="1700" b="0" i="0" dirty="0" err="1">
                <a:effectLst/>
              </a:rPr>
              <a:t>usando</a:t>
            </a:r>
            <a:r>
              <a:rPr lang="en-US" sz="1700" b="0" i="0" dirty="0">
                <a:effectLst/>
              </a:rPr>
              <a:t> </a:t>
            </a:r>
            <a:r>
              <a:rPr lang="en-US" sz="1700" b="0" i="0" dirty="0" err="1">
                <a:effectLst/>
              </a:rPr>
              <a:t>uma</a:t>
            </a:r>
            <a:r>
              <a:rPr lang="en-US" sz="1700" b="0" i="0" dirty="0">
                <a:effectLst/>
              </a:rPr>
              <a:t> </a:t>
            </a:r>
            <a:r>
              <a:rPr lang="en-US" sz="1700" b="0" i="0" dirty="0" err="1">
                <a:effectLst/>
              </a:rPr>
              <a:t>única</a:t>
            </a:r>
            <a:r>
              <a:rPr lang="en-US" sz="1700" b="0" i="0" dirty="0">
                <a:effectLst/>
              </a:rPr>
              <a:t> </a:t>
            </a:r>
            <a:r>
              <a:rPr lang="en-US" sz="1700" b="0" i="0" dirty="0" err="1">
                <a:effectLst/>
              </a:rPr>
              <a:t>instância</a:t>
            </a:r>
            <a:r>
              <a:rPr lang="en-US" sz="1700" b="0" i="0" dirty="0">
                <a:effectLst/>
              </a:rPr>
              <a:t> do MongoDB.</a:t>
            </a:r>
            <a:endParaRPr lang="en-US" sz="1700" dirty="0"/>
          </a:p>
        </p:txBody>
      </p:sp>
      <p:sp>
        <p:nvSpPr>
          <p:cNvPr id="22" name="Freeform: Shape 21">
            <a:extLst>
              <a:ext uri="{FF2B5EF4-FFF2-40B4-BE49-F238E27FC236}">
                <a16:creationId xmlns:a16="http://schemas.microsoft.com/office/drawing/2014/main" id="{62A38935-BB53-4DF7-A56E-48DD25B685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1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4 h 5154967"/>
              <a:gd name="connsiteX37" fmla="*/ 1625714 w 6184806"/>
              <a:gd name="connsiteY37" fmla="*/ 109244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1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1"/>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4"/>
                  <a:pt x="2445216" y="109244"/>
                </a:cubicBezTo>
                <a:cubicBezTo>
                  <a:pt x="1625714" y="109244"/>
                  <a:pt x="1625714" y="109244"/>
                  <a:pt x="1625714" y="109244"/>
                </a:cubicBezTo>
                <a:cubicBezTo>
                  <a:pt x="1572615" y="109244"/>
                  <a:pt x="1524825" y="137459"/>
                  <a:pt x="1498276" y="183309"/>
                </a:cubicBezTo>
                <a:cubicBezTo>
                  <a:pt x="1089410" y="890450"/>
                  <a:pt x="1089410" y="890450"/>
                  <a:pt x="1089410" y="890450"/>
                </a:cubicBezTo>
                <a:cubicBezTo>
                  <a:pt x="1062860" y="934537"/>
                  <a:pt x="1062860" y="990968"/>
                  <a:pt x="1089410" y="1035054"/>
                </a:cubicBezTo>
                <a:cubicBezTo>
                  <a:pt x="1498276" y="1742196"/>
                  <a:pt x="1498276" y="1742196"/>
                  <a:pt x="1498276" y="1742196"/>
                </a:cubicBezTo>
                <a:cubicBezTo>
                  <a:pt x="1511551" y="1765121"/>
                  <a:pt x="1530135" y="1783637"/>
                  <a:pt x="1552039" y="1796421"/>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 name="Imagem 2" descr="Logotipo, nome da empresa&#10;&#10;Descrição gerada automaticamente">
            <a:extLst>
              <a:ext uri="{FF2B5EF4-FFF2-40B4-BE49-F238E27FC236}">
                <a16:creationId xmlns:a16="http://schemas.microsoft.com/office/drawing/2014/main" id="{255C42D5-ADAC-49CA-895F-525A3BC22F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73650" y="2105470"/>
            <a:ext cx="2740692" cy="3217333"/>
          </a:xfrm>
          <a:prstGeom prst="rect">
            <a:avLst/>
          </a:prstGeom>
        </p:spPr>
      </p:pic>
    </p:spTree>
    <p:extLst>
      <p:ext uri="{BB962C8B-B14F-4D97-AF65-F5344CB8AC3E}">
        <p14:creationId xmlns:p14="http://schemas.microsoft.com/office/powerpoint/2010/main" val="29244970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91F32EBA-ED97-466E-8CFA-8382584155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aixaDeTexto 4">
            <a:extLst>
              <a:ext uri="{FF2B5EF4-FFF2-40B4-BE49-F238E27FC236}">
                <a16:creationId xmlns:a16="http://schemas.microsoft.com/office/drawing/2014/main" id="{52EF7A43-DF7B-4C13-B378-F277372050A7}"/>
              </a:ext>
            </a:extLst>
          </p:cNvPr>
          <p:cNvSpPr txBox="1"/>
          <p:nvPr/>
        </p:nvSpPr>
        <p:spPr>
          <a:xfrm>
            <a:off x="612396" y="1518407"/>
            <a:ext cx="4401148" cy="4488077"/>
          </a:xfrm>
          <a:prstGeom prst="rect">
            <a:avLst/>
          </a:prstGeom>
        </p:spPr>
        <p:txBody>
          <a:bodyPr vert="horz" lIns="91440" tIns="45720" rIns="91440" bIns="45720" rtlCol="0">
            <a:normAutofit fontScale="92500" lnSpcReduction="20000"/>
          </a:bodyPr>
          <a:lstStyle/>
          <a:p>
            <a:pPr algn="l"/>
            <a:r>
              <a:rPr lang="pt-BR" sz="1700" dirty="0"/>
              <a:t>Ebay</a:t>
            </a:r>
          </a:p>
          <a:p>
            <a:pPr algn="l"/>
            <a:endParaRPr lang="pt-BR" sz="1700" dirty="0"/>
          </a:p>
          <a:p>
            <a:pPr algn="l"/>
            <a:r>
              <a:rPr lang="pt-BR" sz="1700" dirty="0"/>
              <a:t>Uma das maiores empresas do mundo e ainda por cima tem um dos sites mais populares para venda. Por exemplo: é possível adquirir um produto usado nos Estados Unidos e recebe-lo no Brasil, portanto, é sempre uma boa opção.</a:t>
            </a:r>
          </a:p>
          <a:p>
            <a:pPr algn="l"/>
            <a:r>
              <a:rPr lang="pt-BR" sz="1700" dirty="0"/>
              <a:t>A utilização do </a:t>
            </a:r>
            <a:r>
              <a:rPr lang="pt-BR" sz="1700" dirty="0" err="1"/>
              <a:t>MongoDB</a:t>
            </a:r>
            <a:r>
              <a:rPr lang="pt-BR" sz="1700" dirty="0"/>
              <a:t> permite que exista uma maior velocidade das tomadas de decisões e o problema é resolvido mais rapidamente. Para um site que precisa estar no ar para funcionar, essa é uma das melhores vantagens.</a:t>
            </a:r>
          </a:p>
          <a:p>
            <a:pPr algn="l"/>
            <a:r>
              <a:rPr lang="pt-BR" sz="1700" dirty="0"/>
              <a:t>Assim como as grandes empresas que utilizam </a:t>
            </a:r>
            <a:r>
              <a:rPr lang="pt-BR" sz="1700" dirty="0" err="1"/>
              <a:t>NoSQL</a:t>
            </a:r>
            <a:r>
              <a:rPr lang="pt-BR" sz="1700" dirty="0"/>
              <a:t> citadas anteriormente, essa organização precisa de algo maior. Os bancos de dados relacionais não estavam mais dando conta do recado e era preciso mudar a visão da empresa.</a:t>
            </a:r>
          </a:p>
          <a:p>
            <a:pPr algn="l"/>
            <a:r>
              <a:rPr lang="pt-BR" sz="1700" dirty="0"/>
              <a:t>Guardar todos aqueles dados dos itens, das compras e até mesmo de todas as vendas, não é algo muito simples. É adequado existir um cuidado e os bancos de dados </a:t>
            </a:r>
            <a:r>
              <a:rPr lang="pt-BR" sz="1700" dirty="0" err="1"/>
              <a:t>NoSQL</a:t>
            </a:r>
            <a:r>
              <a:rPr lang="pt-BR" sz="1700" dirty="0"/>
              <a:t> vão fornecer a opção de resolver esse problema com rapidez.</a:t>
            </a:r>
          </a:p>
        </p:txBody>
      </p:sp>
      <p:sp>
        <p:nvSpPr>
          <p:cNvPr id="22" name="Freeform: Shape 21">
            <a:extLst>
              <a:ext uri="{FF2B5EF4-FFF2-40B4-BE49-F238E27FC236}">
                <a16:creationId xmlns:a16="http://schemas.microsoft.com/office/drawing/2014/main" id="{62A38935-BB53-4DF7-A56E-48DD25B685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1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4 h 5154967"/>
              <a:gd name="connsiteX37" fmla="*/ 1625714 w 6184806"/>
              <a:gd name="connsiteY37" fmla="*/ 109244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1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1"/>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4"/>
                  <a:pt x="2445216" y="109244"/>
                </a:cubicBezTo>
                <a:cubicBezTo>
                  <a:pt x="1625714" y="109244"/>
                  <a:pt x="1625714" y="109244"/>
                  <a:pt x="1625714" y="109244"/>
                </a:cubicBezTo>
                <a:cubicBezTo>
                  <a:pt x="1572615" y="109244"/>
                  <a:pt x="1524825" y="137459"/>
                  <a:pt x="1498276" y="183309"/>
                </a:cubicBezTo>
                <a:cubicBezTo>
                  <a:pt x="1089410" y="890450"/>
                  <a:pt x="1089410" y="890450"/>
                  <a:pt x="1089410" y="890450"/>
                </a:cubicBezTo>
                <a:cubicBezTo>
                  <a:pt x="1062860" y="934537"/>
                  <a:pt x="1062860" y="990968"/>
                  <a:pt x="1089410" y="1035054"/>
                </a:cubicBezTo>
                <a:cubicBezTo>
                  <a:pt x="1498276" y="1742196"/>
                  <a:pt x="1498276" y="1742196"/>
                  <a:pt x="1498276" y="1742196"/>
                </a:cubicBezTo>
                <a:cubicBezTo>
                  <a:pt x="1511551" y="1765121"/>
                  <a:pt x="1530135" y="1783637"/>
                  <a:pt x="1552039" y="1796421"/>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 name="Imagem 2" descr="Logotipo, nome da empresa&#10;&#10;Descrição gerada automaticamente">
            <a:extLst>
              <a:ext uri="{FF2B5EF4-FFF2-40B4-BE49-F238E27FC236}">
                <a16:creationId xmlns:a16="http://schemas.microsoft.com/office/drawing/2014/main" id="{255C42D5-ADAC-49CA-895F-525A3BC22F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73650" y="2105470"/>
            <a:ext cx="2740692" cy="3217333"/>
          </a:xfrm>
          <a:prstGeom prst="rect">
            <a:avLst/>
          </a:prstGeom>
        </p:spPr>
      </p:pic>
    </p:spTree>
    <p:extLst>
      <p:ext uri="{BB962C8B-B14F-4D97-AF65-F5344CB8AC3E}">
        <p14:creationId xmlns:p14="http://schemas.microsoft.com/office/powerpoint/2010/main" val="39521071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Freeform: Shape 14">
            <a:extLst>
              <a:ext uri="{FF2B5EF4-FFF2-40B4-BE49-F238E27FC236}">
                <a16:creationId xmlns:a16="http://schemas.microsoft.com/office/drawing/2014/main" id="{CA815F2C-4E80-4019-8E59-FAD3F7F847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009304" cy="6858000"/>
          </a:xfrm>
          <a:custGeom>
            <a:avLst/>
            <a:gdLst>
              <a:gd name="connsiteX0" fmla="*/ 8239723 w 12009304"/>
              <a:gd name="connsiteY0" fmla="*/ 5083103 h 6858000"/>
              <a:gd name="connsiteX1" fmla="*/ 9505105 w 12009304"/>
              <a:gd name="connsiteY1" fmla="*/ 5083103 h 6858000"/>
              <a:gd name="connsiteX2" fmla="*/ 9564676 w 12009304"/>
              <a:gd name="connsiteY2" fmla="*/ 5091016 h 6858000"/>
              <a:gd name="connsiteX3" fmla="*/ 9605648 w 12009304"/>
              <a:gd name="connsiteY3" fmla="*/ 5108194 h 6858000"/>
              <a:gd name="connsiteX4" fmla="*/ 9580608 w 12009304"/>
              <a:gd name="connsiteY4" fmla="*/ 5151499 h 6858000"/>
              <a:gd name="connsiteX5" fmla="*/ 8693486 w 12009304"/>
              <a:gd name="connsiteY5" fmla="*/ 6685800 h 6858000"/>
              <a:gd name="connsiteX6" fmla="*/ 8595419 w 12009304"/>
              <a:gd name="connsiteY6" fmla="*/ 6814017 h 6858000"/>
              <a:gd name="connsiteX7" fmla="*/ 8545620 w 12009304"/>
              <a:gd name="connsiteY7" fmla="*/ 6858000 h 6858000"/>
              <a:gd name="connsiteX8" fmla="*/ 7612173 w 12009304"/>
              <a:gd name="connsiteY8" fmla="*/ 6858000 h 6858000"/>
              <a:gd name="connsiteX9" fmla="*/ 7591825 w 12009304"/>
              <a:gd name="connsiteY9" fmla="*/ 6822959 h 6858000"/>
              <a:gd name="connsiteX10" fmla="*/ 7411622 w 12009304"/>
              <a:gd name="connsiteY10" fmla="*/ 6512633 h 6858000"/>
              <a:gd name="connsiteX11" fmla="*/ 7411622 w 12009304"/>
              <a:gd name="connsiteY11" fmla="*/ 6289354 h 6858000"/>
              <a:gd name="connsiteX12" fmla="*/ 8045680 w 12009304"/>
              <a:gd name="connsiteY12" fmla="*/ 5197465 h 6858000"/>
              <a:gd name="connsiteX13" fmla="*/ 8239723 w 12009304"/>
              <a:gd name="connsiteY13" fmla="*/ 5083103 h 6858000"/>
              <a:gd name="connsiteX14" fmla="*/ 10622296 w 12009304"/>
              <a:gd name="connsiteY14" fmla="*/ 1326563 h 6858000"/>
              <a:gd name="connsiteX15" fmla="*/ 11448522 w 12009304"/>
              <a:gd name="connsiteY15" fmla="*/ 1326563 h 6858000"/>
              <a:gd name="connsiteX16" fmla="*/ 11577006 w 12009304"/>
              <a:gd name="connsiteY16" fmla="*/ 1401233 h 6858000"/>
              <a:gd name="connsiteX17" fmla="*/ 11989228 w 12009304"/>
              <a:gd name="connsiteY17" fmla="*/ 2114179 h 6858000"/>
              <a:gd name="connsiteX18" fmla="*/ 11989228 w 12009304"/>
              <a:gd name="connsiteY18" fmla="*/ 2259969 h 6858000"/>
              <a:gd name="connsiteX19" fmla="*/ 11577006 w 12009304"/>
              <a:gd name="connsiteY19" fmla="*/ 2972914 h 6858000"/>
              <a:gd name="connsiteX20" fmla="*/ 11448522 w 12009304"/>
              <a:gd name="connsiteY20" fmla="*/ 3047587 h 6858000"/>
              <a:gd name="connsiteX21" fmla="*/ 10622296 w 12009304"/>
              <a:gd name="connsiteY21" fmla="*/ 3047587 h 6858000"/>
              <a:gd name="connsiteX22" fmla="*/ 10495594 w 12009304"/>
              <a:gd name="connsiteY22" fmla="*/ 2972914 h 6858000"/>
              <a:gd name="connsiteX23" fmla="*/ 10081589 w 12009304"/>
              <a:gd name="connsiteY23" fmla="*/ 2259969 h 6858000"/>
              <a:gd name="connsiteX24" fmla="*/ 10081589 w 12009304"/>
              <a:gd name="connsiteY24" fmla="*/ 2114179 h 6858000"/>
              <a:gd name="connsiteX25" fmla="*/ 10495594 w 12009304"/>
              <a:gd name="connsiteY25" fmla="*/ 1401233 h 6858000"/>
              <a:gd name="connsiteX26" fmla="*/ 10622296 w 12009304"/>
              <a:gd name="connsiteY26" fmla="*/ 1326563 h 6858000"/>
              <a:gd name="connsiteX27" fmla="*/ 0 w 12009304"/>
              <a:gd name="connsiteY27" fmla="*/ 0 h 6858000"/>
              <a:gd name="connsiteX28" fmla="*/ 4457990 w 12009304"/>
              <a:gd name="connsiteY28" fmla="*/ 0 h 6858000"/>
              <a:gd name="connsiteX29" fmla="*/ 5902610 w 12009304"/>
              <a:gd name="connsiteY29" fmla="*/ 0 h 6858000"/>
              <a:gd name="connsiteX30" fmla="*/ 8476869 w 12009304"/>
              <a:gd name="connsiteY30" fmla="*/ 0 h 6858000"/>
              <a:gd name="connsiteX31" fmla="*/ 8535933 w 12009304"/>
              <a:gd name="connsiteY31" fmla="*/ 39849 h 6858000"/>
              <a:gd name="connsiteX32" fmla="*/ 8693486 w 12009304"/>
              <a:gd name="connsiteY32" fmla="*/ 220603 h 6858000"/>
              <a:gd name="connsiteX33" fmla="*/ 10389180 w 12009304"/>
              <a:gd name="connsiteY33" fmla="*/ 3153347 h 6858000"/>
              <a:gd name="connsiteX34" fmla="*/ 10389180 w 12009304"/>
              <a:gd name="connsiteY34" fmla="*/ 3753061 h 6858000"/>
              <a:gd name="connsiteX35" fmla="*/ 9759557 w 12009304"/>
              <a:gd name="connsiteY35" fmla="*/ 4842009 h 6858000"/>
              <a:gd name="connsiteX36" fmla="*/ 9706493 w 12009304"/>
              <a:gd name="connsiteY36" fmla="*/ 4933778 h 6858000"/>
              <a:gd name="connsiteX37" fmla="*/ 9708360 w 12009304"/>
              <a:gd name="connsiteY37" fmla="*/ 4934561 h 6858000"/>
              <a:gd name="connsiteX38" fmla="*/ 9802002 w 12009304"/>
              <a:gd name="connsiteY38" fmla="*/ 5029008 h 6858000"/>
              <a:gd name="connsiteX39" fmla="*/ 10514131 w 12009304"/>
              <a:gd name="connsiteY39" fmla="*/ 6260653 h 6858000"/>
              <a:gd name="connsiteX40" fmla="*/ 10514131 w 12009304"/>
              <a:gd name="connsiteY40" fmla="*/ 6512512 h 6858000"/>
              <a:gd name="connsiteX41" fmla="*/ 10340271 w 12009304"/>
              <a:gd name="connsiteY41" fmla="*/ 6813206 h 6858000"/>
              <a:gd name="connsiteX42" fmla="*/ 10314372 w 12009304"/>
              <a:gd name="connsiteY42" fmla="*/ 6858000 h 6858000"/>
              <a:gd name="connsiteX43" fmla="*/ 10119136 w 12009304"/>
              <a:gd name="connsiteY43" fmla="*/ 6858000 h 6858000"/>
              <a:gd name="connsiteX44" fmla="*/ 10122008 w 12009304"/>
              <a:gd name="connsiteY44" fmla="*/ 6853033 h 6858000"/>
              <a:gd name="connsiteX45" fmla="*/ 10327158 w 12009304"/>
              <a:gd name="connsiteY45" fmla="*/ 6498223 h 6858000"/>
              <a:gd name="connsiteX46" fmla="*/ 10327158 w 12009304"/>
              <a:gd name="connsiteY46" fmla="*/ 6274942 h 6858000"/>
              <a:gd name="connsiteX47" fmla="*/ 9695832 w 12009304"/>
              <a:gd name="connsiteY47" fmla="*/ 5183053 h 6858000"/>
              <a:gd name="connsiteX48" fmla="*/ 9612819 w 12009304"/>
              <a:gd name="connsiteY48" fmla="*/ 5099323 h 6858000"/>
              <a:gd name="connsiteX49" fmla="*/ 9603213 w 12009304"/>
              <a:gd name="connsiteY49" fmla="*/ 5095298 h 6858000"/>
              <a:gd name="connsiteX50" fmla="*/ 9654707 w 12009304"/>
              <a:gd name="connsiteY50" fmla="*/ 5006238 h 6858000"/>
              <a:gd name="connsiteX51" fmla="*/ 9693004 w 12009304"/>
              <a:gd name="connsiteY51" fmla="*/ 4940002 h 6858000"/>
              <a:gd name="connsiteX52" fmla="*/ 9653283 w 12009304"/>
              <a:gd name="connsiteY52" fmla="*/ 4923348 h 6858000"/>
              <a:gd name="connsiteX53" fmla="*/ 9586087 w 12009304"/>
              <a:gd name="connsiteY53" fmla="*/ 4914420 h 6858000"/>
              <a:gd name="connsiteX54" fmla="*/ 8158743 w 12009304"/>
              <a:gd name="connsiteY54" fmla="*/ 4914420 h 6858000"/>
              <a:gd name="connsiteX55" fmla="*/ 7939863 w 12009304"/>
              <a:gd name="connsiteY55" fmla="*/ 5043420 h 6858000"/>
              <a:gd name="connsiteX56" fmla="*/ 7224650 w 12009304"/>
              <a:gd name="connsiteY56" fmla="*/ 6275065 h 6858000"/>
              <a:gd name="connsiteX57" fmla="*/ 7224650 w 12009304"/>
              <a:gd name="connsiteY57" fmla="*/ 6526922 h 6858000"/>
              <a:gd name="connsiteX58" fmla="*/ 7350544 w 12009304"/>
              <a:gd name="connsiteY58" fmla="*/ 6743723 h 6858000"/>
              <a:gd name="connsiteX59" fmla="*/ 7416905 w 12009304"/>
              <a:gd name="connsiteY59" fmla="*/ 6858000 h 6858000"/>
              <a:gd name="connsiteX60" fmla="*/ 5902610 w 12009304"/>
              <a:gd name="connsiteY60" fmla="*/ 6858000 h 6858000"/>
              <a:gd name="connsiteX61" fmla="*/ 4389357 w 12009304"/>
              <a:gd name="connsiteY61" fmla="*/ 6858000 h 6858000"/>
              <a:gd name="connsiteX62" fmla="*/ 0 w 12009304"/>
              <a:gd name="connsiteY6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12009304" h="6858000">
                <a:moveTo>
                  <a:pt x="8239723" y="5083103"/>
                </a:moveTo>
                <a:cubicBezTo>
                  <a:pt x="8239723" y="5083103"/>
                  <a:pt x="8239723" y="5083103"/>
                  <a:pt x="9505105" y="5083103"/>
                </a:cubicBezTo>
                <a:cubicBezTo>
                  <a:pt x="9525601" y="5083103"/>
                  <a:pt x="9545588" y="5085825"/>
                  <a:pt x="9564676" y="5091016"/>
                </a:cubicBezTo>
                <a:lnTo>
                  <a:pt x="9605648" y="5108194"/>
                </a:lnTo>
                <a:lnTo>
                  <a:pt x="9580608" y="5151499"/>
                </a:lnTo>
                <a:cubicBezTo>
                  <a:pt x="9354208" y="5543062"/>
                  <a:pt x="9064418" y="6044264"/>
                  <a:pt x="8693486" y="6685800"/>
                </a:cubicBezTo>
                <a:cubicBezTo>
                  <a:pt x="8665958" y="6733339"/>
                  <a:pt x="8632925" y="6776306"/>
                  <a:pt x="8595419" y="6814017"/>
                </a:cubicBezTo>
                <a:lnTo>
                  <a:pt x="8545620" y="6858000"/>
                </a:lnTo>
                <a:lnTo>
                  <a:pt x="7612173" y="6858000"/>
                </a:lnTo>
                <a:lnTo>
                  <a:pt x="7591825" y="6822959"/>
                </a:lnTo>
                <a:cubicBezTo>
                  <a:pt x="7538315" y="6730809"/>
                  <a:pt x="7478495" y="6627794"/>
                  <a:pt x="7411622" y="6512633"/>
                </a:cubicBezTo>
                <a:cubicBezTo>
                  <a:pt x="7370628" y="6444560"/>
                  <a:pt x="7370628" y="6357427"/>
                  <a:pt x="7411622" y="6289354"/>
                </a:cubicBezTo>
                <a:cubicBezTo>
                  <a:pt x="7411622" y="6289354"/>
                  <a:pt x="7411622" y="6289354"/>
                  <a:pt x="8045680" y="5197465"/>
                </a:cubicBezTo>
                <a:cubicBezTo>
                  <a:pt x="8083943" y="5126669"/>
                  <a:pt x="8160465" y="5083103"/>
                  <a:pt x="8239723" y="5083103"/>
                </a:cubicBezTo>
                <a:close/>
                <a:moveTo>
                  <a:pt x="10622296" y="1326563"/>
                </a:moveTo>
                <a:cubicBezTo>
                  <a:pt x="10622296" y="1326563"/>
                  <a:pt x="10622296" y="1326563"/>
                  <a:pt x="11448522" y="1326563"/>
                </a:cubicBezTo>
                <a:cubicBezTo>
                  <a:pt x="11502058" y="1326563"/>
                  <a:pt x="11550238" y="1355009"/>
                  <a:pt x="11577006" y="1401233"/>
                </a:cubicBezTo>
                <a:cubicBezTo>
                  <a:pt x="11577006" y="1401233"/>
                  <a:pt x="11577006" y="1401233"/>
                  <a:pt x="11989228" y="2114179"/>
                </a:cubicBezTo>
                <a:cubicBezTo>
                  <a:pt x="12015996" y="2158629"/>
                  <a:pt x="12015996" y="2215522"/>
                  <a:pt x="11989228" y="2259969"/>
                </a:cubicBezTo>
                <a:cubicBezTo>
                  <a:pt x="11989228" y="2259969"/>
                  <a:pt x="11989228" y="2259969"/>
                  <a:pt x="11577006" y="2972914"/>
                </a:cubicBezTo>
                <a:cubicBezTo>
                  <a:pt x="11550238" y="3019141"/>
                  <a:pt x="11502058" y="3047587"/>
                  <a:pt x="11448522" y="3047587"/>
                </a:cubicBezTo>
                <a:cubicBezTo>
                  <a:pt x="11448522" y="3047587"/>
                  <a:pt x="11448522" y="3047587"/>
                  <a:pt x="10622296" y="3047587"/>
                </a:cubicBezTo>
                <a:cubicBezTo>
                  <a:pt x="10570544" y="3047587"/>
                  <a:pt x="10520578" y="3019141"/>
                  <a:pt x="10495594" y="2972914"/>
                </a:cubicBezTo>
                <a:cubicBezTo>
                  <a:pt x="10495594" y="2972914"/>
                  <a:pt x="10495594" y="2972914"/>
                  <a:pt x="10081589" y="2259969"/>
                </a:cubicBezTo>
                <a:cubicBezTo>
                  <a:pt x="10054821" y="2215522"/>
                  <a:pt x="10054821" y="2158629"/>
                  <a:pt x="10081589" y="2114179"/>
                </a:cubicBezTo>
                <a:cubicBezTo>
                  <a:pt x="10081589" y="2114179"/>
                  <a:pt x="10081589" y="2114179"/>
                  <a:pt x="10495594" y="1401233"/>
                </a:cubicBezTo>
                <a:cubicBezTo>
                  <a:pt x="10520578" y="1355009"/>
                  <a:pt x="10570544" y="1326563"/>
                  <a:pt x="10622296" y="1326563"/>
                </a:cubicBezTo>
                <a:close/>
                <a:moveTo>
                  <a:pt x="0" y="0"/>
                </a:moveTo>
                <a:lnTo>
                  <a:pt x="4457990" y="0"/>
                </a:lnTo>
                <a:lnTo>
                  <a:pt x="5902610" y="0"/>
                </a:lnTo>
                <a:lnTo>
                  <a:pt x="8476869" y="0"/>
                </a:lnTo>
                <a:lnTo>
                  <a:pt x="8535933" y="39849"/>
                </a:lnTo>
                <a:cubicBezTo>
                  <a:pt x="8598516" y="88273"/>
                  <a:pt x="8652195" y="149296"/>
                  <a:pt x="8693486" y="220603"/>
                </a:cubicBezTo>
                <a:cubicBezTo>
                  <a:pt x="8693486" y="220603"/>
                  <a:pt x="8693486" y="220603"/>
                  <a:pt x="10389180" y="3153347"/>
                </a:cubicBezTo>
                <a:cubicBezTo>
                  <a:pt x="10499291" y="3336185"/>
                  <a:pt x="10499291" y="3570221"/>
                  <a:pt x="10389180" y="3753061"/>
                </a:cubicBezTo>
                <a:cubicBezTo>
                  <a:pt x="10389180" y="3753061"/>
                  <a:pt x="10389180" y="3753061"/>
                  <a:pt x="9759557" y="4842009"/>
                </a:cubicBezTo>
                <a:lnTo>
                  <a:pt x="9706493" y="4933778"/>
                </a:lnTo>
                <a:lnTo>
                  <a:pt x="9708360" y="4934561"/>
                </a:lnTo>
                <a:cubicBezTo>
                  <a:pt x="9746510" y="4956830"/>
                  <a:pt x="9778880" y="4989078"/>
                  <a:pt x="9802002" y="5029008"/>
                </a:cubicBezTo>
                <a:cubicBezTo>
                  <a:pt x="9802002" y="5029008"/>
                  <a:pt x="9802002" y="5029008"/>
                  <a:pt x="10514131" y="6260653"/>
                </a:cubicBezTo>
                <a:cubicBezTo>
                  <a:pt x="10560376" y="6337439"/>
                  <a:pt x="10560376" y="6435725"/>
                  <a:pt x="10514131" y="6512512"/>
                </a:cubicBezTo>
                <a:cubicBezTo>
                  <a:pt x="10514131" y="6512512"/>
                  <a:pt x="10514131" y="6512512"/>
                  <a:pt x="10340271" y="6813206"/>
                </a:cubicBezTo>
                <a:lnTo>
                  <a:pt x="10314372" y="6858000"/>
                </a:lnTo>
                <a:lnTo>
                  <a:pt x="10119136" y="6858000"/>
                </a:lnTo>
                <a:lnTo>
                  <a:pt x="10122008" y="6853033"/>
                </a:lnTo>
                <a:cubicBezTo>
                  <a:pt x="10327158" y="6498223"/>
                  <a:pt x="10327158" y="6498223"/>
                  <a:pt x="10327158" y="6498223"/>
                </a:cubicBezTo>
                <a:cubicBezTo>
                  <a:pt x="10368154" y="6430148"/>
                  <a:pt x="10368154" y="6343015"/>
                  <a:pt x="10327158" y="6274942"/>
                </a:cubicBezTo>
                <a:cubicBezTo>
                  <a:pt x="9695832" y="5183053"/>
                  <a:pt x="9695832" y="5183053"/>
                  <a:pt x="9695832" y="5183053"/>
                </a:cubicBezTo>
                <a:cubicBezTo>
                  <a:pt x="9675334" y="5147654"/>
                  <a:pt x="9646640" y="5119063"/>
                  <a:pt x="9612819" y="5099323"/>
                </a:cubicBezTo>
                <a:lnTo>
                  <a:pt x="9603213" y="5095298"/>
                </a:lnTo>
                <a:lnTo>
                  <a:pt x="9654707" y="5006238"/>
                </a:lnTo>
                <a:lnTo>
                  <a:pt x="9693004" y="4940002"/>
                </a:lnTo>
                <a:lnTo>
                  <a:pt x="9653283" y="4923348"/>
                </a:lnTo>
                <a:cubicBezTo>
                  <a:pt x="9631750" y="4917491"/>
                  <a:pt x="9609208" y="4914420"/>
                  <a:pt x="9586087" y="4914420"/>
                </a:cubicBezTo>
                <a:cubicBezTo>
                  <a:pt x="8158743" y="4914420"/>
                  <a:pt x="8158743" y="4914420"/>
                  <a:pt x="8158743" y="4914420"/>
                </a:cubicBezTo>
                <a:cubicBezTo>
                  <a:pt x="8069341" y="4914420"/>
                  <a:pt x="7983024" y="4963563"/>
                  <a:pt x="7939863" y="5043420"/>
                </a:cubicBezTo>
                <a:cubicBezTo>
                  <a:pt x="7224650" y="6275065"/>
                  <a:pt x="7224650" y="6275065"/>
                  <a:pt x="7224650" y="6275065"/>
                </a:cubicBezTo>
                <a:cubicBezTo>
                  <a:pt x="7178407" y="6351849"/>
                  <a:pt x="7178407" y="6450135"/>
                  <a:pt x="7224650" y="6526922"/>
                </a:cubicBezTo>
                <a:cubicBezTo>
                  <a:pt x="7269350" y="6603900"/>
                  <a:pt x="7311257" y="6676067"/>
                  <a:pt x="7350544" y="6743723"/>
                </a:cubicBezTo>
                <a:lnTo>
                  <a:pt x="7416905" y="6858000"/>
                </a:lnTo>
                <a:lnTo>
                  <a:pt x="5902610" y="6858000"/>
                </a:lnTo>
                <a:lnTo>
                  <a:pt x="4389357" y="6858000"/>
                </a:lnTo>
                <a:lnTo>
                  <a:pt x="0" y="6858000"/>
                </a:ln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Imagem 6" descr="Interface gráfica do usuário, Texto&#10;&#10;Descrição gerada automaticamente">
            <a:extLst>
              <a:ext uri="{FF2B5EF4-FFF2-40B4-BE49-F238E27FC236}">
                <a16:creationId xmlns:a16="http://schemas.microsoft.com/office/drawing/2014/main" id="{9A6D9814-980F-409A-9E68-B7E6D5CC81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857250"/>
            <a:ext cx="9144000" cy="5143500"/>
          </a:xfrm>
          <a:prstGeom prst="rect">
            <a:avLst/>
          </a:prstGeom>
        </p:spPr>
      </p:pic>
    </p:spTree>
    <p:extLst>
      <p:ext uri="{BB962C8B-B14F-4D97-AF65-F5344CB8AC3E}">
        <p14:creationId xmlns:p14="http://schemas.microsoft.com/office/powerpoint/2010/main" val="37765127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Imagem 8">
            <a:extLst>
              <a:ext uri="{FF2B5EF4-FFF2-40B4-BE49-F238E27FC236}">
                <a16:creationId xmlns:a16="http://schemas.microsoft.com/office/drawing/2014/main" id="{F3E51455-A4A0-4910-9A63-158ACCA1AF7E}"/>
              </a:ext>
            </a:extLst>
          </p:cNvPr>
          <p:cNvPicPr>
            <a:picLocks noChangeAspect="1"/>
          </p:cNvPicPr>
          <p:nvPr/>
        </p:nvPicPr>
        <p:blipFill>
          <a:blip r:embed="rId2"/>
          <a:stretch>
            <a:fillRect/>
          </a:stretch>
        </p:blipFill>
        <p:spPr>
          <a:xfrm>
            <a:off x="466259" y="980985"/>
            <a:ext cx="5238948" cy="2110075"/>
          </a:xfrm>
          <a:prstGeom prst="rect">
            <a:avLst/>
          </a:prstGeom>
        </p:spPr>
      </p:pic>
      <p:cxnSp>
        <p:nvCxnSpPr>
          <p:cNvPr id="20" name="Straight Connector 19">
            <a:extLst>
              <a:ext uri="{FF2B5EF4-FFF2-40B4-BE49-F238E27FC236}">
                <a16:creationId xmlns:a16="http://schemas.microsoft.com/office/drawing/2014/main" id="{91B6081D-D3E8-4209-B85B-EB1C655A627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1214" y="1111170"/>
            <a:ext cx="11040" cy="4645103"/>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11" name="Imagem 10">
            <a:extLst>
              <a:ext uri="{FF2B5EF4-FFF2-40B4-BE49-F238E27FC236}">
                <a16:creationId xmlns:a16="http://schemas.microsoft.com/office/drawing/2014/main" id="{5FDAB29A-B3E2-4133-AF78-BB73FD4F28EC}"/>
              </a:ext>
            </a:extLst>
          </p:cNvPr>
          <p:cNvPicPr>
            <a:picLocks noChangeAspect="1"/>
          </p:cNvPicPr>
          <p:nvPr/>
        </p:nvPicPr>
        <p:blipFill>
          <a:blip r:embed="rId3"/>
          <a:stretch>
            <a:fillRect/>
          </a:stretch>
        </p:blipFill>
        <p:spPr>
          <a:xfrm>
            <a:off x="6338316" y="1076589"/>
            <a:ext cx="5416546" cy="2110089"/>
          </a:xfrm>
          <a:prstGeom prst="rect">
            <a:avLst/>
          </a:prstGeom>
        </p:spPr>
      </p:pic>
      <p:cxnSp>
        <p:nvCxnSpPr>
          <p:cNvPr id="22" name="Straight Connector 21">
            <a:extLst>
              <a:ext uri="{FF2B5EF4-FFF2-40B4-BE49-F238E27FC236}">
                <a16:creationId xmlns:a16="http://schemas.microsoft.com/office/drawing/2014/main" id="{28CA55E4-1295-45C8-BA05-5A9E705B749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03027" y="3428998"/>
            <a:ext cx="4188904" cy="1"/>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8C5794E-A9A1-4A23-AF68-C79A782233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610334" y="3428998"/>
            <a:ext cx="4188904" cy="1"/>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7" name="Imagem 6" descr="Ícone&#10;&#10;Descrição gerada automaticamente">
            <a:extLst>
              <a:ext uri="{FF2B5EF4-FFF2-40B4-BE49-F238E27FC236}">
                <a16:creationId xmlns:a16="http://schemas.microsoft.com/office/drawing/2014/main" id="{BDCB6B0B-D5F0-4CB8-86C5-9F3C2B6F5E5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91971" y="3671316"/>
            <a:ext cx="3398857" cy="2545862"/>
          </a:xfrm>
          <a:prstGeom prst="rect">
            <a:avLst/>
          </a:prstGeom>
        </p:spPr>
      </p:pic>
      <p:pic>
        <p:nvPicPr>
          <p:cNvPr id="3" name="Imagem 2" descr="Logotipo, nome da empresa&#10;&#10;Descrição gerada automaticamente">
            <a:extLst>
              <a:ext uri="{FF2B5EF4-FFF2-40B4-BE49-F238E27FC236}">
                <a16:creationId xmlns:a16="http://schemas.microsoft.com/office/drawing/2014/main" id="{255C42D5-ADAC-49CA-895F-525A3BC22F9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17197" y="3671316"/>
            <a:ext cx="2175178" cy="2553469"/>
          </a:xfrm>
          <a:prstGeom prst="rect">
            <a:avLst/>
          </a:prstGeom>
        </p:spPr>
      </p:pic>
    </p:spTree>
    <p:extLst>
      <p:ext uri="{BB962C8B-B14F-4D97-AF65-F5344CB8AC3E}">
        <p14:creationId xmlns:p14="http://schemas.microsoft.com/office/powerpoint/2010/main" val="1440744723"/>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186</TotalTime>
  <Words>641</Words>
  <Application>Microsoft Office PowerPoint</Application>
  <PresentationFormat>Widescreen</PresentationFormat>
  <Paragraphs>22</Paragraphs>
  <Slides>19</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19</vt:i4>
      </vt:variant>
    </vt:vector>
  </HeadingPairs>
  <TitlesOfParts>
    <vt:vector size="24" baseType="lpstr">
      <vt:lpstr>Arial</vt:lpstr>
      <vt:lpstr>Calibri</vt:lpstr>
      <vt:lpstr>Calibri Light</vt:lpstr>
      <vt:lpstr>Rockwell</vt:lpstr>
      <vt:lpstr>Tema do Office</vt:lpstr>
      <vt:lpstr>Banco de dados não relacional </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Ricardo Alexandre Vargas</dc:creator>
  <cp:lastModifiedBy>Ricardo Alexandre Vargas</cp:lastModifiedBy>
  <cp:revision>14</cp:revision>
  <dcterms:created xsi:type="dcterms:W3CDTF">2021-04-28T23:46:47Z</dcterms:created>
  <dcterms:modified xsi:type="dcterms:W3CDTF">2021-05-06T03:50:08Z</dcterms:modified>
</cp:coreProperties>
</file>