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72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116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12186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082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8772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4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2562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54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51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38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23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34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0387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300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84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28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C9F52-4F05-4278-85D3-FC1E7260BD77}" type="datetimeFigureOut">
              <a:rPr lang="pt-BR" smtClean="0"/>
              <a:t>20/05/2021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EDDDD91-9CF6-4487-8EC2-1B9FACCCE1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14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documentation/articles/best-practices-auto-scaling/" TargetMode="External"/><Relationship Id="rId2" Type="http://schemas.openxmlformats.org/officeDocument/2006/relationships/hyperlink" Target="https://azure.microsof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>
            <a:extLst>
              <a:ext uri="{FF2B5EF4-FFF2-40B4-BE49-F238E27FC236}">
                <a16:creationId xmlns:a16="http://schemas.microsoft.com/office/drawing/2014/main" id="{6505D336-EEBD-4107-95A4-BCC9C0494F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A29B8E-186F-4AFD-B48F-B9BF405D1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00" y="1550877"/>
            <a:ext cx="9295849" cy="34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7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B01A09F-B0DB-45AE-BAAC-E04E6B13D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46" y="1216405"/>
            <a:ext cx="9378891" cy="3481430"/>
          </a:xfrm>
        </p:spPr>
        <p:txBody>
          <a:bodyPr>
            <a:normAutofit fontScale="92500"/>
          </a:bodyPr>
          <a:lstStyle/>
          <a:p>
            <a:pPr algn="just" fontAlgn="base"/>
            <a:r>
              <a:rPr lang="pt-BR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Ponto de partida</a:t>
            </a:r>
          </a:p>
          <a:p>
            <a:pPr marL="0" indent="0" algn="just" fontAlgn="base">
              <a:buNone/>
            </a:pPr>
            <a:endParaRPr lang="pt-BR" b="1" i="0" dirty="0">
              <a:solidFill>
                <a:srgbClr val="000000"/>
              </a:solidFill>
              <a:effectLst/>
              <a:latin typeface="Tahoma" panose="020B0604030504040204" pitchFamily="34" charset="0"/>
            </a:endParaRPr>
          </a:p>
          <a:p>
            <a:pPr algn="just" fontAlgn="base"/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Ter N servidores consumindo um único banco de dados que serve de leitura e gravação pode ocasionar muitos </a:t>
            </a:r>
            <a:r>
              <a:rPr lang="pt-BR" b="0" i="0" dirty="0" err="1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locks</a:t>
            </a:r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 nos dados e com isso ocasionar diversos problemas de performance, assim como todo o processo da regra de negócio que vai obter os dados de exibição cobra um tempo a mais no processamento. No final ainda temos que considerar que o dado exibido já pode estar desatualizado.</a:t>
            </a:r>
          </a:p>
          <a:p>
            <a:pPr algn="just" fontAlgn="base"/>
            <a:endParaRPr lang="pt-BR" b="0" i="0" dirty="0">
              <a:solidFill>
                <a:srgbClr val="616161"/>
              </a:solidFill>
              <a:effectLst/>
              <a:latin typeface="Tahoma" panose="020B0604030504040204" pitchFamily="34" charset="0"/>
            </a:endParaRPr>
          </a:p>
          <a:p>
            <a:pPr algn="just" fontAlgn="base"/>
            <a:r>
              <a:rPr lang="pt-BR" dirty="0">
                <a:solidFill>
                  <a:srgbClr val="616161"/>
                </a:solidFill>
                <a:latin typeface="Tahoma" panose="020B0604030504040204" pitchFamily="34" charset="0"/>
              </a:rPr>
              <a:t>É este o ponto de partida do CQRS. Já que uma informação exibida não é necessariamente a informação atual então a obtenção deste dado para a exibição não necessita ter sua performance afetada devido a gravação, possíveis </a:t>
            </a:r>
            <a:r>
              <a:rPr lang="pt-BR" dirty="0" err="1">
                <a:solidFill>
                  <a:srgbClr val="616161"/>
                </a:solidFill>
                <a:latin typeface="Tahoma" panose="020B0604030504040204" pitchFamily="34" charset="0"/>
              </a:rPr>
              <a:t>locks</a:t>
            </a:r>
            <a:r>
              <a:rPr lang="pt-BR" dirty="0">
                <a:solidFill>
                  <a:srgbClr val="616161"/>
                </a:solidFill>
                <a:latin typeface="Tahoma" panose="020B0604030504040204" pitchFamily="34" charset="0"/>
              </a:rPr>
              <a:t> ou disponibilidade do banco.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12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5DB753-0BDC-44EB-9EA7-E67793965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75" y="264678"/>
            <a:ext cx="8596668" cy="1522178"/>
          </a:xfrm>
        </p:spPr>
        <p:txBody>
          <a:bodyPr/>
          <a:lstStyle/>
          <a:p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O CQRS prega a divisão de responsabilidade de gravação e escrita de forma </a:t>
            </a:r>
            <a:r>
              <a:rPr lang="pt-BR" b="0" i="0" u="sng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conceitual e física</a:t>
            </a:r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. Isto significa que além de ter meios separados para gravar e obter um dado os bancos de dados também são diferentes. As consultas são feitas de forma </a:t>
            </a:r>
            <a:r>
              <a:rPr lang="pt-BR" b="0" i="0" u="sng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síncrona</a:t>
            </a:r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 em uma base </a:t>
            </a:r>
            <a:r>
              <a:rPr lang="pt-BR" b="0" i="0" dirty="0" err="1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desnormalizada</a:t>
            </a:r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 separada e as gravações de forma </a:t>
            </a:r>
            <a:r>
              <a:rPr lang="pt-BR" b="0" i="0" u="sng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assíncrona</a:t>
            </a:r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 em um banco normalizado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D076AF-CDDA-4CEE-9DF2-325185929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35" y="1689939"/>
            <a:ext cx="6071359" cy="43973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804C4E4-989C-42A4-BB70-1DA9A8645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19" y="5964672"/>
            <a:ext cx="58197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8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89A07-6868-4D7E-A4DB-342B677E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708B8E-7AC1-4E6F-BE2F-62D6FC688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b="1" i="0" dirty="0">
                <a:solidFill>
                  <a:srgbClr val="000000"/>
                </a:solidFill>
                <a:effectLst/>
                <a:latin typeface="Tahoma" panose="020B0604030504040204" pitchFamily="34" charset="0"/>
              </a:rPr>
              <a:t>Onde posso aplicar o CQRS?</a:t>
            </a:r>
          </a:p>
          <a:p>
            <a:pPr algn="just" fontAlgn="base"/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Imagine um sistema de SAC onde diversos atendentes num </a:t>
            </a:r>
            <a:r>
              <a:rPr lang="pt-BR" b="0" i="0" dirty="0" err="1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call</a:t>
            </a:r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-center consultam e modificam as informações de um cadastro de clientes enquanto outra área operacional da empresa também trabalha com os mesmos dados simultaneamente. Os dados do cliente são modificados constantemente e nenhuma das áreas tem tempo e paciência para esperar os possíveis “</a:t>
            </a:r>
            <a:r>
              <a:rPr lang="pt-BR" b="0" i="0" dirty="0" err="1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locks</a:t>
            </a:r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” da aplicação, o cliente quer ser atendido com agilidade.</a:t>
            </a:r>
          </a:p>
          <a:p>
            <a:pPr algn="just" fontAlgn="base"/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No mesmo cenário a aplicação pode possuir picos diários ou sazonais de acessos. Como impedir o tal “gargalo” e como manter a disponibilidade da aplicação em qualquer situação?</a:t>
            </a:r>
          </a:p>
          <a:p>
            <a:pPr algn="just" fontAlgn="base"/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– Ah! Vamos escalar nossa aplicação em N servidores. Podemos migrar para a nuvem (cloud-</a:t>
            </a:r>
            <a:r>
              <a:rPr lang="pt-BR" b="0" i="0" dirty="0" err="1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computing</a:t>
            </a:r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 ex. </a:t>
            </a:r>
            <a:r>
              <a:rPr lang="pt-BR" b="0" i="0" u="none" strike="noStrike" dirty="0">
                <a:solidFill>
                  <a:srgbClr val="1982D1"/>
                </a:solidFill>
                <a:effectLst/>
                <a:latin typeface="inherit"/>
                <a:hlinkClick r:id="rId2"/>
              </a:rPr>
              <a:t>Azure</a:t>
            </a:r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) e criar um script de elasticidade (</a:t>
            </a:r>
            <a:r>
              <a:rPr lang="pt-BR" b="0" i="0" u="none" strike="noStrike" dirty="0" err="1">
                <a:solidFill>
                  <a:srgbClr val="1982D1"/>
                </a:solidFill>
                <a:effectLst/>
                <a:latin typeface="inherit"/>
                <a:hlinkClick r:id="rId3"/>
              </a:rPr>
              <a:t>Autoscaling</a:t>
            </a:r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) para escalar conforme a demanda.</a:t>
            </a:r>
          </a:p>
          <a:p>
            <a:pPr algn="just" fontAlgn="base"/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O conceito de escalabilidade da aplicação vai resolver alguns problemas de disponibilidade como por exemplo suportar muitos usuários simultaneamente sem comprometer a performance da aplicação.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14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2CDF1-BFEF-457E-87CD-1E51803C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54" y="264367"/>
            <a:ext cx="8206607" cy="901959"/>
          </a:xfrm>
        </p:spPr>
        <p:txBody>
          <a:bodyPr>
            <a:noAutofit/>
          </a:bodyPr>
          <a:lstStyle/>
          <a:p>
            <a:r>
              <a:rPr lang="pt-BR" sz="2800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Mas será que só escalar os servidores de aplicação resolve todos os nossos problemas?</a:t>
            </a:r>
            <a:endParaRPr lang="pt-BR" sz="2800" dirty="0"/>
          </a:p>
        </p:txBody>
      </p:sp>
      <p:pic>
        <p:nvPicPr>
          <p:cNvPr id="2052" name="Picture 4" descr="slide-dúvida - Associação Espírita Allan Kardec">
            <a:extLst>
              <a:ext uri="{FF2B5EF4-FFF2-40B4-BE49-F238E27FC236}">
                <a16:creationId xmlns:a16="http://schemas.microsoft.com/office/drawing/2014/main" id="{2260D556-F30A-4EE5-A938-4C8D01BF6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30" y="1653106"/>
            <a:ext cx="9199984" cy="355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99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57F63D0-978F-4C6D-80F6-37FCCE3A1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59" y="210490"/>
            <a:ext cx="8596312" cy="2402081"/>
          </a:xfrm>
        </p:spPr>
        <p:txBody>
          <a:bodyPr/>
          <a:lstStyle/>
          <a:p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Deadlocks, timeouts e lentidão, seu banco pode estar em chamas.</a:t>
            </a:r>
          </a:p>
          <a:p>
            <a:pPr algn="just" fontAlgn="base"/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Escalar a aplicação não é uma garantia de que a aplicação vai estar sempre disponível. Não podemos esquecer que neste suposto cenário todo processo depende também da disponibilidade do banco de dados.</a:t>
            </a:r>
          </a:p>
          <a:p>
            <a:pPr algn="just" fontAlgn="base"/>
            <a:r>
              <a:rPr lang="pt-BR" b="0" i="0" dirty="0">
                <a:solidFill>
                  <a:srgbClr val="616161"/>
                </a:solidFill>
                <a:effectLst/>
                <a:latin typeface="Tahoma" panose="020B0604030504040204" pitchFamily="34" charset="0"/>
              </a:rPr>
              <a:t>Escalar o banco de dados pode ser muito mais complexo (e caro) do que escalar servidores de aplicação. E geralmente é devido o consumo do banco de dados que as aplicações apresentam problemas de performance.</a:t>
            </a:r>
          </a:p>
          <a:p>
            <a:endParaRPr lang="pt-BR" dirty="0"/>
          </a:p>
        </p:txBody>
      </p:sp>
      <p:pic>
        <p:nvPicPr>
          <p:cNvPr id="3074" name="Picture 2" descr="CQRS Banco em Chamas">
            <a:extLst>
              <a:ext uri="{FF2B5EF4-FFF2-40B4-BE49-F238E27FC236}">
                <a16:creationId xmlns:a16="http://schemas.microsoft.com/office/drawing/2014/main" id="{CD332D0F-EB00-44FD-832F-4AF8B06F5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126" y="3051110"/>
            <a:ext cx="5314172" cy="3528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3701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</TotalTime>
  <Words>447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inherit</vt:lpstr>
      <vt:lpstr>Tahoma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Mas será que só escalar os servidores de aplicação resolve todos os nossos problemas?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Ricardo Alexandre Vargas</dc:creator>
  <cp:lastModifiedBy>Ricardo Alexandre Vargas</cp:lastModifiedBy>
  <cp:revision>4</cp:revision>
  <dcterms:created xsi:type="dcterms:W3CDTF">2021-05-20T15:31:38Z</dcterms:created>
  <dcterms:modified xsi:type="dcterms:W3CDTF">2021-05-20T20:45:43Z</dcterms:modified>
</cp:coreProperties>
</file>