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Rand initialization and flat change did the best.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Rand initialization resulted in best performance for all change schemes.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Flat threshold change resulted in best performance, given a specific initialization method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 general, 50% initialization did better than 75% initialization.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Best performance by random initialization, no threshold change.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Given a threshold change scheme, random initialization seemed to help (except maybe for flat change).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However, flat change achieved 2nd and 3rd best performance.  Given an initialization scheme, flat change did better except for random initialization.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Best performer was random initialization, graduated change.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75% initialization did better than 50% initialization.  However, random initialization did comparably (except for flat change) - also surprising for no threshold change scheme.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Given an initialization scheme, flat change performed the best except for random initialization.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IMPORTANT: Random forces may make the above trends not hold.  We didn’t run these simulations multiple times!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CAP 6675 Fall 2017 – Homework 3</a:t>
            </a:r>
            <a:r>
              <a:rPr b="1" lang="en" sz="2400"/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/>
              <a:t>An Examination into trail based collective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/>
              <a:t>work in Ant System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1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Prepared by - Jeff Hildebrandt, Md Saifuddin, Josiah Wong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 and Hypothesis 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allocation in ants is affected by experience (Ravary et. al., 2007)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Q: “How do </a:t>
            </a:r>
            <a:r>
              <a:rPr lang="e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different changes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ant thresholds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performing certain tasks affect the ability of the colony to </a:t>
            </a:r>
            <a:r>
              <a:rPr i="1" lang="e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manage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 between two tasks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foraging and brood care?”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H: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(Points /ant)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← combination of  ( a 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initial threshold distribution  + thresholds change  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flat rate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over time )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initial threshold 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varying degrees of Specialization</a:t>
            </a:r>
          </a:p>
          <a:p>
            <a:pPr indent="-355600" lvl="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flat rate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threshold change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 the Number of Ants assigned in each task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3002850" y="703650"/>
            <a:ext cx="73377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Experimental Setup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3565050"/>
            <a:ext cx="6706800" cy="45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Figure 1 Easy forage map               Figure 2 Neutral forage map            Figure 3 Hard forage map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 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3380"/>
            <a:ext cx="2170436" cy="222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4817" y="1233375"/>
            <a:ext cx="2170436" cy="2221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7939" y="1233375"/>
            <a:ext cx="2170436" cy="222167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2514825" y="2949150"/>
            <a:ext cx="1404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00FF00"/>
                </a:solidFill>
              </a:rPr>
              <a:t>Brood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3398625" y="1121538"/>
            <a:ext cx="1404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EA9999"/>
                </a:solidFill>
              </a:rPr>
              <a:t>Forage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3554875" y="2353350"/>
            <a:ext cx="7794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F3F3F3"/>
                </a:solidFill>
              </a:rPr>
              <a:t>NEST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7096725" y="824700"/>
            <a:ext cx="1953300" cy="38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Initial Forage Thresholds: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75%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50%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/>
              <a:t>Random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Threshold Change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Scheme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No Change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/>
              <a:t>Flat Change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           </a:t>
            </a:r>
            <a:r>
              <a:rPr lang="en" sz="1000"/>
              <a:t>(3 per experience)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/>
              <a:t>Graduated Change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000"/>
              <a:t> </a:t>
            </a:r>
            <a:r>
              <a:rPr lang="en" sz="1000"/>
              <a:t>(10/total Experience                  per experience)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377625" y="4132150"/>
            <a:ext cx="82557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</a:t>
            </a:r>
            <a:r>
              <a:rPr lang="en"/>
              <a:t>Measurement Variable: </a:t>
            </a:r>
            <a:r>
              <a:rPr b="1" lang="en"/>
              <a:t>Average Final Ant-point </a:t>
            </a:r>
            <a:r>
              <a:rPr b="1" lang="en"/>
              <a:t> (food or brood)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Ticks: </a:t>
            </a:r>
            <a:r>
              <a:rPr b="1" lang="en"/>
              <a:t>5000</a:t>
            </a:r>
            <a:r>
              <a:rPr lang="en"/>
              <a:t>      #of Ants: </a:t>
            </a:r>
            <a:r>
              <a:rPr b="1" lang="en"/>
              <a:t>139 </a:t>
            </a:r>
            <a:r>
              <a:rPr lang="en"/>
              <a:t> Food: </a:t>
            </a:r>
            <a:r>
              <a:rPr b="1" lang="en"/>
              <a:t>Virtually unlimited.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913" y="76200"/>
            <a:ext cx="7502176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450" y="152400"/>
            <a:ext cx="727310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450" y="152400"/>
            <a:ext cx="727310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Observation and Conclusion 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7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Random </a:t>
            </a:r>
            <a:r>
              <a:rPr lang="en"/>
              <a:t>Initial Threshold with </a:t>
            </a:r>
            <a:r>
              <a:rPr b="1" lang="en"/>
              <a:t>flat change</a:t>
            </a:r>
            <a:r>
              <a:rPr lang="en"/>
              <a:t> rate is not highest always. (</a:t>
            </a:r>
            <a:r>
              <a:rPr lang="en">
                <a:solidFill>
                  <a:srgbClr val="FF0000"/>
                </a:solidFill>
              </a:rPr>
              <a:t>Hypothesis not confirmed</a:t>
            </a:r>
            <a:r>
              <a:rPr lang="en"/>
              <a:t>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Hypothesis only holds during easy foraging map (may be due to random favor to foragers)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Opposite to Hypothesis seen in harder foraging map (which confirms the favor to foragers)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A higher numbers of ants in the more difficult section of the map.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>
                <a:solidFill>
                  <a:schemeClr val="dk1"/>
                </a:solidFill>
              </a:rPr>
              <a:t>Reason: Longer unsuccessful wiggling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>
                <a:solidFill>
                  <a:schemeClr val="dk1"/>
                </a:solidFill>
              </a:rPr>
              <a:t>Equalizes points (brood/forage) while starting threshold 50% or Random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Graduated threshold change performs worse than Flat change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>
                <a:solidFill>
                  <a:schemeClr val="dk1"/>
                </a:solidFill>
              </a:rPr>
              <a:t>Reason: Less able to change side to perform better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AutoNum type="arabicPeriod"/>
            </a:pPr>
            <a:r>
              <a:rPr lang="en">
                <a:solidFill>
                  <a:schemeClr val="dk1"/>
                </a:solidFill>
              </a:rPr>
              <a:t>Fallacy 1: Random threshold is too random </a:t>
            </a:r>
            <a:r>
              <a:rPr lang="en" sz="1200">
                <a:solidFill>
                  <a:schemeClr val="dk1"/>
                </a:solidFill>
              </a:rPr>
              <a:t>(very high initial threshold possible)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Fallacy 2: Hard Forage map has wider lanes (giving more points)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Contribution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More ants gets assigned to more difficult tasks by simple adaptation.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Easier task gets finished early, hence need less labor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Without threshold change by experience, </a:t>
            </a:r>
            <a:r>
              <a:rPr lang="en"/>
              <a:t>Initial Randomness generates more division of labor.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initial Threshold distribution plays the most vital role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Random threshold initialization gives most Ant-Points for No Threshold change.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Graduated Experience feedback performs worse than Flat Experience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Less change to get switched to high performance side.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More factors needed to be considered.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Random Initialization &gt; Fixed </a:t>
            </a:r>
            <a:r>
              <a:rPr lang="en"/>
              <a:t>Initialization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Flat Change Rate &gt; Graduated Change Rate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/>
              <a:t>But, these did not hold for Foraging-hard map.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 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Locher, G. D. A., Giannotti, E., &amp; Tofolo, V. C. (2009). Brood care behavior in Ectatomma brunneum (hymenoptera, formicidae, ectatomminae) under laboratory conditions. </a:t>
            </a:r>
            <a:r>
              <a:rPr i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Sociobiology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54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(2), 573–587.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Ravary, F., Lecoutey, E., Kaminski, G., Châline, N., &amp; Jaisson, P. (2007). Individual Experience Alone Can Generate Lasting Division of Labor in Ants. </a:t>
            </a:r>
            <a:r>
              <a:rPr i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Biology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(15), 1308–1312.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