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4" r:id="rId18"/>
    <p:sldId id="265" r:id="rId19"/>
    <p:sldId id="263" r:id="rId20"/>
    <p:sldId id="266" r:id="rId21"/>
    <p:sldId id="267" r:id="rId22"/>
    <p:sldId id="282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A479-7DA0-4125-94E0-D71EE700D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9AFC-1A10-48FB-825A-02E4FB4D10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D2F56-2CD4-4469-BE01-5872D91B67B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55DA-7431-44BA-B777-4E0C57ABE9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8230-6238-4563-A1A7-F50DD7F96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4CB69-F721-4615-B221-308F5F3A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019759"/>
          </a:xfrm>
        </p:spPr>
        <p:txBody>
          <a:bodyPr>
            <a:normAutofit/>
          </a:bodyPr>
          <a:lstStyle/>
          <a:p>
            <a:r>
              <a:rPr lang="en-US" dirty="0"/>
              <a:t>Emergence of Scaling in Random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50C15-BD05-4724-BCA8-141B4DB9E4BF}"/>
              </a:ext>
            </a:extLst>
          </p:cNvPr>
          <p:cNvSpPr txBox="1">
            <a:spLocks/>
          </p:cNvSpPr>
          <p:nvPr/>
        </p:nvSpPr>
        <p:spPr>
          <a:xfrm>
            <a:off x="1261872" y="3630967"/>
            <a:ext cx="9418320" cy="109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and Review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34C940A-7837-4AF0-858A-6DAB0EFEC13D}"/>
              </a:ext>
            </a:extLst>
          </p:cNvPr>
          <p:cNvSpPr txBox="1">
            <a:spLocks/>
          </p:cNvSpPr>
          <p:nvPr/>
        </p:nvSpPr>
        <p:spPr>
          <a:xfrm>
            <a:off x="1261872" y="2836416"/>
            <a:ext cx="9418320" cy="7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</a:t>
            </a:r>
            <a:r>
              <a:rPr lang="en-US" dirty="0" err="1"/>
              <a:t>Barabási</a:t>
            </a:r>
            <a:r>
              <a:rPr lang="en-US" dirty="0"/>
              <a:t>, A., &amp; Albert, R. 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on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vertices being added</a:t>
                </a:r>
              </a:p>
              <a:p>
                <a:r>
                  <a:rPr lang="en-US" dirty="0"/>
                  <a:t>Account for preferential links to popular vertices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wouldn’t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  <a:p>
            <a:r>
              <a:rPr lang="en-US" dirty="0"/>
              <a:t>This also shows how their research is necessary for the field, since the scale-free networks at the time were largely not studied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it further</a:t>
            </a:r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  <a:p>
            <a:r>
              <a:rPr lang="en-US" dirty="0"/>
              <a:t>Their model has older vertices as being more connected</a:t>
            </a:r>
          </a:p>
          <a:p>
            <a:pPr lvl="1"/>
            <a:r>
              <a:rPr lang="en-US" dirty="0"/>
              <a:t>I think they would find in real systems that this wouldn’t necessarily be the case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follow power law distribution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See the rise and fall of certain topics/</a:t>
            </a:r>
            <a:r>
              <a:rPr lang="en-US"/>
              <a:t>people’s popularity</a:t>
            </a:r>
            <a:endParaRPr lang="en-US" dirty="0"/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adding new vertices or why some vertices have substantially more edges connecting to them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self-organize into a scale-free state via 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pPr lvl="1"/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 dirty="0"/>
                  <a:t>K 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04834" y="1990815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  <p:pic>
        <p:nvPicPr>
          <p:cNvPr id="4" name="Picture 4" descr="File:Scale-free network sample.png">
            <a:extLst>
              <a:ext uri="{FF2B5EF4-FFF2-40B4-BE49-F238E27FC236}">
                <a16:creationId xmlns:a16="http://schemas.microsoft.com/office/drawing/2014/main" id="{A0F6518F-79C9-495A-BECB-85403845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71" y="2492428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6B83D-4B3D-45FB-AAD8-D2DC5DBB5DA4}"/>
              </a:ext>
            </a:extLst>
          </p:cNvPr>
          <p:cNvSpPr txBox="1"/>
          <p:nvPr/>
        </p:nvSpPr>
        <p:spPr>
          <a:xfrm>
            <a:off x="7698128" y="4365572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1080</TotalTime>
  <Words>1721</Words>
  <Application>Microsoft Office PowerPoint</Application>
  <PresentationFormat>Widescreen</PresentationFormat>
  <Paragraphs>179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on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70</cp:revision>
  <cp:lastPrinted>2017-11-19T23:01:22Z</cp:lastPrinted>
  <dcterms:created xsi:type="dcterms:W3CDTF">2017-11-16T22:08:08Z</dcterms:created>
  <dcterms:modified xsi:type="dcterms:W3CDTF">2017-11-20T17:35:11Z</dcterms:modified>
</cp:coreProperties>
</file>