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2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A479-7DA0-4125-94E0-D71EE700D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9AFC-1A10-48FB-825A-02E4FB4D10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D2F56-2CD4-4469-BE01-5872D91B67B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55DA-7431-44BA-B777-4E0C57ABE9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8230-6238-4563-A1A7-F50DD7F96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4CB69-F721-4615-B221-308F5F3A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nodes being added</a:t>
                </a:r>
              </a:p>
              <a:p>
                <a:r>
                  <a:rPr lang="en-US" dirty="0"/>
                  <a:t>Account for preferential links to popular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don’t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it further</a:t>
            </a:r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self-organize into a scale-free state via 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 dirty="0"/>
                  <a:t>K 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84733" y="2068781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1031</TotalTime>
  <Words>1668</Words>
  <Application>Microsoft Office PowerPoint</Application>
  <PresentationFormat>Widescreen</PresentationFormat>
  <Paragraphs>173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 Summary and Review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60</cp:revision>
  <cp:lastPrinted>2017-11-19T23:01:22Z</cp:lastPrinted>
  <dcterms:created xsi:type="dcterms:W3CDTF">2017-11-16T22:08:08Z</dcterms:created>
  <dcterms:modified xsi:type="dcterms:W3CDTF">2017-11-20T03:25:02Z</dcterms:modified>
</cp:coreProperties>
</file>