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68" r:id="rId4"/>
    <p:sldId id="257" r:id="rId5"/>
    <p:sldId id="258" r:id="rId6"/>
    <p:sldId id="25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1B43-F294-4197-ACC2-D495C7642D8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86687-787D-4E33-8883-0B042C92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Scale free networks are networks that have a power-law degree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2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years ago, I heard a statistic about how I would be connected with a celebrity on </a:t>
            </a:r>
            <a:r>
              <a:rPr lang="en-US" dirty="0" err="1"/>
              <a:t>facebook</a:t>
            </a:r>
            <a:r>
              <a:rPr lang="en-US" dirty="0"/>
              <a:t> by going through 6 of my friends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711B-4E33-4FAD-BFB7-AECFFE70A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4D90B-BB0F-4C5B-802B-8715D2F27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9F319-0DFC-4100-9555-1B267F3A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06E5-9CE1-47B4-AB46-0258C76F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99E0A-33F5-4402-89FE-A8B933B4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1ACB-C937-4337-B5E9-118F9D1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7883C-FF57-4A7B-9EB7-DC74CCE77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2077-9152-40A6-A4C3-782762ED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33B2-09E9-410D-B3CD-1815AA8E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A3D3-FA5F-447D-9E01-A662F6E2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7F197-31E8-4734-8698-48B57B52B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51A9D-E537-4CFB-A955-3ED47D360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1C80-3EF7-4156-8557-660604FF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B6CD-0C7C-42FB-92F0-BF791E44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6EE0-FD5E-4745-8C27-FC3883EB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6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493E-87FA-4CAD-89D6-51EFFD56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4DF1-11C9-4037-B438-48935620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3383-8B7A-46D0-90A0-528313EF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FC46-1395-4148-8CBD-2917FE70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00B14-0F10-4F82-BB59-87E87703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7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E506-6AD7-4093-8417-EE452626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6C7D2-59E7-4A04-BD6B-161CE24C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D69C-88F0-4D91-9AA4-BADADA4F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52E5-F8AE-4485-9E43-DDC38338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AB59A-EE17-4C85-BD49-01D19F39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2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5A7C-84B3-4D38-B449-A1736795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8C06-B717-46FF-8413-C19385FAC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E76D7-A04C-44DA-AA5C-51C55D8F2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FDB4-3A42-424C-90EA-2CCF2BBB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0A25B-1071-46BA-9FF7-9DABF7FB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BDEBA-A798-4BC6-A848-7F820AF3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2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E6F4-DF8A-4108-8F7E-AC0B099D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ADFFE-BB54-44B0-BD4C-DF43767B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477C-D983-457C-A10A-B10D0D77E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38316-A2FD-4FDE-BA80-639A53669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78156-309D-4834-8633-244479BC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07D4F-3EE4-476C-B166-5E48037E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E2A52-1A07-4DF2-8B2C-D2D45493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29F48-663D-4F4F-BFF7-1684DAFE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BC9D-699A-4706-B29C-E0E5BE7B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08470-0438-4162-BF67-A38283E5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3C28C-F5B0-43D7-B697-CEC316FD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A0AF-C8A9-450C-9CB0-988ABFF0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15459-8491-4F59-9E51-AB27F922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149B0-82A5-4C9C-9CEF-EC920CAC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9F50C-8794-467F-A268-FE845F1F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6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6B49-C165-470B-9AF0-C5C10134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02C5-1486-4C4F-AF63-0770D7EAC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251C1-E790-47A6-94E4-C95F06BD3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37B4E-41D1-4861-BB8A-1F997C2B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8E8B2-27E3-4783-8594-2992FEBB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99336-D634-43EB-86DC-7BADB307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8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30D9-4469-43B7-A0B3-94A384DF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F2334-4B93-4E7B-917E-1764F2B70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49D09-EBBA-448C-9431-042EBC556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6C0CB-5DF5-4BBE-87CC-2FBD0D59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072D6-0E86-420C-AEDF-01D8E13A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DAF69-58D4-463C-A021-CF9B8ABD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D49B2-B5B3-439E-A305-614FE5F1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FB17A-70AB-4110-ADBD-7238DA746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8611-7712-4A8C-AD53-95517715E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EADF5-195C-4378-9CF0-AB0D66C61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8992-CC4B-414E-916B-605AE3993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8C00-9829-4E8A-95B5-5DDE338B1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Emergence of Scaling in Random Networks Summary and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31EDA-6CA4-4BD8-AB53-BC2EB88B9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Jeff Hildebrandt</a:t>
            </a:r>
          </a:p>
        </p:txBody>
      </p:sp>
    </p:spTree>
    <p:extLst>
      <p:ext uri="{BB962C8B-B14F-4D97-AF65-F5344CB8AC3E}">
        <p14:creationId xmlns:p14="http://schemas.microsoft.com/office/powerpoint/2010/main" val="337142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5DD8-FF90-4BBA-8A85-B89A76EC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scientific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BF74-C619-44B4-B834-56427E54A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Ycite</a:t>
            </a:r>
            <a:r>
              <a:rPr lang="en-US" dirty="0"/>
              <a:t> 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8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ADC9-8DDC-4D52-B4FC-D84B5616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law for large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C724-0C17-42D7-82BE-22778FC8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the exponent variable falls between 2.1 and 4</a:t>
            </a:r>
          </a:p>
        </p:txBody>
      </p:sp>
    </p:spTree>
    <p:extLst>
      <p:ext uri="{BB962C8B-B14F-4D97-AF65-F5344CB8AC3E}">
        <p14:creationId xmlns:p14="http://schemas.microsoft.com/office/powerpoint/2010/main" val="384491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F2E1-6A7D-4ECF-8D29-65FAC9D0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 for complex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A452-352C-4487-9E7A-2A7757B5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Erdo˝s</a:t>
            </a:r>
            <a:r>
              <a:rPr lang="en-US" dirty="0"/>
              <a:t> and </a:t>
            </a:r>
            <a:r>
              <a:rPr lang="en-US" dirty="0" err="1"/>
              <a:t>Re´nyi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Assumes starting with N vertices and connect each pair of vertices with probability p</a:t>
            </a:r>
          </a:p>
          <a:p>
            <a:r>
              <a:rPr lang="en-US" dirty="0"/>
              <a:t>Watts and </a:t>
            </a:r>
            <a:r>
              <a:rPr lang="en-US" dirty="0" err="1"/>
              <a:t>Strogatz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N vertices form a one-dimensional lattice, each vertex being connected to its two nearest and next-nearest neighbors. With probability p, each edge is reconnected to a vertex chosen at random.</a:t>
            </a:r>
          </a:p>
          <a:p>
            <a:pPr lvl="1"/>
            <a:r>
              <a:rPr lang="en-US" dirty="0"/>
              <a:t>Leading to six degrees of separation</a:t>
            </a:r>
          </a:p>
          <a:p>
            <a:pPr lvl="2"/>
            <a:r>
              <a:rPr lang="en-US" b="1" dirty="0"/>
              <a:t>Six degrees of separation</a:t>
            </a:r>
            <a:r>
              <a:rPr lang="en-US" dirty="0"/>
              <a:t> is the idea that all living things and everything else in the world are six or fewer steps away (https://en.wikipedia.org/wiki/Six_degrees_of_separation)</a:t>
            </a:r>
          </a:p>
        </p:txBody>
      </p:sp>
    </p:spTree>
    <p:extLst>
      <p:ext uri="{BB962C8B-B14F-4D97-AF65-F5344CB8AC3E}">
        <p14:creationId xmlns:p14="http://schemas.microsoft.com/office/powerpoint/2010/main" val="214316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E0FA-D5E4-4BBC-98A8-D6A054DC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Fallacy of existing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0041-66BC-4E5E-9BCB-ADD73917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A common feature of the ER and WS models is that the probability of finding a highly connected vertex (that is, a large k) decreases exponentially with k; thus, vertices with large connectivity are practically absent</a:t>
            </a:r>
          </a:p>
          <a:p>
            <a:r>
              <a:rPr lang="en-US" dirty="0"/>
              <a:t>The power-law tail characterizing P(k) for the networks studied indicates that highly connected vertices have a large chance of occurring</a:t>
            </a:r>
          </a:p>
          <a:p>
            <a:r>
              <a:rPr lang="en-US" dirty="0"/>
              <a:t>In real world networks a high k occurs often.  Think of celebrities followed on Instagram or papers cited in academia</a:t>
            </a:r>
          </a:p>
          <a:p>
            <a:r>
              <a:rPr lang="en-US" dirty="0"/>
              <a:t>Both assume that we start with a fixed number N, that are then randomly connected or reconnected without modifying N</a:t>
            </a:r>
          </a:p>
          <a:p>
            <a:pPr lvl="1"/>
            <a:r>
              <a:rPr lang="en-US" dirty="0"/>
              <a:t>Real systems the number of vertices N is constantly increasing</a:t>
            </a:r>
          </a:p>
          <a:p>
            <a:r>
              <a:rPr lang="en-US" dirty="0"/>
              <a:t>Assume connectivity is random and uniform, when in reality the connectivity of new nodes have preferential connectivity</a:t>
            </a:r>
          </a:p>
          <a:p>
            <a:pPr lvl="1"/>
            <a:r>
              <a:rPr lang="en-US" dirty="0"/>
              <a:t>Ex: a new actor is more likely to be case in a supporting role with an already established actor</a:t>
            </a:r>
          </a:p>
        </p:txBody>
      </p:sp>
    </p:spTree>
    <p:extLst>
      <p:ext uri="{BB962C8B-B14F-4D97-AF65-F5344CB8AC3E}">
        <p14:creationId xmlns:p14="http://schemas.microsoft.com/office/powerpoint/2010/main" val="314771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3FD4-C14D-4E93-87EF-6A1F46E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equation based off connecting new vertices to existing, well established vertices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 network connectivity of a node is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Have to devise an equation that fits that distribution, where some are above and some are below that general probability</a:t>
                </a:r>
              </a:p>
              <a:p>
                <a:r>
                  <a:rPr lang="en-US" dirty="0"/>
                  <a:t>“rich-get-richer” phenomenon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4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12BA-E9D0-41B1-AB84-4F42F691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210F-988E-4F6F-A7F8-2A9B6A22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examples of networks with lots of vertices and relatively small amount of vertices and did analysis of both</a:t>
            </a:r>
          </a:p>
          <a:p>
            <a:r>
              <a:rPr lang="en-US" dirty="0"/>
              <a:t>Helped the reader see a good example of the range of the exponent variable as well give the reader a reference for estimating the exponent variable for a system they might be studying</a:t>
            </a:r>
          </a:p>
        </p:txBody>
      </p:sp>
    </p:spTree>
    <p:extLst>
      <p:ext uri="{BB962C8B-B14F-4D97-AF65-F5344CB8AC3E}">
        <p14:creationId xmlns:p14="http://schemas.microsoft.com/office/powerpoint/2010/main" val="64618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9B8-B6CD-4F01-81CD-3EA781B7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3E68-490C-4592-9D27-E1580E25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existing models and explains what is wrong with them and gives improvements to real systems</a:t>
            </a:r>
          </a:p>
          <a:p>
            <a:r>
              <a:rPr lang="en-US" dirty="0"/>
              <a:t>This shows that there is definitely more work to do in this field</a:t>
            </a:r>
          </a:p>
          <a:p>
            <a:r>
              <a:rPr lang="en-US" dirty="0"/>
              <a:t>Shows how their new findings relate to the real-world by using real, measurable examples</a:t>
            </a:r>
          </a:p>
        </p:txBody>
      </p:sp>
    </p:spTree>
    <p:extLst>
      <p:ext uri="{BB962C8B-B14F-4D97-AF65-F5344CB8AC3E}">
        <p14:creationId xmlns:p14="http://schemas.microsoft.com/office/powerpoint/2010/main" val="201216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F725-EBBE-4B16-9D08-5EA43A06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6F13-7DA4-4EC6-AEAB-951F5EF8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501E-4A5E-4950-90D5-6FE04DED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5886-C4AC-4DE3-B6DD-7B7FF459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explain the method of how they found the topology of the complex networks they analyzed</a:t>
            </a:r>
          </a:p>
          <a:p>
            <a:r>
              <a:rPr lang="en-US" dirty="0"/>
              <a:t>Unable to determine how good their results were</a:t>
            </a:r>
          </a:p>
          <a:p>
            <a:r>
              <a:rPr lang="en-US" dirty="0"/>
              <a:t>Makes it difficult to replicate their findings</a:t>
            </a:r>
          </a:p>
        </p:txBody>
      </p:sp>
    </p:spTree>
    <p:extLst>
      <p:ext uri="{BB962C8B-B14F-4D97-AF65-F5344CB8AC3E}">
        <p14:creationId xmlns:p14="http://schemas.microsoft.com/office/powerpoint/2010/main" val="149093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E765-5BB2-4B78-83F5-265410D6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E7D1-F561-42F3-B326-6BCF6D5E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AD99-C008-458A-97E0-4554C38B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C0FD-DFCB-4C06-9D01-346AA4240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Gives methods for describing large expanding systems</a:t>
            </a:r>
          </a:p>
          <a:p>
            <a:r>
              <a:rPr lang="en-US" dirty="0"/>
              <a:t>The systems are composed of vertices and edges that link the vertices</a:t>
            </a:r>
          </a:p>
          <a:p>
            <a:r>
              <a:rPr lang="en-US" dirty="0"/>
              <a:t>The systems are constantly adding new vertices and new edges are added</a:t>
            </a:r>
          </a:p>
          <a:p>
            <a:r>
              <a:rPr lang="en-US" dirty="0"/>
              <a:t>The paper gives equations for predicting exactly how these networks expand</a:t>
            </a:r>
          </a:p>
          <a:p>
            <a:r>
              <a:rPr lang="en-US" dirty="0"/>
              <a:t>The systems are referred to as Scale-free networks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AE0A-133F-43B9-911E-03B080FB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A70C-0D18-415B-A6DB-AFD6DB43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588D-78F3-46B1-BDB7-415CAC36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 – Analysis of Twitter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83C8-EFCB-41F0-BEC3-F91E542F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followers </a:t>
            </a:r>
          </a:p>
          <a:p>
            <a:r>
              <a:rPr lang="en-US" dirty="0"/>
              <a:t>See trends of popular trends over time based off of new followers and links</a:t>
            </a:r>
          </a:p>
          <a:p>
            <a:r>
              <a:rPr lang="en-US" dirty="0"/>
              <a:t>Predict future trends based off of this data</a:t>
            </a:r>
          </a:p>
        </p:txBody>
      </p:sp>
    </p:spTree>
    <p:extLst>
      <p:ext uri="{BB962C8B-B14F-4D97-AF65-F5344CB8AC3E}">
        <p14:creationId xmlns:p14="http://schemas.microsoft.com/office/powerpoint/2010/main" val="315430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F3F2-EE9D-45A9-B525-FACA47FC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9C8B-FB9E-46D2-AF70-3BAC010F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FE8-CEF0-4E88-B228-67C40D58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the systems described in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75C7-5394-48A3-9918-8503E113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Genetic network</a:t>
            </a:r>
          </a:p>
          <a:p>
            <a:pPr lvl="1"/>
            <a:r>
              <a:rPr lang="en-US" dirty="0"/>
              <a:t>Vertices are proteins and genes</a:t>
            </a:r>
          </a:p>
          <a:p>
            <a:pPr lvl="1"/>
            <a:r>
              <a:rPr lang="en-US" dirty="0"/>
              <a:t>Edges are the chemical interactions between them</a:t>
            </a:r>
          </a:p>
          <a:p>
            <a:r>
              <a:rPr lang="en-US" dirty="0"/>
              <a:t>Nervous system</a:t>
            </a:r>
          </a:p>
          <a:p>
            <a:pPr lvl="1"/>
            <a:r>
              <a:rPr lang="en-US" dirty="0"/>
              <a:t>Vertices are the nerve cells</a:t>
            </a:r>
          </a:p>
          <a:p>
            <a:pPr lvl="1"/>
            <a:r>
              <a:rPr lang="en-US" dirty="0"/>
              <a:t>Edges are axons</a:t>
            </a:r>
          </a:p>
          <a:p>
            <a:r>
              <a:rPr lang="en-US" dirty="0"/>
              <a:t>Social science</a:t>
            </a:r>
          </a:p>
          <a:p>
            <a:pPr lvl="1"/>
            <a:r>
              <a:rPr lang="en-US" dirty="0"/>
              <a:t>Vertices are individuals or organizations</a:t>
            </a:r>
          </a:p>
          <a:p>
            <a:pPr lvl="1"/>
            <a:r>
              <a:rPr lang="en-US" dirty="0"/>
              <a:t>Edges are the social interactions between them</a:t>
            </a:r>
          </a:p>
          <a:p>
            <a:r>
              <a:rPr lang="en-US" dirty="0"/>
              <a:t>Internet</a:t>
            </a:r>
          </a:p>
          <a:p>
            <a:pPr lvl="1"/>
            <a:r>
              <a:rPr lang="en-US" dirty="0"/>
              <a:t>Vertices are web pages</a:t>
            </a:r>
          </a:p>
          <a:p>
            <a:pPr lvl="1"/>
            <a:r>
              <a:rPr lang="en-US" dirty="0"/>
              <a:t>Edges are links</a:t>
            </a:r>
          </a:p>
        </p:txBody>
      </p:sp>
    </p:spTree>
    <p:extLst>
      <p:ext uri="{BB962C8B-B14F-4D97-AF65-F5344CB8AC3E}">
        <p14:creationId xmlns:p14="http://schemas.microsoft.com/office/powerpoint/2010/main" val="27234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FC92-554B-477E-A4CC-5B3A522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57C3-4120-406E-B282-E39A871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good way to describe systems composed of nonidentical elements that have diverse and nonlocal interactions</a:t>
            </a:r>
          </a:p>
          <a:p>
            <a:r>
              <a:rPr lang="en-US" dirty="0"/>
              <a:t>Doing so would advance many disciplines</a:t>
            </a:r>
          </a:p>
          <a:p>
            <a:r>
              <a:rPr lang="en-US" dirty="0"/>
              <a:t>Now large systems are well documented </a:t>
            </a:r>
          </a:p>
          <a:p>
            <a:r>
              <a:rPr lang="en-US" dirty="0"/>
              <a:t>Current models don’t consider the growth and preferential attachment of new vertices of the systems</a:t>
            </a:r>
          </a:p>
          <a:p>
            <a:r>
              <a:rPr lang="en-US" dirty="0"/>
              <a:t>Emergence of detailed topological data for some systems thanks to databases and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159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2493-7D10-4ABD-B762-1371B427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90CE-C3D8-45DD-B20B-9AF9BF68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how networks with complex topology will grow</a:t>
            </a:r>
          </a:p>
          <a:p>
            <a:r>
              <a:rPr lang="en-US" dirty="0"/>
              <a:t>Find where new vertices are added</a:t>
            </a:r>
          </a:p>
          <a:p>
            <a:r>
              <a:rPr lang="en-US" dirty="0"/>
              <a:t>Explain how these systems self organize</a:t>
            </a:r>
          </a:p>
          <a:p>
            <a:r>
              <a:rPr lang="en-US" dirty="0"/>
              <a:t>Expand upon current models of how networks with complex topology already exist, with how they expand and where new vertices want to attach themselves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762D-4EAA-49EA-9A62-324613F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scale-free power-law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P(k) is the probability that a vertex in the network interacts with k other vertices</a:t>
                </a:r>
              </a:p>
              <a:p>
                <a:r>
                  <a:rPr lang="en-US" dirty="0"/>
                  <a:t>Using the internet and bots combing data from sites to obtain the variables for the power law</a:t>
                </a:r>
              </a:p>
              <a:p>
                <a:r>
                  <a:rPr lang="en-US" dirty="0"/>
                  <a:t>Used two easily accessible examples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43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341-2EA0-4C82-9EC1-CBE52CCA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graph of movie 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Vertices are actors</a:t>
                </a:r>
              </a:p>
              <a:p>
                <a:r>
                  <a:rPr lang="en-US" dirty="0"/>
                  <a:t>Edges are if two actors were cast in the same movie</a:t>
                </a:r>
              </a:p>
              <a:p>
                <a:r>
                  <a:rPr lang="en-US" dirty="0"/>
                  <a:t>Based off of using real data</a:t>
                </a:r>
              </a:p>
              <a:p>
                <a:r>
                  <a:rPr lang="en-US" dirty="0"/>
                  <a:t>K represents the number of edges adjacent to a given vertices</a:t>
                </a:r>
              </a:p>
              <a:p>
                <a:r>
                  <a:rPr lang="en-US" dirty="0"/>
                  <a:t>Power-law equation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𝑎𝑐𝑡𝑜𝑟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8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39FC-3660-43BC-919B-F5D9983E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E264-009F-492D-A99F-03D728AA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Vertices are web pages</a:t>
            </a:r>
          </a:p>
          <a:p>
            <a:r>
              <a:rPr lang="en-US" dirty="0"/>
              <a:t>Edges are links</a:t>
            </a:r>
          </a:p>
          <a:p>
            <a:r>
              <a:rPr lang="en-US" dirty="0"/>
              <a:t>Used bots to comb the web to collect hyperlinks to other web pages</a:t>
            </a:r>
          </a:p>
          <a:p>
            <a:r>
              <a:rPr lang="en-US" dirty="0" err="1"/>
              <a:t>Ywww</a:t>
            </a:r>
            <a:r>
              <a:rPr lang="en-US" dirty="0"/>
              <a:t> = 2.1 +- 0.1</a:t>
            </a:r>
          </a:p>
        </p:txBody>
      </p:sp>
    </p:spTree>
    <p:extLst>
      <p:ext uri="{BB962C8B-B14F-4D97-AF65-F5344CB8AC3E}">
        <p14:creationId xmlns:p14="http://schemas.microsoft.com/office/powerpoint/2010/main" val="174254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B2B3-4128-4387-9C33-C31950B1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power grid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2F93-74A6-4533-8525-4B96E8F3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Reflects the historical patterns of urban and industrial development</a:t>
            </a:r>
          </a:p>
          <a:p>
            <a:r>
              <a:rPr lang="en-US" dirty="0"/>
              <a:t>Vertices are generators, transformers and substations</a:t>
            </a:r>
          </a:p>
          <a:p>
            <a:r>
              <a:rPr lang="en-US" dirty="0"/>
              <a:t>Edges are power lines</a:t>
            </a:r>
          </a:p>
          <a:p>
            <a:r>
              <a:rPr lang="en-US" dirty="0"/>
              <a:t>Only 4941 vertices</a:t>
            </a:r>
          </a:p>
          <a:p>
            <a:r>
              <a:rPr lang="en-US" dirty="0"/>
              <a:t>Due to small number of vertices the scaling region is less prominent</a:t>
            </a:r>
          </a:p>
          <a:p>
            <a:r>
              <a:rPr lang="en-US" dirty="0" err="1"/>
              <a:t>Ypower</a:t>
            </a:r>
            <a:r>
              <a:rPr lang="en-US" dirty="0"/>
              <a:t> ~= 4</a:t>
            </a:r>
          </a:p>
        </p:txBody>
      </p:sp>
    </p:spTree>
    <p:extLst>
      <p:ext uri="{BB962C8B-B14F-4D97-AF65-F5344CB8AC3E}">
        <p14:creationId xmlns:p14="http://schemas.microsoft.com/office/powerpoint/2010/main" val="300945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912</Words>
  <Application>Microsoft Office PowerPoint</Application>
  <PresentationFormat>Widescreen</PresentationFormat>
  <Paragraphs>102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Emergence of Scaling in Random Networks Summary and Review</vt:lpstr>
      <vt:lpstr>Overview of the paper</vt:lpstr>
      <vt:lpstr>Examples of the systems described in this paper</vt:lpstr>
      <vt:lpstr>Motivation</vt:lpstr>
      <vt:lpstr>Goal</vt:lpstr>
      <vt:lpstr>Method</vt:lpstr>
      <vt:lpstr>Collaboration graph of movie actors</vt:lpstr>
      <vt:lpstr>Internet</vt:lpstr>
      <vt:lpstr>Electric power grid in the US</vt:lpstr>
      <vt:lpstr>Connectivity of scientific publications</vt:lpstr>
      <vt:lpstr>Power law for large k</vt:lpstr>
      <vt:lpstr>Existing Models for complex topology</vt:lpstr>
      <vt:lpstr>Fallacy of existing models</vt:lpstr>
      <vt:lpstr>New equation based off connecting new vertices to existing, well established vertices</vt:lpstr>
      <vt:lpstr>Strength 1</vt:lpstr>
      <vt:lpstr>Strength 2</vt:lpstr>
      <vt:lpstr>Strength 3</vt:lpstr>
      <vt:lpstr>Weakness 1</vt:lpstr>
      <vt:lpstr>Weakness 2</vt:lpstr>
      <vt:lpstr>Weakness 3</vt:lpstr>
      <vt:lpstr>Extension 1 – Analysis of Twitter users</vt:lpstr>
      <vt:lpstr>Extension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Emergence of Scaling in Random Networks Summary and Review</dc:title>
  <dc:creator>Jeff Hildebrandt</dc:creator>
  <cp:lastModifiedBy>Jeff Hildebrandt</cp:lastModifiedBy>
  <cp:revision>17</cp:revision>
  <dcterms:created xsi:type="dcterms:W3CDTF">2017-11-16T22:08:08Z</dcterms:created>
  <dcterms:modified xsi:type="dcterms:W3CDTF">2017-11-17T01:00:42Z</dcterms:modified>
</cp:coreProperties>
</file>