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1A18-F77C-4231-AB04-0576C4853447}" type="datetimeFigureOut">
              <a:rPr lang="id-ID" smtClean="0"/>
              <a:t>17/05/2019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122C-6A55-4280-B43D-DC41E18898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169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1A18-F77C-4231-AB04-0576C4853447}" type="datetimeFigureOut">
              <a:rPr lang="id-ID" smtClean="0"/>
              <a:t>17/05/2019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122C-6A55-4280-B43D-DC41E18898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29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1A18-F77C-4231-AB04-0576C4853447}" type="datetimeFigureOut">
              <a:rPr lang="id-ID" smtClean="0"/>
              <a:t>17/05/2019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122C-6A55-4280-B43D-DC41E18898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0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1A18-F77C-4231-AB04-0576C4853447}" type="datetimeFigureOut">
              <a:rPr lang="id-ID" smtClean="0"/>
              <a:t>17/05/2019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122C-6A55-4280-B43D-DC41E18898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35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1A18-F77C-4231-AB04-0576C4853447}" type="datetimeFigureOut">
              <a:rPr lang="id-ID" smtClean="0"/>
              <a:t>17/05/2019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122C-6A55-4280-B43D-DC41E18898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032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1A18-F77C-4231-AB04-0576C4853447}" type="datetimeFigureOut">
              <a:rPr lang="id-ID" smtClean="0"/>
              <a:t>17/05/2019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122C-6A55-4280-B43D-DC41E18898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874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1A18-F77C-4231-AB04-0576C4853447}" type="datetimeFigureOut">
              <a:rPr lang="id-ID" smtClean="0"/>
              <a:t>17/05/2019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122C-6A55-4280-B43D-DC41E18898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360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1A18-F77C-4231-AB04-0576C4853447}" type="datetimeFigureOut">
              <a:rPr lang="id-ID" smtClean="0"/>
              <a:t>17/05/2019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122C-6A55-4280-B43D-DC41E18898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439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1A18-F77C-4231-AB04-0576C4853447}" type="datetimeFigureOut">
              <a:rPr lang="id-ID" smtClean="0"/>
              <a:t>17/05/2019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122C-6A55-4280-B43D-DC41E18898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301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1A18-F77C-4231-AB04-0576C4853447}" type="datetimeFigureOut">
              <a:rPr lang="id-ID" smtClean="0"/>
              <a:t>17/05/2019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122C-6A55-4280-B43D-DC41E18898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811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1A18-F77C-4231-AB04-0576C4853447}" type="datetimeFigureOut">
              <a:rPr lang="id-ID" smtClean="0"/>
              <a:t>17/05/2019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122C-6A55-4280-B43D-DC41E18898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308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71A18-F77C-4231-AB04-0576C4853447}" type="datetimeFigureOut">
              <a:rPr lang="id-ID" smtClean="0"/>
              <a:t>17/05/2019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7122C-6A55-4280-B43D-DC41E18898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494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830065"/>
          </a:xfrm>
        </p:spPr>
        <p:txBody>
          <a:bodyPr>
            <a:normAutofit/>
          </a:bodyPr>
          <a:lstStyle/>
          <a:p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SOLUSI UNTUK BARANG</a:t>
            </a:r>
            <a:br>
              <a:rPr lang="id-ID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HILANG SEKITAR </a:t>
            </a:r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ITERA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92895"/>
            <a:ext cx="30003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67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1118" y="1340768"/>
            <a:ext cx="77048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Tiwus adalah bahasa lampung dari kata "hilang". Program ini merupakan perwujudan Papan Barang Hilang pada Gedung C sebagai sebuah perangkat lunak.</a:t>
            </a:r>
            <a:br>
              <a:rPr lang="id-ID" sz="3200" dirty="0" smtClean="0">
                <a:latin typeface="Times New Roman" pitchFamily="18" charset="0"/>
                <a:cs typeface="Times New Roman" pitchFamily="18" charset="0"/>
              </a:rPr>
            </a:br>
            <a:endParaRPr lang="id-ID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Program ini akan membantu USER yang menemukan barang hilang agar dapat menyebarkan informasi secara akurat dan lebih mudah.</a:t>
            </a:r>
            <a:endParaRPr lang="id-ID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548680"/>
            <a:ext cx="4536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>
                <a:latin typeface="Times New Roman" pitchFamily="18" charset="0"/>
                <a:cs typeface="Times New Roman" pitchFamily="18" charset="0"/>
              </a:rPr>
              <a:t>Pengenalan</a:t>
            </a:r>
          </a:p>
          <a:p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67913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1985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Program  ini hanya digunakan oleh  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2705100" cy="1685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986" y="2868905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Times New Roman" pitchFamily="18" charset="0"/>
                <a:cs typeface="Times New Roman" pitchFamily="18" charset="0"/>
              </a:rPr>
              <a:t>Mahasiswa</a:t>
            </a:r>
            <a:endParaRPr lang="id-ID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9" y="2476872"/>
            <a:ext cx="2847975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9983" y="407707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Times New Roman" pitchFamily="18" charset="0"/>
                <a:cs typeface="Times New Roman" pitchFamily="18" charset="0"/>
              </a:rPr>
              <a:t>Dosen</a:t>
            </a:r>
            <a:endParaRPr lang="id-ID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277127"/>
            <a:ext cx="2543175" cy="1800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7782" y="6077352"/>
            <a:ext cx="2299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Times New Roman" pitchFamily="18" charset="0"/>
                <a:cs typeface="Times New Roman" pitchFamily="18" charset="0"/>
              </a:rPr>
              <a:t>Tendik (Pegawai) ITERA</a:t>
            </a:r>
            <a:endParaRPr lang="id-ID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5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>
                <a:latin typeface="Times New Roman" pitchFamily="18" charset="0"/>
                <a:cs typeface="Times New Roman" pitchFamily="18" charset="0"/>
              </a:rPr>
              <a:t>Aksi-Aksi Dalam Programan sebagai berikut</a:t>
            </a:r>
            <a:endParaRPr lang="id-ID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24688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>
                <a:latin typeface="Times New Roman" pitchFamily="18" charset="0"/>
                <a:cs typeface="Times New Roman" pitchFamily="18" charset="0"/>
              </a:rPr>
              <a:t>Login.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	Akun yang didaftarkan sebagai level user, maka ketika login akan menampilkan tampilan user. Akun yang didaftarkan sebagai level admin, maka ketika login akan menampilkan tampilan admin: 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006" y="2564904"/>
            <a:ext cx="69803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:	</a:t>
            </a:r>
          </a:p>
          <a:p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- Memposting Barang Temuan</a:t>
            </a:r>
          </a:p>
          <a:p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- Melihat Barang Temuan.</a:t>
            </a:r>
          </a:p>
          <a:p>
            <a:endParaRPr lang="id-ID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b="1" dirty="0" smtClean="0">
                <a:latin typeface="Times New Roman" pitchFamily="18" charset="0"/>
                <a:cs typeface="Times New Roman" pitchFamily="18" charset="0"/>
              </a:rPr>
              <a:t>Admin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 	 - Memposting Barang Temuan</a:t>
            </a:r>
          </a:p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 	 - Melihat Barang Temuan</a:t>
            </a:r>
          </a:p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 	 - Menghapus Data Barang Temuan</a:t>
            </a:r>
          </a:p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 	 - Mengubah Data Barang Temuan</a:t>
            </a:r>
          </a:p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  	 - Mengembalikan Data Barang Temuan yang Terhapus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9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88640"/>
            <a:ext cx="64087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Penerapan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Materi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Class &amp; Object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Inheritance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Eksepsi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Abstract Class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Interface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Array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Collections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Network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1118" y="498085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i="1" dirty="0" smtClean="0">
                <a:latin typeface="Times New Roman" pitchFamily="18" charset="0"/>
                <a:cs typeface="Times New Roman" pitchFamily="18" charset="0"/>
              </a:rPr>
              <a:t>Untuk Penerapan materi tersebut akan pindah ke dalam pemograman , </a:t>
            </a:r>
            <a:br>
              <a:rPr lang="id-ID" sz="32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id-ID" sz="3200" i="1" dirty="0" smtClean="0">
                <a:latin typeface="Times New Roman" pitchFamily="18" charset="0"/>
                <a:cs typeface="Times New Roman" pitchFamily="18" charset="0"/>
              </a:rPr>
              <a:t>dan setelah program dijalankan </a:t>
            </a:r>
            <a:endParaRPr lang="id-ID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9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8720"/>
            <a:ext cx="7935282" cy="4176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63196" y="5877272"/>
            <a:ext cx="4802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Semoga Bermanfaat bagi kita Semua ITERA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5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90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SOLUSI UNTUK BARANG HILANG SEKITAR ITERA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2019-05-17T02:30:57Z</dcterms:created>
  <dcterms:modified xsi:type="dcterms:W3CDTF">2019-05-17T03:32:30Z</dcterms:modified>
</cp:coreProperties>
</file>