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0"/>
  </p:notesMasterIdLst>
  <p:sldIdLst>
    <p:sldId id="256" r:id="rId2"/>
    <p:sldId id="263" r:id="rId3"/>
    <p:sldId id="257" r:id="rId4"/>
    <p:sldId id="259" r:id="rId5"/>
    <p:sldId id="258"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850"/>
    <a:srgbClr val="EDEB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1"/>
    <p:restoredTop sz="81331"/>
  </p:normalViewPr>
  <p:slideViewPr>
    <p:cSldViewPr snapToGrid="0" snapToObjects="1">
      <p:cViewPr>
        <p:scale>
          <a:sx n="75" d="100"/>
          <a:sy n="75" d="100"/>
        </p:scale>
        <p:origin x="72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FC320-45CD-47FD-87C5-54A73FD22320}" type="doc">
      <dgm:prSet loTypeId="urn:microsoft.com/office/officeart/2005/8/layout/default" loCatId="process" qsTypeId="urn:microsoft.com/office/officeart/2005/8/quickstyle/simple5" qsCatId="simple" csTypeId="urn:microsoft.com/office/officeart/2005/8/colors/colorful5" csCatId="colorful" phldr="1"/>
      <dgm:spPr/>
      <dgm:t>
        <a:bodyPr/>
        <a:lstStyle/>
        <a:p>
          <a:endParaRPr lang="en-US"/>
        </a:p>
      </dgm:t>
    </dgm:pt>
    <dgm:pt modelId="{5BF12F7D-0B7B-41DF-A9DA-917F1496A8B0}">
      <dgm:prSet/>
      <dgm:spPr/>
      <dgm:t>
        <a:bodyPr/>
        <a:lstStyle/>
        <a:p>
          <a:r>
            <a:rPr lang="en-US" dirty="0"/>
            <a:t>AR blurs the lines between the virtual world and reality</a:t>
          </a:r>
        </a:p>
      </dgm:t>
    </dgm:pt>
    <dgm:pt modelId="{B7B3A272-436D-4222-A7BB-F62142BAB603}" type="parTrans" cxnId="{F9F527EF-3AC8-4D6D-A24E-FCD9D1606D8E}">
      <dgm:prSet/>
      <dgm:spPr/>
      <dgm:t>
        <a:bodyPr/>
        <a:lstStyle/>
        <a:p>
          <a:endParaRPr lang="en-US"/>
        </a:p>
      </dgm:t>
    </dgm:pt>
    <dgm:pt modelId="{DDD8FD64-FFB2-4C4A-914C-D8D0E0CDD71C}" type="sibTrans" cxnId="{F9F527EF-3AC8-4D6D-A24E-FCD9D1606D8E}">
      <dgm:prSet/>
      <dgm:spPr/>
      <dgm:t>
        <a:bodyPr/>
        <a:lstStyle/>
        <a:p>
          <a:endParaRPr lang="en-US"/>
        </a:p>
      </dgm:t>
    </dgm:pt>
    <dgm:pt modelId="{2401F406-198E-4DBB-B373-29AB30B9B15E}">
      <dgm:prSet/>
      <dgm:spPr/>
      <dgm:t>
        <a:bodyPr/>
        <a:lstStyle/>
        <a:p>
          <a:r>
            <a:rPr lang="en-AU" dirty="0"/>
            <a:t>Can anyone access AR easily?</a:t>
          </a:r>
          <a:endParaRPr lang="en-US" dirty="0"/>
        </a:p>
      </dgm:t>
    </dgm:pt>
    <dgm:pt modelId="{28677DAC-7347-4ED0-BB3A-4EE390766826}" type="parTrans" cxnId="{74092F63-9A52-4717-9065-9AEC64BDD862}">
      <dgm:prSet/>
      <dgm:spPr/>
      <dgm:t>
        <a:bodyPr/>
        <a:lstStyle/>
        <a:p>
          <a:endParaRPr lang="en-US"/>
        </a:p>
      </dgm:t>
    </dgm:pt>
    <dgm:pt modelId="{C726B563-AF9D-4728-914A-82666008AF8D}" type="sibTrans" cxnId="{74092F63-9A52-4717-9065-9AEC64BDD862}">
      <dgm:prSet/>
      <dgm:spPr/>
      <dgm:t>
        <a:bodyPr/>
        <a:lstStyle/>
        <a:p>
          <a:endParaRPr lang="en-US"/>
        </a:p>
      </dgm:t>
    </dgm:pt>
    <dgm:pt modelId="{095A6E9C-5250-43AB-8799-BBF31BA749F4}">
      <dgm:prSet/>
      <dgm:spPr/>
      <dgm:t>
        <a:bodyPr/>
        <a:lstStyle/>
        <a:p>
          <a:r>
            <a:rPr lang="en-AU" dirty="0"/>
            <a:t>How can AR be incorporated into nursing homes?</a:t>
          </a:r>
          <a:endParaRPr lang="en-US" dirty="0"/>
        </a:p>
      </dgm:t>
    </dgm:pt>
    <dgm:pt modelId="{2085F5BF-B0E1-454B-9A99-911D0C01ADFB}" type="parTrans" cxnId="{3BF08FB6-63A6-4FC2-805D-24F940CD78DF}">
      <dgm:prSet/>
      <dgm:spPr/>
      <dgm:t>
        <a:bodyPr/>
        <a:lstStyle/>
        <a:p>
          <a:endParaRPr lang="en-US"/>
        </a:p>
      </dgm:t>
    </dgm:pt>
    <dgm:pt modelId="{613A6B94-C9C1-492B-9F04-2579F0D38825}" type="sibTrans" cxnId="{3BF08FB6-63A6-4FC2-805D-24F940CD78DF}">
      <dgm:prSet/>
      <dgm:spPr/>
      <dgm:t>
        <a:bodyPr/>
        <a:lstStyle/>
        <a:p>
          <a:endParaRPr lang="en-US"/>
        </a:p>
      </dgm:t>
    </dgm:pt>
    <dgm:pt modelId="{FE2A42DF-DAF1-D548-A317-DF7073937281}">
      <dgm:prSet/>
      <dgm:spPr/>
      <dgm:t>
        <a:bodyPr/>
        <a:lstStyle/>
        <a:p>
          <a:r>
            <a:rPr lang="en-AU" dirty="0"/>
            <a:t>Increase in availability for AR technologies</a:t>
          </a:r>
          <a:endParaRPr lang="en-GB" dirty="0"/>
        </a:p>
      </dgm:t>
    </dgm:pt>
    <dgm:pt modelId="{F08AACE1-B466-9040-986E-3871FB24AB43}" type="parTrans" cxnId="{0774F382-9988-D94A-BE30-712D6A55D023}">
      <dgm:prSet/>
      <dgm:spPr/>
      <dgm:t>
        <a:bodyPr/>
        <a:lstStyle/>
        <a:p>
          <a:endParaRPr lang="en-GB"/>
        </a:p>
      </dgm:t>
    </dgm:pt>
    <dgm:pt modelId="{9D486F8D-1826-604B-907C-B1E0054AF294}" type="sibTrans" cxnId="{0774F382-9988-D94A-BE30-712D6A55D023}">
      <dgm:prSet/>
      <dgm:spPr/>
      <dgm:t>
        <a:bodyPr/>
        <a:lstStyle/>
        <a:p>
          <a:endParaRPr lang="en-GB"/>
        </a:p>
      </dgm:t>
    </dgm:pt>
    <dgm:pt modelId="{4E824229-0BEA-5249-A5C8-F2A861B23AD6}" type="pres">
      <dgm:prSet presAssocID="{770FC320-45CD-47FD-87C5-54A73FD22320}" presName="diagram" presStyleCnt="0">
        <dgm:presLayoutVars>
          <dgm:dir/>
          <dgm:resizeHandles val="exact"/>
        </dgm:presLayoutVars>
      </dgm:prSet>
      <dgm:spPr/>
    </dgm:pt>
    <dgm:pt modelId="{4DD7E410-D963-DB4C-869D-392D3406EB2F}" type="pres">
      <dgm:prSet presAssocID="{5BF12F7D-0B7B-41DF-A9DA-917F1496A8B0}" presName="node" presStyleLbl="node1" presStyleIdx="0" presStyleCnt="4">
        <dgm:presLayoutVars>
          <dgm:bulletEnabled val="1"/>
        </dgm:presLayoutVars>
      </dgm:prSet>
      <dgm:spPr/>
    </dgm:pt>
    <dgm:pt modelId="{2B6ADC56-6E4A-7D40-BAEC-1AAD986EF826}" type="pres">
      <dgm:prSet presAssocID="{DDD8FD64-FFB2-4C4A-914C-D8D0E0CDD71C}" presName="sibTrans" presStyleCnt="0"/>
      <dgm:spPr/>
    </dgm:pt>
    <dgm:pt modelId="{C4E7F010-5D5D-DF40-A13D-8AEFA8E8FB07}" type="pres">
      <dgm:prSet presAssocID="{FE2A42DF-DAF1-D548-A317-DF7073937281}" presName="node" presStyleLbl="node1" presStyleIdx="1" presStyleCnt="4">
        <dgm:presLayoutVars>
          <dgm:bulletEnabled val="1"/>
        </dgm:presLayoutVars>
      </dgm:prSet>
      <dgm:spPr/>
    </dgm:pt>
    <dgm:pt modelId="{BA9E8B25-72A0-784C-BACF-DA78BF3C335F}" type="pres">
      <dgm:prSet presAssocID="{9D486F8D-1826-604B-907C-B1E0054AF294}" presName="sibTrans" presStyleCnt="0"/>
      <dgm:spPr/>
    </dgm:pt>
    <dgm:pt modelId="{D705A623-28BB-4F4F-80AF-45194F8DD98A}" type="pres">
      <dgm:prSet presAssocID="{2401F406-198E-4DBB-B373-29AB30B9B15E}" presName="node" presStyleLbl="node1" presStyleIdx="2" presStyleCnt="4">
        <dgm:presLayoutVars>
          <dgm:bulletEnabled val="1"/>
        </dgm:presLayoutVars>
      </dgm:prSet>
      <dgm:spPr/>
    </dgm:pt>
    <dgm:pt modelId="{F8713B84-A141-BE47-AA8F-C56F40B9678E}" type="pres">
      <dgm:prSet presAssocID="{C726B563-AF9D-4728-914A-82666008AF8D}" presName="sibTrans" presStyleCnt="0"/>
      <dgm:spPr/>
    </dgm:pt>
    <dgm:pt modelId="{BC423ABA-D6B9-844A-89AF-FD967FAC59CC}" type="pres">
      <dgm:prSet presAssocID="{095A6E9C-5250-43AB-8799-BBF31BA749F4}" presName="node" presStyleLbl="node1" presStyleIdx="3" presStyleCnt="4">
        <dgm:presLayoutVars>
          <dgm:bulletEnabled val="1"/>
        </dgm:presLayoutVars>
      </dgm:prSet>
      <dgm:spPr/>
    </dgm:pt>
  </dgm:ptLst>
  <dgm:cxnLst>
    <dgm:cxn modelId="{FBCC2D2C-7F5F-6244-9DE0-F618D4E11812}" type="presOf" srcId="{5BF12F7D-0B7B-41DF-A9DA-917F1496A8B0}" destId="{4DD7E410-D963-DB4C-869D-392D3406EB2F}" srcOrd="0" destOrd="0" presId="urn:microsoft.com/office/officeart/2005/8/layout/default"/>
    <dgm:cxn modelId="{74092F63-9A52-4717-9065-9AEC64BDD862}" srcId="{770FC320-45CD-47FD-87C5-54A73FD22320}" destId="{2401F406-198E-4DBB-B373-29AB30B9B15E}" srcOrd="2" destOrd="0" parTransId="{28677DAC-7347-4ED0-BB3A-4EE390766826}" sibTransId="{C726B563-AF9D-4728-914A-82666008AF8D}"/>
    <dgm:cxn modelId="{260A106B-4500-8542-A2A4-38DD16925CBD}" type="presOf" srcId="{2401F406-198E-4DBB-B373-29AB30B9B15E}" destId="{D705A623-28BB-4F4F-80AF-45194F8DD98A}" srcOrd="0" destOrd="0" presId="urn:microsoft.com/office/officeart/2005/8/layout/default"/>
    <dgm:cxn modelId="{0774F382-9988-D94A-BE30-712D6A55D023}" srcId="{770FC320-45CD-47FD-87C5-54A73FD22320}" destId="{FE2A42DF-DAF1-D548-A317-DF7073937281}" srcOrd="1" destOrd="0" parTransId="{F08AACE1-B466-9040-986E-3871FB24AB43}" sibTransId="{9D486F8D-1826-604B-907C-B1E0054AF294}"/>
    <dgm:cxn modelId="{3BF08FB6-63A6-4FC2-805D-24F940CD78DF}" srcId="{770FC320-45CD-47FD-87C5-54A73FD22320}" destId="{095A6E9C-5250-43AB-8799-BBF31BA749F4}" srcOrd="3" destOrd="0" parTransId="{2085F5BF-B0E1-454B-9A99-911D0C01ADFB}" sibTransId="{613A6B94-C9C1-492B-9F04-2579F0D38825}"/>
    <dgm:cxn modelId="{4F0E19DE-96CE-B94B-B7FE-DFC070C462B0}" type="presOf" srcId="{770FC320-45CD-47FD-87C5-54A73FD22320}" destId="{4E824229-0BEA-5249-A5C8-F2A861B23AD6}" srcOrd="0" destOrd="0" presId="urn:microsoft.com/office/officeart/2005/8/layout/default"/>
    <dgm:cxn modelId="{F9F527EF-3AC8-4D6D-A24E-FCD9D1606D8E}" srcId="{770FC320-45CD-47FD-87C5-54A73FD22320}" destId="{5BF12F7D-0B7B-41DF-A9DA-917F1496A8B0}" srcOrd="0" destOrd="0" parTransId="{B7B3A272-436D-4222-A7BB-F62142BAB603}" sibTransId="{DDD8FD64-FFB2-4C4A-914C-D8D0E0CDD71C}"/>
    <dgm:cxn modelId="{B3E90BF7-0E7D-E644-84FE-D57D2CC9EF40}" type="presOf" srcId="{FE2A42DF-DAF1-D548-A317-DF7073937281}" destId="{C4E7F010-5D5D-DF40-A13D-8AEFA8E8FB07}" srcOrd="0" destOrd="0" presId="urn:microsoft.com/office/officeart/2005/8/layout/default"/>
    <dgm:cxn modelId="{6C79ABFF-4606-4444-9D20-D36AC15FF1D8}" type="presOf" srcId="{095A6E9C-5250-43AB-8799-BBF31BA749F4}" destId="{BC423ABA-D6B9-844A-89AF-FD967FAC59CC}" srcOrd="0" destOrd="0" presId="urn:microsoft.com/office/officeart/2005/8/layout/default"/>
    <dgm:cxn modelId="{94BCCF78-A2BF-6D41-B72C-2790BA39B5B4}" type="presParOf" srcId="{4E824229-0BEA-5249-A5C8-F2A861B23AD6}" destId="{4DD7E410-D963-DB4C-869D-392D3406EB2F}" srcOrd="0" destOrd="0" presId="urn:microsoft.com/office/officeart/2005/8/layout/default"/>
    <dgm:cxn modelId="{92ACA311-EE76-AE4E-9DFB-6EA98A889062}" type="presParOf" srcId="{4E824229-0BEA-5249-A5C8-F2A861B23AD6}" destId="{2B6ADC56-6E4A-7D40-BAEC-1AAD986EF826}" srcOrd="1" destOrd="0" presId="urn:microsoft.com/office/officeart/2005/8/layout/default"/>
    <dgm:cxn modelId="{8EB90EF5-BAD9-B741-A66C-A12921C00169}" type="presParOf" srcId="{4E824229-0BEA-5249-A5C8-F2A861B23AD6}" destId="{C4E7F010-5D5D-DF40-A13D-8AEFA8E8FB07}" srcOrd="2" destOrd="0" presId="urn:microsoft.com/office/officeart/2005/8/layout/default"/>
    <dgm:cxn modelId="{35C79405-E012-2E49-B034-88569F027AD6}" type="presParOf" srcId="{4E824229-0BEA-5249-A5C8-F2A861B23AD6}" destId="{BA9E8B25-72A0-784C-BACF-DA78BF3C335F}" srcOrd="3" destOrd="0" presId="urn:microsoft.com/office/officeart/2005/8/layout/default"/>
    <dgm:cxn modelId="{4E386F5E-37E7-B142-8B4D-86FF349EAE4D}" type="presParOf" srcId="{4E824229-0BEA-5249-A5C8-F2A861B23AD6}" destId="{D705A623-28BB-4F4F-80AF-45194F8DD98A}" srcOrd="4" destOrd="0" presId="urn:microsoft.com/office/officeart/2005/8/layout/default"/>
    <dgm:cxn modelId="{BFA64571-D6CD-824D-BC0F-1FC3FA628B21}" type="presParOf" srcId="{4E824229-0BEA-5249-A5C8-F2A861B23AD6}" destId="{F8713B84-A141-BE47-AA8F-C56F40B9678E}" srcOrd="5" destOrd="0" presId="urn:microsoft.com/office/officeart/2005/8/layout/default"/>
    <dgm:cxn modelId="{9221FE15-ED6B-5142-81F3-F2F600CDDEC6}" type="presParOf" srcId="{4E824229-0BEA-5249-A5C8-F2A861B23AD6}" destId="{BC423ABA-D6B9-844A-89AF-FD967FAC59CC}"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0FC320-45CD-47FD-87C5-54A73FD22320}" type="doc">
      <dgm:prSet loTypeId="urn:microsoft.com/office/officeart/2005/8/layout/vProcess5" loCatId="process" qsTypeId="urn:microsoft.com/office/officeart/2005/8/quickstyle/simple5" qsCatId="simple" csTypeId="urn:microsoft.com/office/officeart/2005/8/colors/accent3_3" csCatId="accent3" phldr="1"/>
      <dgm:spPr/>
      <dgm:t>
        <a:bodyPr/>
        <a:lstStyle/>
        <a:p>
          <a:endParaRPr lang="en-US"/>
        </a:p>
      </dgm:t>
    </dgm:pt>
    <dgm:pt modelId="{5BF12F7D-0B7B-41DF-A9DA-917F1496A8B0}">
      <dgm:prSet/>
      <dgm:spPr/>
      <dgm:t>
        <a:bodyPr/>
        <a:lstStyle/>
        <a:p>
          <a:r>
            <a:rPr lang="en-US" dirty="0"/>
            <a:t>Seeing family improves social connection</a:t>
          </a:r>
        </a:p>
      </dgm:t>
    </dgm:pt>
    <dgm:pt modelId="{B7B3A272-436D-4222-A7BB-F62142BAB603}" type="parTrans" cxnId="{F9F527EF-3AC8-4D6D-A24E-FCD9D1606D8E}">
      <dgm:prSet/>
      <dgm:spPr/>
      <dgm:t>
        <a:bodyPr/>
        <a:lstStyle/>
        <a:p>
          <a:endParaRPr lang="en-US"/>
        </a:p>
      </dgm:t>
    </dgm:pt>
    <dgm:pt modelId="{DDD8FD64-FFB2-4C4A-914C-D8D0E0CDD71C}" type="sibTrans" cxnId="{F9F527EF-3AC8-4D6D-A24E-FCD9D1606D8E}">
      <dgm:prSet/>
      <dgm:spPr/>
      <dgm:t>
        <a:bodyPr/>
        <a:lstStyle/>
        <a:p>
          <a:endParaRPr lang="en-US"/>
        </a:p>
      </dgm:t>
    </dgm:pt>
    <dgm:pt modelId="{2401F406-198E-4DBB-B373-29AB30B9B15E}">
      <dgm:prSet/>
      <dgm:spPr/>
      <dgm:t>
        <a:bodyPr/>
        <a:lstStyle/>
        <a:p>
          <a:r>
            <a:rPr lang="en-AU" dirty="0"/>
            <a:t>Environmental AR immerses the elderly in the natural world</a:t>
          </a:r>
          <a:endParaRPr lang="en-US" dirty="0"/>
        </a:p>
      </dgm:t>
    </dgm:pt>
    <dgm:pt modelId="{28677DAC-7347-4ED0-BB3A-4EE390766826}" type="parTrans" cxnId="{74092F63-9A52-4717-9065-9AEC64BDD862}">
      <dgm:prSet/>
      <dgm:spPr/>
      <dgm:t>
        <a:bodyPr/>
        <a:lstStyle/>
        <a:p>
          <a:endParaRPr lang="en-US"/>
        </a:p>
      </dgm:t>
    </dgm:pt>
    <dgm:pt modelId="{C726B563-AF9D-4728-914A-82666008AF8D}" type="sibTrans" cxnId="{74092F63-9A52-4717-9065-9AEC64BDD862}">
      <dgm:prSet/>
      <dgm:spPr/>
      <dgm:t>
        <a:bodyPr/>
        <a:lstStyle/>
        <a:p>
          <a:endParaRPr lang="en-US"/>
        </a:p>
      </dgm:t>
    </dgm:pt>
    <dgm:pt modelId="{095A6E9C-5250-43AB-8799-BBF31BA749F4}">
      <dgm:prSet/>
      <dgm:spPr/>
      <dgm:t>
        <a:bodyPr/>
        <a:lstStyle/>
        <a:p>
          <a:r>
            <a:rPr lang="en-AU" dirty="0"/>
            <a:t>AR promotes independence</a:t>
          </a:r>
          <a:endParaRPr lang="en-US" dirty="0"/>
        </a:p>
      </dgm:t>
    </dgm:pt>
    <dgm:pt modelId="{2085F5BF-B0E1-454B-9A99-911D0C01ADFB}" type="parTrans" cxnId="{3BF08FB6-63A6-4FC2-805D-24F940CD78DF}">
      <dgm:prSet/>
      <dgm:spPr/>
      <dgm:t>
        <a:bodyPr/>
        <a:lstStyle/>
        <a:p>
          <a:endParaRPr lang="en-US"/>
        </a:p>
      </dgm:t>
    </dgm:pt>
    <dgm:pt modelId="{613A6B94-C9C1-492B-9F04-2579F0D38825}" type="sibTrans" cxnId="{3BF08FB6-63A6-4FC2-805D-24F940CD78DF}">
      <dgm:prSet/>
      <dgm:spPr/>
      <dgm:t>
        <a:bodyPr/>
        <a:lstStyle/>
        <a:p>
          <a:endParaRPr lang="en-US"/>
        </a:p>
      </dgm:t>
    </dgm:pt>
    <dgm:pt modelId="{6EDC9D3B-5442-9A42-8128-EFA3C894DF83}" type="pres">
      <dgm:prSet presAssocID="{770FC320-45CD-47FD-87C5-54A73FD22320}" presName="outerComposite" presStyleCnt="0">
        <dgm:presLayoutVars>
          <dgm:chMax val="5"/>
          <dgm:dir/>
          <dgm:resizeHandles val="exact"/>
        </dgm:presLayoutVars>
      </dgm:prSet>
      <dgm:spPr/>
    </dgm:pt>
    <dgm:pt modelId="{190C45AF-AEA8-E24B-9906-9AE2C9FBBE40}" type="pres">
      <dgm:prSet presAssocID="{770FC320-45CD-47FD-87C5-54A73FD22320}" presName="dummyMaxCanvas" presStyleCnt="0">
        <dgm:presLayoutVars/>
      </dgm:prSet>
      <dgm:spPr/>
    </dgm:pt>
    <dgm:pt modelId="{ED893FF8-2F04-D94D-BD3F-ECB4648F39AE}" type="pres">
      <dgm:prSet presAssocID="{770FC320-45CD-47FD-87C5-54A73FD22320}" presName="ThreeNodes_1" presStyleLbl="node1" presStyleIdx="0" presStyleCnt="3">
        <dgm:presLayoutVars>
          <dgm:bulletEnabled val="1"/>
        </dgm:presLayoutVars>
      </dgm:prSet>
      <dgm:spPr/>
    </dgm:pt>
    <dgm:pt modelId="{3E628E15-53A1-AF45-87CB-264BDD195DC8}" type="pres">
      <dgm:prSet presAssocID="{770FC320-45CD-47FD-87C5-54A73FD22320}" presName="ThreeNodes_2" presStyleLbl="node1" presStyleIdx="1" presStyleCnt="3">
        <dgm:presLayoutVars>
          <dgm:bulletEnabled val="1"/>
        </dgm:presLayoutVars>
      </dgm:prSet>
      <dgm:spPr/>
    </dgm:pt>
    <dgm:pt modelId="{B8E45181-2CCA-7841-ADFB-1279EFC89AA5}" type="pres">
      <dgm:prSet presAssocID="{770FC320-45CD-47FD-87C5-54A73FD22320}" presName="ThreeNodes_3" presStyleLbl="node1" presStyleIdx="2" presStyleCnt="3">
        <dgm:presLayoutVars>
          <dgm:bulletEnabled val="1"/>
        </dgm:presLayoutVars>
      </dgm:prSet>
      <dgm:spPr/>
    </dgm:pt>
    <dgm:pt modelId="{350A2EE8-A163-794C-9935-1950A4581DF5}" type="pres">
      <dgm:prSet presAssocID="{770FC320-45CD-47FD-87C5-54A73FD22320}" presName="ThreeConn_1-2" presStyleLbl="fgAccFollowNode1" presStyleIdx="0" presStyleCnt="2">
        <dgm:presLayoutVars>
          <dgm:bulletEnabled val="1"/>
        </dgm:presLayoutVars>
      </dgm:prSet>
      <dgm:spPr/>
    </dgm:pt>
    <dgm:pt modelId="{E6923FB5-E574-1E48-BAFE-ADE6F99A7241}" type="pres">
      <dgm:prSet presAssocID="{770FC320-45CD-47FD-87C5-54A73FD22320}" presName="ThreeConn_2-3" presStyleLbl="fgAccFollowNode1" presStyleIdx="1" presStyleCnt="2">
        <dgm:presLayoutVars>
          <dgm:bulletEnabled val="1"/>
        </dgm:presLayoutVars>
      </dgm:prSet>
      <dgm:spPr/>
    </dgm:pt>
    <dgm:pt modelId="{F869F9E6-BA82-334A-A3EA-D381B977A1B6}" type="pres">
      <dgm:prSet presAssocID="{770FC320-45CD-47FD-87C5-54A73FD22320}" presName="ThreeNodes_1_text" presStyleLbl="node1" presStyleIdx="2" presStyleCnt="3">
        <dgm:presLayoutVars>
          <dgm:bulletEnabled val="1"/>
        </dgm:presLayoutVars>
      </dgm:prSet>
      <dgm:spPr/>
    </dgm:pt>
    <dgm:pt modelId="{53907F05-66B6-9C4E-9B5C-A9D375A3F78D}" type="pres">
      <dgm:prSet presAssocID="{770FC320-45CD-47FD-87C5-54A73FD22320}" presName="ThreeNodes_2_text" presStyleLbl="node1" presStyleIdx="2" presStyleCnt="3">
        <dgm:presLayoutVars>
          <dgm:bulletEnabled val="1"/>
        </dgm:presLayoutVars>
      </dgm:prSet>
      <dgm:spPr/>
    </dgm:pt>
    <dgm:pt modelId="{625678DE-659D-C44F-8787-1B4DDA14FC20}" type="pres">
      <dgm:prSet presAssocID="{770FC320-45CD-47FD-87C5-54A73FD22320}" presName="ThreeNodes_3_text" presStyleLbl="node1" presStyleIdx="2" presStyleCnt="3">
        <dgm:presLayoutVars>
          <dgm:bulletEnabled val="1"/>
        </dgm:presLayoutVars>
      </dgm:prSet>
      <dgm:spPr/>
    </dgm:pt>
  </dgm:ptLst>
  <dgm:cxnLst>
    <dgm:cxn modelId="{A835AA06-BC14-7246-B68F-AFA98B58B4B5}" type="presOf" srcId="{770FC320-45CD-47FD-87C5-54A73FD22320}" destId="{6EDC9D3B-5442-9A42-8128-EFA3C894DF83}" srcOrd="0" destOrd="0" presId="urn:microsoft.com/office/officeart/2005/8/layout/vProcess5"/>
    <dgm:cxn modelId="{74092F63-9A52-4717-9065-9AEC64BDD862}" srcId="{770FC320-45CD-47FD-87C5-54A73FD22320}" destId="{2401F406-198E-4DBB-B373-29AB30B9B15E}" srcOrd="1" destOrd="0" parTransId="{28677DAC-7347-4ED0-BB3A-4EE390766826}" sibTransId="{C726B563-AF9D-4728-914A-82666008AF8D}"/>
    <dgm:cxn modelId="{A2D19F77-88F8-1E44-851D-C0F5C6BE129A}" type="presOf" srcId="{2401F406-198E-4DBB-B373-29AB30B9B15E}" destId="{3E628E15-53A1-AF45-87CB-264BDD195DC8}" srcOrd="0" destOrd="0" presId="urn:microsoft.com/office/officeart/2005/8/layout/vProcess5"/>
    <dgm:cxn modelId="{565FF879-9F19-4844-AE4E-CC2040E79CB0}" type="presOf" srcId="{095A6E9C-5250-43AB-8799-BBF31BA749F4}" destId="{B8E45181-2CCA-7841-ADFB-1279EFC89AA5}" srcOrd="0" destOrd="0" presId="urn:microsoft.com/office/officeart/2005/8/layout/vProcess5"/>
    <dgm:cxn modelId="{37EE437D-C296-2F43-A256-76A969D08FF1}" type="presOf" srcId="{C726B563-AF9D-4728-914A-82666008AF8D}" destId="{E6923FB5-E574-1E48-BAFE-ADE6F99A7241}" srcOrd="0" destOrd="0" presId="urn:microsoft.com/office/officeart/2005/8/layout/vProcess5"/>
    <dgm:cxn modelId="{433057AE-FDB4-2949-8581-3DEDC37E7819}" type="presOf" srcId="{095A6E9C-5250-43AB-8799-BBF31BA749F4}" destId="{625678DE-659D-C44F-8787-1B4DDA14FC20}" srcOrd="1" destOrd="0" presId="urn:microsoft.com/office/officeart/2005/8/layout/vProcess5"/>
    <dgm:cxn modelId="{3BF08FB6-63A6-4FC2-805D-24F940CD78DF}" srcId="{770FC320-45CD-47FD-87C5-54A73FD22320}" destId="{095A6E9C-5250-43AB-8799-BBF31BA749F4}" srcOrd="2" destOrd="0" parTransId="{2085F5BF-B0E1-454B-9A99-911D0C01ADFB}" sibTransId="{613A6B94-C9C1-492B-9F04-2579F0D38825}"/>
    <dgm:cxn modelId="{9E8A7AD3-575F-7F44-ABCA-ECDC347BE235}" type="presOf" srcId="{5BF12F7D-0B7B-41DF-A9DA-917F1496A8B0}" destId="{F869F9E6-BA82-334A-A3EA-D381B977A1B6}" srcOrd="1" destOrd="0" presId="urn:microsoft.com/office/officeart/2005/8/layout/vProcess5"/>
    <dgm:cxn modelId="{918195D3-5262-2E46-A8C9-09D3DFD37B98}" type="presOf" srcId="{DDD8FD64-FFB2-4C4A-914C-D8D0E0CDD71C}" destId="{350A2EE8-A163-794C-9935-1950A4581DF5}" srcOrd="0" destOrd="0" presId="urn:microsoft.com/office/officeart/2005/8/layout/vProcess5"/>
    <dgm:cxn modelId="{0A9425DB-DF77-3742-99F7-C975CFFA40C2}" type="presOf" srcId="{5BF12F7D-0B7B-41DF-A9DA-917F1496A8B0}" destId="{ED893FF8-2F04-D94D-BD3F-ECB4648F39AE}" srcOrd="0" destOrd="0" presId="urn:microsoft.com/office/officeart/2005/8/layout/vProcess5"/>
    <dgm:cxn modelId="{F9F527EF-3AC8-4D6D-A24E-FCD9D1606D8E}" srcId="{770FC320-45CD-47FD-87C5-54A73FD22320}" destId="{5BF12F7D-0B7B-41DF-A9DA-917F1496A8B0}" srcOrd="0" destOrd="0" parTransId="{B7B3A272-436D-4222-A7BB-F62142BAB603}" sibTransId="{DDD8FD64-FFB2-4C4A-914C-D8D0E0CDD71C}"/>
    <dgm:cxn modelId="{68264AFB-A3B8-7646-953D-7093B9B037F0}" type="presOf" srcId="{2401F406-198E-4DBB-B373-29AB30B9B15E}" destId="{53907F05-66B6-9C4E-9B5C-A9D375A3F78D}" srcOrd="1" destOrd="0" presId="urn:microsoft.com/office/officeart/2005/8/layout/vProcess5"/>
    <dgm:cxn modelId="{5D15ECFD-6A64-994B-9925-6272F64B89E4}" type="presParOf" srcId="{6EDC9D3B-5442-9A42-8128-EFA3C894DF83}" destId="{190C45AF-AEA8-E24B-9906-9AE2C9FBBE40}" srcOrd="0" destOrd="0" presId="urn:microsoft.com/office/officeart/2005/8/layout/vProcess5"/>
    <dgm:cxn modelId="{21CB8E33-8EF3-6B40-8181-8A5BCD4214C7}" type="presParOf" srcId="{6EDC9D3B-5442-9A42-8128-EFA3C894DF83}" destId="{ED893FF8-2F04-D94D-BD3F-ECB4648F39AE}" srcOrd="1" destOrd="0" presId="urn:microsoft.com/office/officeart/2005/8/layout/vProcess5"/>
    <dgm:cxn modelId="{BAB2F3C7-DE2B-F242-AACC-D4058A190B11}" type="presParOf" srcId="{6EDC9D3B-5442-9A42-8128-EFA3C894DF83}" destId="{3E628E15-53A1-AF45-87CB-264BDD195DC8}" srcOrd="2" destOrd="0" presId="urn:microsoft.com/office/officeart/2005/8/layout/vProcess5"/>
    <dgm:cxn modelId="{B3D626A7-CDD5-4C47-9719-2E74BFA1559D}" type="presParOf" srcId="{6EDC9D3B-5442-9A42-8128-EFA3C894DF83}" destId="{B8E45181-2CCA-7841-ADFB-1279EFC89AA5}" srcOrd="3" destOrd="0" presId="urn:microsoft.com/office/officeart/2005/8/layout/vProcess5"/>
    <dgm:cxn modelId="{F7085F65-21F8-B045-86AA-DA45DF35CEA9}" type="presParOf" srcId="{6EDC9D3B-5442-9A42-8128-EFA3C894DF83}" destId="{350A2EE8-A163-794C-9935-1950A4581DF5}" srcOrd="4" destOrd="0" presId="urn:microsoft.com/office/officeart/2005/8/layout/vProcess5"/>
    <dgm:cxn modelId="{24690CCA-0B31-5B41-ABED-55AFE916FBA4}" type="presParOf" srcId="{6EDC9D3B-5442-9A42-8128-EFA3C894DF83}" destId="{E6923FB5-E574-1E48-BAFE-ADE6F99A7241}" srcOrd="5" destOrd="0" presId="urn:microsoft.com/office/officeart/2005/8/layout/vProcess5"/>
    <dgm:cxn modelId="{00ACB0DB-FB7E-EE4B-900D-D78D45C39D8D}" type="presParOf" srcId="{6EDC9D3B-5442-9A42-8128-EFA3C894DF83}" destId="{F869F9E6-BA82-334A-A3EA-D381B977A1B6}" srcOrd="6" destOrd="0" presId="urn:microsoft.com/office/officeart/2005/8/layout/vProcess5"/>
    <dgm:cxn modelId="{3A77B0F2-9CD7-584E-A851-57B0660C7583}" type="presParOf" srcId="{6EDC9D3B-5442-9A42-8128-EFA3C894DF83}" destId="{53907F05-66B6-9C4E-9B5C-A9D375A3F78D}" srcOrd="7" destOrd="0" presId="urn:microsoft.com/office/officeart/2005/8/layout/vProcess5"/>
    <dgm:cxn modelId="{F0D87FB1-DF42-7E4A-B33F-1075931FA734}" type="presParOf" srcId="{6EDC9D3B-5442-9A42-8128-EFA3C894DF83}" destId="{625678DE-659D-C44F-8787-1B4DDA14FC20}"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BB343F-9B46-42EA-9030-5E71C1F98653}" type="doc">
      <dgm:prSet loTypeId="urn:microsoft.com/office/officeart/2005/8/layout/matrix3" loCatId="matrix" qsTypeId="urn:microsoft.com/office/officeart/2005/8/quickstyle/simple4" qsCatId="simple" csTypeId="urn:microsoft.com/office/officeart/2005/8/colors/colorful1" csCatId="colorful" phldr="1"/>
      <dgm:spPr/>
      <dgm:t>
        <a:bodyPr/>
        <a:lstStyle/>
        <a:p>
          <a:endParaRPr lang="en-US"/>
        </a:p>
      </dgm:t>
    </dgm:pt>
    <dgm:pt modelId="{A5B18C44-3FBC-4BDE-A49B-CE9BD756AA19}">
      <dgm:prSet/>
      <dgm:spPr/>
      <dgm:t>
        <a:bodyPr/>
        <a:lstStyle/>
        <a:p>
          <a:r>
            <a:rPr lang="en-AU" b="0" baseline="0" dirty="0"/>
            <a:t>Physical Well-being</a:t>
          </a:r>
          <a:endParaRPr lang="en-US" dirty="0"/>
        </a:p>
      </dgm:t>
    </dgm:pt>
    <dgm:pt modelId="{5BCCED31-1446-42B2-A200-B89AC75E453A}" type="parTrans" cxnId="{EFFC95FC-BFFB-426C-B433-D55EFFCDF0C7}">
      <dgm:prSet/>
      <dgm:spPr/>
      <dgm:t>
        <a:bodyPr/>
        <a:lstStyle/>
        <a:p>
          <a:endParaRPr lang="en-US"/>
        </a:p>
      </dgm:t>
    </dgm:pt>
    <dgm:pt modelId="{B57AA58D-6678-45C4-BCB9-704F389D6027}" type="sibTrans" cxnId="{EFFC95FC-BFFB-426C-B433-D55EFFCDF0C7}">
      <dgm:prSet/>
      <dgm:spPr/>
      <dgm:t>
        <a:bodyPr/>
        <a:lstStyle/>
        <a:p>
          <a:endParaRPr lang="en-US"/>
        </a:p>
      </dgm:t>
    </dgm:pt>
    <dgm:pt modelId="{32A384B5-6EF7-4FFE-9D7D-CB4EC62ABF22}">
      <dgm:prSet/>
      <dgm:spPr/>
      <dgm:t>
        <a:bodyPr/>
        <a:lstStyle/>
        <a:p>
          <a:r>
            <a:rPr lang="en-AU" b="0" baseline="0" dirty="0"/>
            <a:t>Mental    Well-being</a:t>
          </a:r>
          <a:endParaRPr lang="en-US" dirty="0"/>
        </a:p>
      </dgm:t>
    </dgm:pt>
    <dgm:pt modelId="{BB52CE11-B1AE-417A-B5E7-43E1A108DD0E}" type="parTrans" cxnId="{83262F0A-D93B-48C3-A55D-50DDFCB3EA01}">
      <dgm:prSet/>
      <dgm:spPr/>
      <dgm:t>
        <a:bodyPr/>
        <a:lstStyle/>
        <a:p>
          <a:endParaRPr lang="en-US"/>
        </a:p>
      </dgm:t>
    </dgm:pt>
    <dgm:pt modelId="{A0B8BDFE-F0E7-421D-B761-02EF0EB06B32}" type="sibTrans" cxnId="{83262F0A-D93B-48C3-A55D-50DDFCB3EA01}">
      <dgm:prSet/>
      <dgm:spPr/>
      <dgm:t>
        <a:bodyPr/>
        <a:lstStyle/>
        <a:p>
          <a:endParaRPr lang="en-US"/>
        </a:p>
      </dgm:t>
    </dgm:pt>
    <dgm:pt modelId="{E9BDABB3-9E23-4937-87AC-8F1286A318C2}">
      <dgm:prSet/>
      <dgm:spPr/>
      <dgm:t>
        <a:bodyPr/>
        <a:lstStyle/>
        <a:p>
          <a:r>
            <a:rPr lang="en-AU" b="0" baseline="0" dirty="0"/>
            <a:t>Fine Motor Skills</a:t>
          </a:r>
          <a:endParaRPr lang="en-US" dirty="0"/>
        </a:p>
      </dgm:t>
    </dgm:pt>
    <dgm:pt modelId="{EA5F314B-ECAE-48E3-ADD8-5DCCDFCFEA4F}" type="parTrans" cxnId="{426F7F70-E12C-43E4-815C-5D608F7AA436}">
      <dgm:prSet/>
      <dgm:spPr/>
      <dgm:t>
        <a:bodyPr/>
        <a:lstStyle/>
        <a:p>
          <a:endParaRPr lang="en-US"/>
        </a:p>
      </dgm:t>
    </dgm:pt>
    <dgm:pt modelId="{EF059359-34E6-4E46-8629-40EFAE528A34}" type="sibTrans" cxnId="{426F7F70-E12C-43E4-815C-5D608F7AA436}">
      <dgm:prSet/>
      <dgm:spPr/>
      <dgm:t>
        <a:bodyPr/>
        <a:lstStyle/>
        <a:p>
          <a:endParaRPr lang="en-US"/>
        </a:p>
      </dgm:t>
    </dgm:pt>
    <dgm:pt modelId="{B1784715-E779-475F-8248-4A10BF2561E4}">
      <dgm:prSet/>
      <dgm:spPr/>
      <dgm:t>
        <a:bodyPr/>
        <a:lstStyle/>
        <a:p>
          <a:r>
            <a:rPr lang="en-US" dirty="0"/>
            <a:t>Rehabilitation</a:t>
          </a:r>
        </a:p>
      </dgm:t>
    </dgm:pt>
    <dgm:pt modelId="{5F24219C-C5DA-4D13-BE63-2B60F3D32C56}" type="parTrans" cxnId="{43AFA0DB-838B-43B0-9F6C-061699FDD754}">
      <dgm:prSet/>
      <dgm:spPr/>
      <dgm:t>
        <a:bodyPr/>
        <a:lstStyle/>
        <a:p>
          <a:endParaRPr lang="en-US"/>
        </a:p>
      </dgm:t>
    </dgm:pt>
    <dgm:pt modelId="{C9D37D32-76C0-483A-840D-1594976A0F6A}" type="sibTrans" cxnId="{43AFA0DB-838B-43B0-9F6C-061699FDD754}">
      <dgm:prSet/>
      <dgm:spPr/>
      <dgm:t>
        <a:bodyPr/>
        <a:lstStyle/>
        <a:p>
          <a:endParaRPr lang="en-US"/>
        </a:p>
      </dgm:t>
    </dgm:pt>
    <dgm:pt modelId="{02BC5F4B-E9B7-9247-9A68-1EAC1ACB5FB6}" type="pres">
      <dgm:prSet presAssocID="{EFBB343F-9B46-42EA-9030-5E71C1F98653}" presName="matrix" presStyleCnt="0">
        <dgm:presLayoutVars>
          <dgm:chMax val="1"/>
          <dgm:dir/>
          <dgm:resizeHandles val="exact"/>
        </dgm:presLayoutVars>
      </dgm:prSet>
      <dgm:spPr/>
    </dgm:pt>
    <dgm:pt modelId="{62791400-81EF-224D-A5E9-1A9424BBA3C7}" type="pres">
      <dgm:prSet presAssocID="{EFBB343F-9B46-42EA-9030-5E71C1F98653}" presName="diamond" presStyleLbl="bgShp" presStyleIdx="0" presStyleCnt="1"/>
      <dgm:spPr/>
    </dgm:pt>
    <dgm:pt modelId="{941B4ABB-F819-F943-8773-792DFCC6EF50}" type="pres">
      <dgm:prSet presAssocID="{EFBB343F-9B46-42EA-9030-5E71C1F98653}" presName="quad1" presStyleLbl="node1" presStyleIdx="0" presStyleCnt="4">
        <dgm:presLayoutVars>
          <dgm:chMax val="0"/>
          <dgm:chPref val="0"/>
          <dgm:bulletEnabled val="1"/>
        </dgm:presLayoutVars>
      </dgm:prSet>
      <dgm:spPr/>
    </dgm:pt>
    <dgm:pt modelId="{EC49E341-D32D-0049-9B08-BD69141AE320}" type="pres">
      <dgm:prSet presAssocID="{EFBB343F-9B46-42EA-9030-5E71C1F98653}" presName="quad2" presStyleLbl="node1" presStyleIdx="1" presStyleCnt="4">
        <dgm:presLayoutVars>
          <dgm:chMax val="0"/>
          <dgm:chPref val="0"/>
          <dgm:bulletEnabled val="1"/>
        </dgm:presLayoutVars>
      </dgm:prSet>
      <dgm:spPr/>
    </dgm:pt>
    <dgm:pt modelId="{7314C23A-D92F-AF45-A75A-1E129D70B0C1}" type="pres">
      <dgm:prSet presAssocID="{EFBB343F-9B46-42EA-9030-5E71C1F98653}" presName="quad3" presStyleLbl="node1" presStyleIdx="2" presStyleCnt="4">
        <dgm:presLayoutVars>
          <dgm:chMax val="0"/>
          <dgm:chPref val="0"/>
          <dgm:bulletEnabled val="1"/>
        </dgm:presLayoutVars>
      </dgm:prSet>
      <dgm:spPr/>
    </dgm:pt>
    <dgm:pt modelId="{374BF663-0737-FB46-8750-53D5FD039767}" type="pres">
      <dgm:prSet presAssocID="{EFBB343F-9B46-42EA-9030-5E71C1F98653}" presName="quad4" presStyleLbl="node1" presStyleIdx="3" presStyleCnt="4">
        <dgm:presLayoutVars>
          <dgm:chMax val="0"/>
          <dgm:chPref val="0"/>
          <dgm:bulletEnabled val="1"/>
        </dgm:presLayoutVars>
      </dgm:prSet>
      <dgm:spPr/>
    </dgm:pt>
  </dgm:ptLst>
  <dgm:cxnLst>
    <dgm:cxn modelId="{83262F0A-D93B-48C3-A55D-50DDFCB3EA01}" srcId="{EFBB343F-9B46-42EA-9030-5E71C1F98653}" destId="{32A384B5-6EF7-4FFE-9D7D-CB4EC62ABF22}" srcOrd="1" destOrd="0" parTransId="{BB52CE11-B1AE-417A-B5E7-43E1A108DD0E}" sibTransId="{A0B8BDFE-F0E7-421D-B761-02EF0EB06B32}"/>
    <dgm:cxn modelId="{EF65621A-4DAE-CC49-8B88-D1E7A1BD5F22}" type="presOf" srcId="{A5B18C44-3FBC-4BDE-A49B-CE9BD756AA19}" destId="{941B4ABB-F819-F943-8773-792DFCC6EF50}" srcOrd="0" destOrd="0" presId="urn:microsoft.com/office/officeart/2005/8/layout/matrix3"/>
    <dgm:cxn modelId="{3387BA55-1E0A-A541-A62F-B3529E8BABD1}" type="presOf" srcId="{B1784715-E779-475F-8248-4A10BF2561E4}" destId="{374BF663-0737-FB46-8750-53D5FD039767}" srcOrd="0" destOrd="0" presId="urn:microsoft.com/office/officeart/2005/8/layout/matrix3"/>
    <dgm:cxn modelId="{426F7F70-E12C-43E4-815C-5D608F7AA436}" srcId="{EFBB343F-9B46-42EA-9030-5E71C1F98653}" destId="{E9BDABB3-9E23-4937-87AC-8F1286A318C2}" srcOrd="2" destOrd="0" parTransId="{EA5F314B-ECAE-48E3-ADD8-5DCCDFCFEA4F}" sibTransId="{EF059359-34E6-4E46-8629-40EFAE528A34}"/>
    <dgm:cxn modelId="{BD0DD775-0D89-2E48-838C-450DF1EE62D3}" type="presOf" srcId="{EFBB343F-9B46-42EA-9030-5E71C1F98653}" destId="{02BC5F4B-E9B7-9247-9A68-1EAC1ACB5FB6}" srcOrd="0" destOrd="0" presId="urn:microsoft.com/office/officeart/2005/8/layout/matrix3"/>
    <dgm:cxn modelId="{538C7EA0-DA80-3F49-96DC-8F5E6A0E9295}" type="presOf" srcId="{E9BDABB3-9E23-4937-87AC-8F1286A318C2}" destId="{7314C23A-D92F-AF45-A75A-1E129D70B0C1}" srcOrd="0" destOrd="0" presId="urn:microsoft.com/office/officeart/2005/8/layout/matrix3"/>
    <dgm:cxn modelId="{43AFA0DB-838B-43B0-9F6C-061699FDD754}" srcId="{EFBB343F-9B46-42EA-9030-5E71C1F98653}" destId="{B1784715-E779-475F-8248-4A10BF2561E4}" srcOrd="3" destOrd="0" parTransId="{5F24219C-C5DA-4D13-BE63-2B60F3D32C56}" sibTransId="{C9D37D32-76C0-483A-840D-1594976A0F6A}"/>
    <dgm:cxn modelId="{B5E584E2-D905-C846-AD10-BFA30733C9A2}" type="presOf" srcId="{32A384B5-6EF7-4FFE-9D7D-CB4EC62ABF22}" destId="{EC49E341-D32D-0049-9B08-BD69141AE320}" srcOrd="0" destOrd="0" presId="urn:microsoft.com/office/officeart/2005/8/layout/matrix3"/>
    <dgm:cxn modelId="{EFFC95FC-BFFB-426C-B433-D55EFFCDF0C7}" srcId="{EFBB343F-9B46-42EA-9030-5E71C1F98653}" destId="{A5B18C44-3FBC-4BDE-A49B-CE9BD756AA19}" srcOrd="0" destOrd="0" parTransId="{5BCCED31-1446-42B2-A200-B89AC75E453A}" sibTransId="{B57AA58D-6678-45C4-BCB9-704F389D6027}"/>
    <dgm:cxn modelId="{B436133C-53FF-0945-955C-6C1B52D74AF1}" type="presParOf" srcId="{02BC5F4B-E9B7-9247-9A68-1EAC1ACB5FB6}" destId="{62791400-81EF-224D-A5E9-1A9424BBA3C7}" srcOrd="0" destOrd="0" presId="urn:microsoft.com/office/officeart/2005/8/layout/matrix3"/>
    <dgm:cxn modelId="{48ECC5BD-018A-6845-8443-3961607B45DB}" type="presParOf" srcId="{02BC5F4B-E9B7-9247-9A68-1EAC1ACB5FB6}" destId="{941B4ABB-F819-F943-8773-792DFCC6EF50}" srcOrd="1" destOrd="0" presId="urn:microsoft.com/office/officeart/2005/8/layout/matrix3"/>
    <dgm:cxn modelId="{13ECBD0B-6D08-F840-B9D4-7AFBA8009AE9}" type="presParOf" srcId="{02BC5F4B-E9B7-9247-9A68-1EAC1ACB5FB6}" destId="{EC49E341-D32D-0049-9B08-BD69141AE320}" srcOrd="2" destOrd="0" presId="urn:microsoft.com/office/officeart/2005/8/layout/matrix3"/>
    <dgm:cxn modelId="{2032A949-3CA9-3E4F-B1BB-F8FB802946B3}" type="presParOf" srcId="{02BC5F4B-E9B7-9247-9A68-1EAC1ACB5FB6}" destId="{7314C23A-D92F-AF45-A75A-1E129D70B0C1}" srcOrd="3" destOrd="0" presId="urn:microsoft.com/office/officeart/2005/8/layout/matrix3"/>
    <dgm:cxn modelId="{77A9FC58-21E3-A444-8CFF-C43331BBA8B5}" type="presParOf" srcId="{02BC5F4B-E9B7-9247-9A68-1EAC1ACB5FB6}" destId="{374BF663-0737-FB46-8750-53D5FD039767}"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687F06-FF5A-478F-9D25-068C0595339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F4E898F-2711-4422-9570-1B3D04CF6229}">
      <dgm:prSet/>
      <dgm:spPr/>
      <dgm:t>
        <a:bodyPr/>
        <a:lstStyle/>
        <a:p>
          <a:pPr>
            <a:lnSpc>
              <a:spcPct val="100000"/>
            </a:lnSpc>
            <a:defRPr cap="all"/>
          </a:pPr>
          <a:r>
            <a:rPr lang="en-AU" b="0" baseline="0"/>
            <a:t>Less real social interaction</a:t>
          </a:r>
          <a:endParaRPr lang="en-US"/>
        </a:p>
      </dgm:t>
    </dgm:pt>
    <dgm:pt modelId="{FD8F8254-8980-464B-AD42-EDD9A4810D5E}" type="parTrans" cxnId="{6A767CFE-2686-4304-BBD3-649028B87A05}">
      <dgm:prSet/>
      <dgm:spPr/>
      <dgm:t>
        <a:bodyPr/>
        <a:lstStyle/>
        <a:p>
          <a:endParaRPr lang="en-US"/>
        </a:p>
      </dgm:t>
    </dgm:pt>
    <dgm:pt modelId="{4CC21FCA-B3E4-4143-826A-1231B8929739}" type="sibTrans" cxnId="{6A767CFE-2686-4304-BBD3-649028B87A05}">
      <dgm:prSet/>
      <dgm:spPr/>
      <dgm:t>
        <a:bodyPr/>
        <a:lstStyle/>
        <a:p>
          <a:endParaRPr lang="en-US"/>
        </a:p>
      </dgm:t>
    </dgm:pt>
    <dgm:pt modelId="{888011C3-0D39-42FD-B29D-8828178A36DD}">
      <dgm:prSet/>
      <dgm:spPr/>
      <dgm:t>
        <a:bodyPr/>
        <a:lstStyle/>
        <a:p>
          <a:pPr>
            <a:lnSpc>
              <a:spcPct val="100000"/>
            </a:lnSpc>
            <a:defRPr cap="all"/>
          </a:pPr>
          <a:r>
            <a:rPr lang="en-AU" b="0" baseline="0"/>
            <a:t>Unnatural technology</a:t>
          </a:r>
          <a:endParaRPr lang="en-US" dirty="0"/>
        </a:p>
      </dgm:t>
    </dgm:pt>
    <dgm:pt modelId="{4106A5BE-0DEC-4554-BE74-837F51EB272C}" type="parTrans" cxnId="{5C5606D9-050D-4A82-AA72-D756DECDD16C}">
      <dgm:prSet/>
      <dgm:spPr/>
      <dgm:t>
        <a:bodyPr/>
        <a:lstStyle/>
        <a:p>
          <a:endParaRPr lang="en-US"/>
        </a:p>
      </dgm:t>
    </dgm:pt>
    <dgm:pt modelId="{B2BD8FC1-9F67-4327-BFC9-5A32EAEB9E1B}" type="sibTrans" cxnId="{5C5606D9-050D-4A82-AA72-D756DECDD16C}">
      <dgm:prSet/>
      <dgm:spPr/>
      <dgm:t>
        <a:bodyPr/>
        <a:lstStyle/>
        <a:p>
          <a:endParaRPr lang="en-US"/>
        </a:p>
      </dgm:t>
    </dgm:pt>
    <dgm:pt modelId="{C8CE847B-EA99-4F8D-8C43-0E0425BD3E81}">
      <dgm:prSet/>
      <dgm:spPr/>
      <dgm:t>
        <a:bodyPr/>
        <a:lstStyle/>
        <a:p>
          <a:pPr>
            <a:lnSpc>
              <a:spcPct val="100000"/>
            </a:lnSpc>
            <a:defRPr cap="all"/>
          </a:pPr>
          <a:r>
            <a:rPr lang="en-AU" b="0" baseline="0"/>
            <a:t>Familial negligence</a:t>
          </a:r>
          <a:endParaRPr lang="en-US" dirty="0"/>
        </a:p>
      </dgm:t>
    </dgm:pt>
    <dgm:pt modelId="{0726D7C8-5F47-419A-AC9A-40F7B4B986B9}" type="parTrans" cxnId="{09BE1DAD-43EF-40E6-B952-355A50ADA044}">
      <dgm:prSet/>
      <dgm:spPr/>
      <dgm:t>
        <a:bodyPr/>
        <a:lstStyle/>
        <a:p>
          <a:endParaRPr lang="en-US"/>
        </a:p>
      </dgm:t>
    </dgm:pt>
    <dgm:pt modelId="{319173B4-1BD1-4B6A-9DD8-8DFFB45CACDD}" type="sibTrans" cxnId="{09BE1DAD-43EF-40E6-B952-355A50ADA044}">
      <dgm:prSet/>
      <dgm:spPr/>
      <dgm:t>
        <a:bodyPr/>
        <a:lstStyle/>
        <a:p>
          <a:endParaRPr lang="en-US"/>
        </a:p>
      </dgm:t>
    </dgm:pt>
    <dgm:pt modelId="{6760D6E2-32A1-48FF-A67A-C37E7BB68B86}">
      <dgm:prSet/>
      <dgm:spPr/>
      <dgm:t>
        <a:bodyPr/>
        <a:lstStyle/>
        <a:p>
          <a:pPr>
            <a:lnSpc>
              <a:spcPct val="100000"/>
            </a:lnSpc>
            <a:defRPr cap="all"/>
          </a:pPr>
          <a:r>
            <a:rPr lang="en-AU" b="0" baseline="0"/>
            <a:t>Physical side effects</a:t>
          </a:r>
          <a:endParaRPr lang="en-US"/>
        </a:p>
      </dgm:t>
    </dgm:pt>
    <dgm:pt modelId="{10EE7D7B-8FE8-46A3-93AC-9A1D058353E0}" type="parTrans" cxnId="{B8C781BC-50B7-447B-8D56-EB08843B2C73}">
      <dgm:prSet/>
      <dgm:spPr/>
      <dgm:t>
        <a:bodyPr/>
        <a:lstStyle/>
        <a:p>
          <a:endParaRPr lang="en-US"/>
        </a:p>
      </dgm:t>
    </dgm:pt>
    <dgm:pt modelId="{3A9533C4-EC7A-497E-8850-C7CD4FB50244}" type="sibTrans" cxnId="{B8C781BC-50B7-447B-8D56-EB08843B2C73}">
      <dgm:prSet/>
      <dgm:spPr/>
      <dgm:t>
        <a:bodyPr/>
        <a:lstStyle/>
        <a:p>
          <a:endParaRPr lang="en-US"/>
        </a:p>
      </dgm:t>
    </dgm:pt>
    <dgm:pt modelId="{0F2FF33E-5052-4CF1-A6A8-3B536E127C44}">
      <dgm:prSet/>
      <dgm:spPr/>
      <dgm:t>
        <a:bodyPr/>
        <a:lstStyle/>
        <a:p>
          <a:pPr>
            <a:lnSpc>
              <a:spcPct val="100000"/>
            </a:lnSpc>
            <a:defRPr cap="all"/>
          </a:pPr>
          <a:r>
            <a:rPr lang="en-AU" b="0" baseline="0"/>
            <a:t>Technical difficulties</a:t>
          </a:r>
          <a:endParaRPr lang="en-US"/>
        </a:p>
      </dgm:t>
    </dgm:pt>
    <dgm:pt modelId="{E410E4E5-286F-4530-B88B-FE228EB86FEB}" type="parTrans" cxnId="{C9F6F0A8-C77F-4142-A111-46D5367035F2}">
      <dgm:prSet/>
      <dgm:spPr/>
      <dgm:t>
        <a:bodyPr/>
        <a:lstStyle/>
        <a:p>
          <a:endParaRPr lang="en-US"/>
        </a:p>
      </dgm:t>
    </dgm:pt>
    <dgm:pt modelId="{24EB021C-24E6-4E1D-B331-03CF62754FD6}" type="sibTrans" cxnId="{C9F6F0A8-C77F-4142-A111-46D5367035F2}">
      <dgm:prSet/>
      <dgm:spPr/>
      <dgm:t>
        <a:bodyPr/>
        <a:lstStyle/>
        <a:p>
          <a:endParaRPr lang="en-US"/>
        </a:p>
      </dgm:t>
    </dgm:pt>
    <dgm:pt modelId="{5D8D5B5A-54C2-4DF5-AC24-8726CB9DD0A5}" type="pres">
      <dgm:prSet presAssocID="{00687F06-FF5A-478F-9D25-068C0595339F}" presName="root" presStyleCnt="0">
        <dgm:presLayoutVars>
          <dgm:dir/>
          <dgm:resizeHandles val="exact"/>
        </dgm:presLayoutVars>
      </dgm:prSet>
      <dgm:spPr/>
    </dgm:pt>
    <dgm:pt modelId="{E96E1E67-5620-4579-BA0A-0BB65FC48698}" type="pres">
      <dgm:prSet presAssocID="{3F4E898F-2711-4422-9570-1B3D04CF6229}" presName="compNode" presStyleCnt="0"/>
      <dgm:spPr/>
    </dgm:pt>
    <dgm:pt modelId="{FB42EB41-85F0-4154-90B4-CCD5A3699EF0}" type="pres">
      <dgm:prSet presAssocID="{3F4E898F-2711-4422-9570-1B3D04CF6229}" presName="iconBgRect" presStyleLbl="bgShp" presStyleIdx="0" presStyleCnt="5"/>
      <dgm:spPr/>
    </dgm:pt>
    <dgm:pt modelId="{EF007D94-19C5-4D02-A8F4-7DEB8AB3B4FC}" type="pres">
      <dgm:prSet presAssocID="{3F4E898F-2711-4422-9570-1B3D04CF62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AD210B2A-2904-4CF4-A8C6-34F661CF5806}" type="pres">
      <dgm:prSet presAssocID="{3F4E898F-2711-4422-9570-1B3D04CF6229}" presName="spaceRect" presStyleCnt="0"/>
      <dgm:spPr/>
    </dgm:pt>
    <dgm:pt modelId="{DEE686C7-CF0B-4BE3-A14F-C7990473ED4E}" type="pres">
      <dgm:prSet presAssocID="{3F4E898F-2711-4422-9570-1B3D04CF6229}" presName="textRect" presStyleLbl="revTx" presStyleIdx="0" presStyleCnt="5">
        <dgm:presLayoutVars>
          <dgm:chMax val="1"/>
          <dgm:chPref val="1"/>
        </dgm:presLayoutVars>
      </dgm:prSet>
      <dgm:spPr/>
    </dgm:pt>
    <dgm:pt modelId="{FA944D0B-A99B-4B84-8EF9-D5DF4E095048}" type="pres">
      <dgm:prSet presAssocID="{4CC21FCA-B3E4-4143-826A-1231B8929739}" presName="sibTrans" presStyleCnt="0"/>
      <dgm:spPr/>
    </dgm:pt>
    <dgm:pt modelId="{991BA1B1-6CF0-4A89-9038-93B0BDA114EB}" type="pres">
      <dgm:prSet presAssocID="{C8CE847B-EA99-4F8D-8C43-0E0425BD3E81}" presName="compNode" presStyleCnt="0"/>
      <dgm:spPr/>
    </dgm:pt>
    <dgm:pt modelId="{B792AD82-2438-44D2-83C8-83EC59FDA24D}" type="pres">
      <dgm:prSet presAssocID="{C8CE847B-EA99-4F8D-8C43-0E0425BD3E81}" presName="iconBgRect" presStyleLbl="bgShp" presStyleIdx="1" presStyleCnt="5"/>
      <dgm:spPr/>
    </dgm:pt>
    <dgm:pt modelId="{655B3CF4-9F9F-4904-86A2-FCB90D7F1FDB}" type="pres">
      <dgm:prSet presAssocID="{C8CE847B-EA99-4F8D-8C43-0E0425BD3E8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900EF8F4-A751-4718-BAAB-C0A61DF71F68}" type="pres">
      <dgm:prSet presAssocID="{C8CE847B-EA99-4F8D-8C43-0E0425BD3E81}" presName="spaceRect" presStyleCnt="0"/>
      <dgm:spPr/>
    </dgm:pt>
    <dgm:pt modelId="{E79B7199-C37A-4621-B353-51F8C007B41D}" type="pres">
      <dgm:prSet presAssocID="{C8CE847B-EA99-4F8D-8C43-0E0425BD3E81}" presName="textRect" presStyleLbl="revTx" presStyleIdx="1" presStyleCnt="5">
        <dgm:presLayoutVars>
          <dgm:chMax val="1"/>
          <dgm:chPref val="1"/>
        </dgm:presLayoutVars>
      </dgm:prSet>
      <dgm:spPr/>
    </dgm:pt>
    <dgm:pt modelId="{F3A05013-BECA-4400-9CBE-A5E53E966503}" type="pres">
      <dgm:prSet presAssocID="{319173B4-1BD1-4B6A-9DD8-8DFFB45CACDD}" presName="sibTrans" presStyleCnt="0"/>
      <dgm:spPr/>
    </dgm:pt>
    <dgm:pt modelId="{1F0DF612-46F3-4C0E-9918-9EF304A4FB38}" type="pres">
      <dgm:prSet presAssocID="{888011C3-0D39-42FD-B29D-8828178A36DD}" presName="compNode" presStyleCnt="0"/>
      <dgm:spPr/>
    </dgm:pt>
    <dgm:pt modelId="{F2570E83-7BB2-47DF-A0C2-764AAE2E5404}" type="pres">
      <dgm:prSet presAssocID="{888011C3-0D39-42FD-B29D-8828178A36DD}" presName="iconBgRect" presStyleLbl="bgShp" presStyleIdx="2" presStyleCnt="5"/>
      <dgm:spPr/>
    </dgm:pt>
    <dgm:pt modelId="{19DD8853-F6C2-451F-BFB9-819A6D0A687F}" type="pres">
      <dgm:prSet presAssocID="{888011C3-0D39-42FD-B29D-8828178A36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F0ACE72F-67BA-4592-8D3A-06503653573F}" type="pres">
      <dgm:prSet presAssocID="{888011C3-0D39-42FD-B29D-8828178A36DD}" presName="spaceRect" presStyleCnt="0"/>
      <dgm:spPr/>
    </dgm:pt>
    <dgm:pt modelId="{30198287-A969-4651-9EA1-C7883A916449}" type="pres">
      <dgm:prSet presAssocID="{888011C3-0D39-42FD-B29D-8828178A36DD}" presName="textRect" presStyleLbl="revTx" presStyleIdx="2" presStyleCnt="5">
        <dgm:presLayoutVars>
          <dgm:chMax val="1"/>
          <dgm:chPref val="1"/>
        </dgm:presLayoutVars>
      </dgm:prSet>
      <dgm:spPr/>
    </dgm:pt>
    <dgm:pt modelId="{CC526E37-F465-4C0D-A6C2-4671C1298D1E}" type="pres">
      <dgm:prSet presAssocID="{B2BD8FC1-9F67-4327-BFC9-5A32EAEB9E1B}" presName="sibTrans" presStyleCnt="0"/>
      <dgm:spPr/>
    </dgm:pt>
    <dgm:pt modelId="{F59DC401-3699-4797-8614-D1F13839F819}" type="pres">
      <dgm:prSet presAssocID="{6760D6E2-32A1-48FF-A67A-C37E7BB68B86}" presName="compNode" presStyleCnt="0"/>
      <dgm:spPr/>
    </dgm:pt>
    <dgm:pt modelId="{861C17F0-320D-4832-91E1-C4F7E5FF001F}" type="pres">
      <dgm:prSet presAssocID="{6760D6E2-32A1-48FF-A67A-C37E7BB68B86}" presName="iconBgRect" presStyleLbl="bgShp" presStyleIdx="3" presStyleCnt="5"/>
      <dgm:spPr/>
    </dgm:pt>
    <dgm:pt modelId="{ACDA1F78-7982-4B96-946B-2C2873279B44}" type="pres">
      <dgm:prSet presAssocID="{6760D6E2-32A1-48FF-A67A-C37E7BB68B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n"/>
        </a:ext>
      </dgm:extLst>
    </dgm:pt>
    <dgm:pt modelId="{7D86055E-2802-466B-AD94-E9AB858E60FC}" type="pres">
      <dgm:prSet presAssocID="{6760D6E2-32A1-48FF-A67A-C37E7BB68B86}" presName="spaceRect" presStyleCnt="0"/>
      <dgm:spPr/>
    </dgm:pt>
    <dgm:pt modelId="{142057B9-2B92-40E2-A2CE-30DC407309E9}" type="pres">
      <dgm:prSet presAssocID="{6760D6E2-32A1-48FF-A67A-C37E7BB68B86}" presName="textRect" presStyleLbl="revTx" presStyleIdx="3" presStyleCnt="5">
        <dgm:presLayoutVars>
          <dgm:chMax val="1"/>
          <dgm:chPref val="1"/>
        </dgm:presLayoutVars>
      </dgm:prSet>
      <dgm:spPr/>
    </dgm:pt>
    <dgm:pt modelId="{7F8C902A-0505-4DF3-A39E-84AC870E33B2}" type="pres">
      <dgm:prSet presAssocID="{3A9533C4-EC7A-497E-8850-C7CD4FB50244}" presName="sibTrans" presStyleCnt="0"/>
      <dgm:spPr/>
    </dgm:pt>
    <dgm:pt modelId="{5F053564-762F-43B6-B27B-448C4F4C115A}" type="pres">
      <dgm:prSet presAssocID="{0F2FF33E-5052-4CF1-A6A8-3B536E127C44}" presName="compNode" presStyleCnt="0"/>
      <dgm:spPr/>
    </dgm:pt>
    <dgm:pt modelId="{5EE048C0-FA41-45F5-87E3-9C30910137BE}" type="pres">
      <dgm:prSet presAssocID="{0F2FF33E-5052-4CF1-A6A8-3B536E127C44}" presName="iconBgRect" presStyleLbl="bgShp" presStyleIdx="4" presStyleCnt="5"/>
      <dgm:spPr/>
    </dgm:pt>
    <dgm:pt modelId="{B5BD081B-3911-4930-971B-C425A49CC308}" type="pres">
      <dgm:prSet presAssocID="{0F2FF33E-5052-4CF1-A6A8-3B536E127C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84EE6DB9-81AB-4B25-BD04-6CFEF5A1D891}" type="pres">
      <dgm:prSet presAssocID="{0F2FF33E-5052-4CF1-A6A8-3B536E127C44}" presName="spaceRect" presStyleCnt="0"/>
      <dgm:spPr/>
    </dgm:pt>
    <dgm:pt modelId="{E2169730-68FE-406C-90BF-3324D8597BE7}" type="pres">
      <dgm:prSet presAssocID="{0F2FF33E-5052-4CF1-A6A8-3B536E127C44}" presName="textRect" presStyleLbl="revTx" presStyleIdx="4" presStyleCnt="5">
        <dgm:presLayoutVars>
          <dgm:chMax val="1"/>
          <dgm:chPref val="1"/>
        </dgm:presLayoutVars>
      </dgm:prSet>
      <dgm:spPr/>
    </dgm:pt>
  </dgm:ptLst>
  <dgm:cxnLst>
    <dgm:cxn modelId="{0CEE5310-18D9-3547-819F-A6BB756E3BA3}" type="presOf" srcId="{C8CE847B-EA99-4F8D-8C43-0E0425BD3E81}" destId="{E79B7199-C37A-4621-B353-51F8C007B41D}" srcOrd="0" destOrd="0" presId="urn:microsoft.com/office/officeart/2018/5/layout/IconCircleLabelList"/>
    <dgm:cxn modelId="{52725D39-2480-B047-A971-B8678329D8B7}" type="presOf" srcId="{3F4E898F-2711-4422-9570-1B3D04CF6229}" destId="{DEE686C7-CF0B-4BE3-A14F-C7990473ED4E}" srcOrd="0" destOrd="0" presId="urn:microsoft.com/office/officeart/2018/5/layout/IconCircleLabelList"/>
    <dgm:cxn modelId="{3476269C-9EB9-DA46-A67B-52AB74B53B48}" type="presOf" srcId="{6760D6E2-32A1-48FF-A67A-C37E7BB68B86}" destId="{142057B9-2B92-40E2-A2CE-30DC407309E9}" srcOrd="0" destOrd="0" presId="urn:microsoft.com/office/officeart/2018/5/layout/IconCircleLabelList"/>
    <dgm:cxn modelId="{3891E79F-AF82-3348-B702-6B92C684B7F9}" type="presOf" srcId="{0F2FF33E-5052-4CF1-A6A8-3B536E127C44}" destId="{E2169730-68FE-406C-90BF-3324D8597BE7}" srcOrd="0" destOrd="0" presId="urn:microsoft.com/office/officeart/2018/5/layout/IconCircleLabelList"/>
    <dgm:cxn modelId="{C9F6F0A8-C77F-4142-A111-46D5367035F2}" srcId="{00687F06-FF5A-478F-9D25-068C0595339F}" destId="{0F2FF33E-5052-4CF1-A6A8-3B536E127C44}" srcOrd="4" destOrd="0" parTransId="{E410E4E5-286F-4530-B88B-FE228EB86FEB}" sibTransId="{24EB021C-24E6-4E1D-B331-03CF62754FD6}"/>
    <dgm:cxn modelId="{09BE1DAD-43EF-40E6-B952-355A50ADA044}" srcId="{00687F06-FF5A-478F-9D25-068C0595339F}" destId="{C8CE847B-EA99-4F8D-8C43-0E0425BD3E81}" srcOrd="1" destOrd="0" parTransId="{0726D7C8-5F47-419A-AC9A-40F7B4B986B9}" sibTransId="{319173B4-1BD1-4B6A-9DD8-8DFFB45CACDD}"/>
    <dgm:cxn modelId="{9331DFAE-1F09-814D-93A0-11510362B2EC}" type="presOf" srcId="{00687F06-FF5A-478F-9D25-068C0595339F}" destId="{5D8D5B5A-54C2-4DF5-AC24-8726CB9DD0A5}" srcOrd="0" destOrd="0" presId="urn:microsoft.com/office/officeart/2018/5/layout/IconCircleLabelList"/>
    <dgm:cxn modelId="{9C9821B2-391B-6D40-8AE4-8D2AA29E4E1F}" type="presOf" srcId="{888011C3-0D39-42FD-B29D-8828178A36DD}" destId="{30198287-A969-4651-9EA1-C7883A916449}" srcOrd="0" destOrd="0" presId="urn:microsoft.com/office/officeart/2018/5/layout/IconCircleLabelList"/>
    <dgm:cxn modelId="{B8C781BC-50B7-447B-8D56-EB08843B2C73}" srcId="{00687F06-FF5A-478F-9D25-068C0595339F}" destId="{6760D6E2-32A1-48FF-A67A-C37E7BB68B86}" srcOrd="3" destOrd="0" parTransId="{10EE7D7B-8FE8-46A3-93AC-9A1D058353E0}" sibTransId="{3A9533C4-EC7A-497E-8850-C7CD4FB50244}"/>
    <dgm:cxn modelId="{5C5606D9-050D-4A82-AA72-D756DECDD16C}" srcId="{00687F06-FF5A-478F-9D25-068C0595339F}" destId="{888011C3-0D39-42FD-B29D-8828178A36DD}" srcOrd="2" destOrd="0" parTransId="{4106A5BE-0DEC-4554-BE74-837F51EB272C}" sibTransId="{B2BD8FC1-9F67-4327-BFC9-5A32EAEB9E1B}"/>
    <dgm:cxn modelId="{6A767CFE-2686-4304-BBD3-649028B87A05}" srcId="{00687F06-FF5A-478F-9D25-068C0595339F}" destId="{3F4E898F-2711-4422-9570-1B3D04CF6229}" srcOrd="0" destOrd="0" parTransId="{FD8F8254-8980-464B-AD42-EDD9A4810D5E}" sibTransId="{4CC21FCA-B3E4-4143-826A-1231B8929739}"/>
    <dgm:cxn modelId="{4207D621-CFFE-DF45-BFB8-754C1F941698}" type="presParOf" srcId="{5D8D5B5A-54C2-4DF5-AC24-8726CB9DD0A5}" destId="{E96E1E67-5620-4579-BA0A-0BB65FC48698}" srcOrd="0" destOrd="0" presId="urn:microsoft.com/office/officeart/2018/5/layout/IconCircleLabelList"/>
    <dgm:cxn modelId="{3E543D8B-D369-FC45-93A5-2DDD0059CBC8}" type="presParOf" srcId="{E96E1E67-5620-4579-BA0A-0BB65FC48698}" destId="{FB42EB41-85F0-4154-90B4-CCD5A3699EF0}" srcOrd="0" destOrd="0" presId="urn:microsoft.com/office/officeart/2018/5/layout/IconCircleLabelList"/>
    <dgm:cxn modelId="{13770F2F-BF66-6E46-A7BF-12DAA1CBDD27}" type="presParOf" srcId="{E96E1E67-5620-4579-BA0A-0BB65FC48698}" destId="{EF007D94-19C5-4D02-A8F4-7DEB8AB3B4FC}" srcOrd="1" destOrd="0" presId="urn:microsoft.com/office/officeart/2018/5/layout/IconCircleLabelList"/>
    <dgm:cxn modelId="{530EAAC0-C5BE-4647-AF71-7D6C4D48EFF3}" type="presParOf" srcId="{E96E1E67-5620-4579-BA0A-0BB65FC48698}" destId="{AD210B2A-2904-4CF4-A8C6-34F661CF5806}" srcOrd="2" destOrd="0" presId="urn:microsoft.com/office/officeart/2018/5/layout/IconCircleLabelList"/>
    <dgm:cxn modelId="{13AE49B2-BACD-1C41-9BAD-C7686782C187}" type="presParOf" srcId="{E96E1E67-5620-4579-BA0A-0BB65FC48698}" destId="{DEE686C7-CF0B-4BE3-A14F-C7990473ED4E}" srcOrd="3" destOrd="0" presId="urn:microsoft.com/office/officeart/2018/5/layout/IconCircleLabelList"/>
    <dgm:cxn modelId="{D8518EBD-C58F-4543-AFC3-B5609EB168B6}" type="presParOf" srcId="{5D8D5B5A-54C2-4DF5-AC24-8726CB9DD0A5}" destId="{FA944D0B-A99B-4B84-8EF9-D5DF4E095048}" srcOrd="1" destOrd="0" presId="urn:microsoft.com/office/officeart/2018/5/layout/IconCircleLabelList"/>
    <dgm:cxn modelId="{70A0D5DC-25BD-9B46-B7BE-E8F0016BCC4F}" type="presParOf" srcId="{5D8D5B5A-54C2-4DF5-AC24-8726CB9DD0A5}" destId="{991BA1B1-6CF0-4A89-9038-93B0BDA114EB}" srcOrd="2" destOrd="0" presId="urn:microsoft.com/office/officeart/2018/5/layout/IconCircleLabelList"/>
    <dgm:cxn modelId="{8BC9462E-D004-D346-98F5-ADC221D22219}" type="presParOf" srcId="{991BA1B1-6CF0-4A89-9038-93B0BDA114EB}" destId="{B792AD82-2438-44D2-83C8-83EC59FDA24D}" srcOrd="0" destOrd="0" presId="urn:microsoft.com/office/officeart/2018/5/layout/IconCircleLabelList"/>
    <dgm:cxn modelId="{FC33649B-DFC3-2F48-99C3-1CBCE7FD30FC}" type="presParOf" srcId="{991BA1B1-6CF0-4A89-9038-93B0BDA114EB}" destId="{655B3CF4-9F9F-4904-86A2-FCB90D7F1FDB}" srcOrd="1" destOrd="0" presId="urn:microsoft.com/office/officeart/2018/5/layout/IconCircleLabelList"/>
    <dgm:cxn modelId="{C314F774-0905-0B43-8BD2-E6F0FD9B7600}" type="presParOf" srcId="{991BA1B1-6CF0-4A89-9038-93B0BDA114EB}" destId="{900EF8F4-A751-4718-BAAB-C0A61DF71F68}" srcOrd="2" destOrd="0" presId="urn:microsoft.com/office/officeart/2018/5/layout/IconCircleLabelList"/>
    <dgm:cxn modelId="{5240E701-6BEA-5443-B63E-08023235B7D9}" type="presParOf" srcId="{991BA1B1-6CF0-4A89-9038-93B0BDA114EB}" destId="{E79B7199-C37A-4621-B353-51F8C007B41D}" srcOrd="3" destOrd="0" presId="urn:microsoft.com/office/officeart/2018/5/layout/IconCircleLabelList"/>
    <dgm:cxn modelId="{09EA78F1-E824-4247-BBF8-AF8A6D34E0B3}" type="presParOf" srcId="{5D8D5B5A-54C2-4DF5-AC24-8726CB9DD0A5}" destId="{F3A05013-BECA-4400-9CBE-A5E53E966503}" srcOrd="3" destOrd="0" presId="urn:microsoft.com/office/officeart/2018/5/layout/IconCircleLabelList"/>
    <dgm:cxn modelId="{69D275FA-3A75-4949-A064-20342327839B}" type="presParOf" srcId="{5D8D5B5A-54C2-4DF5-AC24-8726CB9DD0A5}" destId="{1F0DF612-46F3-4C0E-9918-9EF304A4FB38}" srcOrd="4" destOrd="0" presId="urn:microsoft.com/office/officeart/2018/5/layout/IconCircleLabelList"/>
    <dgm:cxn modelId="{5E2F2BA7-8E54-224D-8A86-C2DB5D104631}" type="presParOf" srcId="{1F0DF612-46F3-4C0E-9918-9EF304A4FB38}" destId="{F2570E83-7BB2-47DF-A0C2-764AAE2E5404}" srcOrd="0" destOrd="0" presId="urn:microsoft.com/office/officeart/2018/5/layout/IconCircleLabelList"/>
    <dgm:cxn modelId="{303BA271-D174-3349-B68A-1BC3B2E4A283}" type="presParOf" srcId="{1F0DF612-46F3-4C0E-9918-9EF304A4FB38}" destId="{19DD8853-F6C2-451F-BFB9-819A6D0A687F}" srcOrd="1" destOrd="0" presId="urn:microsoft.com/office/officeart/2018/5/layout/IconCircleLabelList"/>
    <dgm:cxn modelId="{3B83FBD4-2480-C745-BBA3-C9E2C2B62D12}" type="presParOf" srcId="{1F0DF612-46F3-4C0E-9918-9EF304A4FB38}" destId="{F0ACE72F-67BA-4592-8D3A-06503653573F}" srcOrd="2" destOrd="0" presId="urn:microsoft.com/office/officeart/2018/5/layout/IconCircleLabelList"/>
    <dgm:cxn modelId="{4AA3D316-C404-C34A-9B47-2C78E87688F8}" type="presParOf" srcId="{1F0DF612-46F3-4C0E-9918-9EF304A4FB38}" destId="{30198287-A969-4651-9EA1-C7883A916449}" srcOrd="3" destOrd="0" presId="urn:microsoft.com/office/officeart/2018/5/layout/IconCircleLabelList"/>
    <dgm:cxn modelId="{296331F7-DDD2-D944-A655-E05B7315F1DA}" type="presParOf" srcId="{5D8D5B5A-54C2-4DF5-AC24-8726CB9DD0A5}" destId="{CC526E37-F465-4C0D-A6C2-4671C1298D1E}" srcOrd="5" destOrd="0" presId="urn:microsoft.com/office/officeart/2018/5/layout/IconCircleLabelList"/>
    <dgm:cxn modelId="{7EFA8BF8-77FA-794E-8462-291B6E06FF80}" type="presParOf" srcId="{5D8D5B5A-54C2-4DF5-AC24-8726CB9DD0A5}" destId="{F59DC401-3699-4797-8614-D1F13839F819}" srcOrd="6" destOrd="0" presId="urn:microsoft.com/office/officeart/2018/5/layout/IconCircleLabelList"/>
    <dgm:cxn modelId="{44D5791E-8877-094E-8C2C-E642A67E300B}" type="presParOf" srcId="{F59DC401-3699-4797-8614-D1F13839F819}" destId="{861C17F0-320D-4832-91E1-C4F7E5FF001F}" srcOrd="0" destOrd="0" presId="urn:microsoft.com/office/officeart/2018/5/layout/IconCircleLabelList"/>
    <dgm:cxn modelId="{A71472DC-140C-8848-B42B-65696FB5F77F}" type="presParOf" srcId="{F59DC401-3699-4797-8614-D1F13839F819}" destId="{ACDA1F78-7982-4B96-946B-2C2873279B44}" srcOrd="1" destOrd="0" presId="urn:microsoft.com/office/officeart/2018/5/layout/IconCircleLabelList"/>
    <dgm:cxn modelId="{41E8AE66-EC9C-5444-A1D8-E9EB8B5FC603}" type="presParOf" srcId="{F59DC401-3699-4797-8614-D1F13839F819}" destId="{7D86055E-2802-466B-AD94-E9AB858E60FC}" srcOrd="2" destOrd="0" presId="urn:microsoft.com/office/officeart/2018/5/layout/IconCircleLabelList"/>
    <dgm:cxn modelId="{CB1827B1-AEA8-8942-BF86-EEE5B65DD765}" type="presParOf" srcId="{F59DC401-3699-4797-8614-D1F13839F819}" destId="{142057B9-2B92-40E2-A2CE-30DC407309E9}" srcOrd="3" destOrd="0" presId="urn:microsoft.com/office/officeart/2018/5/layout/IconCircleLabelList"/>
    <dgm:cxn modelId="{0891C55C-3E5D-4E4E-8680-DCBA1F6BDC96}" type="presParOf" srcId="{5D8D5B5A-54C2-4DF5-AC24-8726CB9DD0A5}" destId="{7F8C902A-0505-4DF3-A39E-84AC870E33B2}" srcOrd="7" destOrd="0" presId="urn:microsoft.com/office/officeart/2018/5/layout/IconCircleLabelList"/>
    <dgm:cxn modelId="{9365A9A2-CC67-1F4A-A190-B1FD54FD6958}" type="presParOf" srcId="{5D8D5B5A-54C2-4DF5-AC24-8726CB9DD0A5}" destId="{5F053564-762F-43B6-B27B-448C4F4C115A}" srcOrd="8" destOrd="0" presId="urn:microsoft.com/office/officeart/2018/5/layout/IconCircleLabelList"/>
    <dgm:cxn modelId="{9789CC50-6622-A941-B389-027DD5F6CB85}" type="presParOf" srcId="{5F053564-762F-43B6-B27B-448C4F4C115A}" destId="{5EE048C0-FA41-45F5-87E3-9C30910137BE}" srcOrd="0" destOrd="0" presId="urn:microsoft.com/office/officeart/2018/5/layout/IconCircleLabelList"/>
    <dgm:cxn modelId="{FB4AD0E9-8FD0-F840-86BA-FE48FD5E8236}" type="presParOf" srcId="{5F053564-762F-43B6-B27B-448C4F4C115A}" destId="{B5BD081B-3911-4930-971B-C425A49CC308}" srcOrd="1" destOrd="0" presId="urn:microsoft.com/office/officeart/2018/5/layout/IconCircleLabelList"/>
    <dgm:cxn modelId="{6B0E650D-17E5-7F49-9511-A8F7274F5FD8}" type="presParOf" srcId="{5F053564-762F-43B6-B27B-448C4F4C115A}" destId="{84EE6DB9-81AB-4B25-BD04-6CFEF5A1D891}" srcOrd="2" destOrd="0" presId="urn:microsoft.com/office/officeart/2018/5/layout/IconCircleLabelList"/>
    <dgm:cxn modelId="{896D3DDF-F590-9C4A-B45D-78DFBA619097}" type="presParOf" srcId="{5F053564-762F-43B6-B27B-448C4F4C115A}" destId="{E2169730-68FE-406C-90BF-3324D8597BE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EB3796-B22D-CA40-8C36-AC7A2D065194}" type="doc">
      <dgm:prSet loTypeId="urn:microsoft.com/office/officeart/2005/8/layout/venn1" loCatId="" qsTypeId="urn:microsoft.com/office/officeart/2005/8/quickstyle/simple1" qsCatId="simple" csTypeId="urn:microsoft.com/office/officeart/2005/8/colors/colorful2" csCatId="colorful" phldr="1"/>
      <dgm:spPr/>
    </dgm:pt>
    <dgm:pt modelId="{71D6C6E0-695B-2D48-A37B-1D193E402EB0}">
      <dgm:prSet phldrT="[Text]"/>
      <dgm:spPr/>
      <dgm:t>
        <a:bodyPr/>
        <a:lstStyle/>
        <a:p>
          <a:r>
            <a:rPr lang="en-GB">
              <a:solidFill>
                <a:schemeClr val="bg1"/>
              </a:solidFill>
            </a:rPr>
            <a:t>Efficient                                                </a:t>
          </a:r>
          <a:endParaRPr lang="en-GB" dirty="0">
            <a:solidFill>
              <a:schemeClr val="bg1"/>
            </a:solidFill>
          </a:endParaRPr>
        </a:p>
      </dgm:t>
    </dgm:pt>
    <dgm:pt modelId="{BC2E19A3-9A74-F744-8476-C6B490918092}" type="parTrans" cxnId="{42192839-B0D3-0D4B-81EA-B6CC813C9419}">
      <dgm:prSet/>
      <dgm:spPr/>
      <dgm:t>
        <a:bodyPr/>
        <a:lstStyle/>
        <a:p>
          <a:endParaRPr lang="en-GB"/>
        </a:p>
      </dgm:t>
    </dgm:pt>
    <dgm:pt modelId="{827FA55E-C891-C647-A5A0-E88E5C6CC290}" type="sibTrans" cxnId="{42192839-B0D3-0D4B-81EA-B6CC813C9419}">
      <dgm:prSet/>
      <dgm:spPr/>
      <dgm:t>
        <a:bodyPr/>
        <a:lstStyle/>
        <a:p>
          <a:endParaRPr lang="en-GB"/>
        </a:p>
      </dgm:t>
    </dgm:pt>
    <dgm:pt modelId="{53FB1AAD-A73E-3F4D-90CE-F1B93C3E020E}">
      <dgm:prSet phldrT="[Text]"/>
      <dgm:spPr/>
      <dgm:t>
        <a:bodyPr/>
        <a:lstStyle/>
        <a:p>
          <a:r>
            <a:rPr lang="en-GB" dirty="0">
              <a:solidFill>
                <a:schemeClr val="bg1"/>
              </a:solidFill>
            </a:rPr>
            <a:t> Affordable</a:t>
          </a:r>
        </a:p>
      </dgm:t>
    </dgm:pt>
    <dgm:pt modelId="{C92615D5-6B1D-EA40-B4FD-9C4D96E30289}" type="parTrans" cxnId="{A07B7ACC-7A99-254B-ABE5-BE97DA7D4BB9}">
      <dgm:prSet/>
      <dgm:spPr/>
      <dgm:t>
        <a:bodyPr/>
        <a:lstStyle/>
        <a:p>
          <a:endParaRPr lang="en-GB"/>
        </a:p>
      </dgm:t>
    </dgm:pt>
    <dgm:pt modelId="{289C67D9-1725-9F43-9CE3-6C593032598B}" type="sibTrans" cxnId="{A07B7ACC-7A99-254B-ABE5-BE97DA7D4BB9}">
      <dgm:prSet/>
      <dgm:spPr/>
      <dgm:t>
        <a:bodyPr/>
        <a:lstStyle/>
        <a:p>
          <a:endParaRPr lang="en-GB"/>
        </a:p>
      </dgm:t>
    </dgm:pt>
    <dgm:pt modelId="{FD6A6DFF-636B-3943-A1FC-C6F68F9994FB}" type="pres">
      <dgm:prSet presAssocID="{D9EB3796-B22D-CA40-8C36-AC7A2D065194}" presName="compositeShape" presStyleCnt="0">
        <dgm:presLayoutVars>
          <dgm:chMax val="7"/>
          <dgm:dir/>
          <dgm:resizeHandles val="exact"/>
        </dgm:presLayoutVars>
      </dgm:prSet>
      <dgm:spPr/>
    </dgm:pt>
    <dgm:pt modelId="{23754D5E-65A8-514F-973C-7BB9E9220639}" type="pres">
      <dgm:prSet presAssocID="{71D6C6E0-695B-2D48-A37B-1D193E402EB0}" presName="circ1" presStyleLbl="vennNode1" presStyleIdx="0" presStyleCnt="2"/>
      <dgm:spPr/>
    </dgm:pt>
    <dgm:pt modelId="{C299BE09-4DC8-3C45-9805-B197F26B5C99}" type="pres">
      <dgm:prSet presAssocID="{71D6C6E0-695B-2D48-A37B-1D193E402EB0}" presName="circ1Tx" presStyleLbl="revTx" presStyleIdx="0" presStyleCnt="0">
        <dgm:presLayoutVars>
          <dgm:chMax val="0"/>
          <dgm:chPref val="0"/>
          <dgm:bulletEnabled val="1"/>
        </dgm:presLayoutVars>
      </dgm:prSet>
      <dgm:spPr/>
    </dgm:pt>
    <dgm:pt modelId="{F2240CC0-221C-964E-9BA5-7680BF8ECFEB}" type="pres">
      <dgm:prSet presAssocID="{53FB1AAD-A73E-3F4D-90CE-F1B93C3E020E}" presName="circ2" presStyleLbl="vennNode1" presStyleIdx="1" presStyleCnt="2"/>
      <dgm:spPr/>
    </dgm:pt>
    <dgm:pt modelId="{B70DEF07-50AD-1E49-B936-C3E985349543}" type="pres">
      <dgm:prSet presAssocID="{53FB1AAD-A73E-3F4D-90CE-F1B93C3E020E}" presName="circ2Tx" presStyleLbl="revTx" presStyleIdx="0" presStyleCnt="0">
        <dgm:presLayoutVars>
          <dgm:chMax val="0"/>
          <dgm:chPref val="0"/>
          <dgm:bulletEnabled val="1"/>
        </dgm:presLayoutVars>
      </dgm:prSet>
      <dgm:spPr/>
    </dgm:pt>
  </dgm:ptLst>
  <dgm:cxnLst>
    <dgm:cxn modelId="{42192839-B0D3-0D4B-81EA-B6CC813C9419}" srcId="{D9EB3796-B22D-CA40-8C36-AC7A2D065194}" destId="{71D6C6E0-695B-2D48-A37B-1D193E402EB0}" srcOrd="0" destOrd="0" parTransId="{BC2E19A3-9A74-F744-8476-C6B490918092}" sibTransId="{827FA55E-C891-C647-A5A0-E88E5C6CC290}"/>
    <dgm:cxn modelId="{5775A156-1688-084C-9290-F1F142C1B2A8}" type="presOf" srcId="{53FB1AAD-A73E-3F4D-90CE-F1B93C3E020E}" destId="{F2240CC0-221C-964E-9BA5-7680BF8ECFEB}" srcOrd="0" destOrd="0" presId="urn:microsoft.com/office/officeart/2005/8/layout/venn1"/>
    <dgm:cxn modelId="{A5141963-81D3-6942-8E41-E3A5BB6FB699}" type="presOf" srcId="{D9EB3796-B22D-CA40-8C36-AC7A2D065194}" destId="{FD6A6DFF-636B-3943-A1FC-C6F68F9994FB}" srcOrd="0" destOrd="0" presId="urn:microsoft.com/office/officeart/2005/8/layout/venn1"/>
    <dgm:cxn modelId="{169C6E90-4430-3F48-B566-3FF840834F5C}" type="presOf" srcId="{71D6C6E0-695B-2D48-A37B-1D193E402EB0}" destId="{23754D5E-65A8-514F-973C-7BB9E9220639}" srcOrd="0" destOrd="0" presId="urn:microsoft.com/office/officeart/2005/8/layout/venn1"/>
    <dgm:cxn modelId="{9423E09A-80AE-2845-B61C-43E285051A97}" type="presOf" srcId="{53FB1AAD-A73E-3F4D-90CE-F1B93C3E020E}" destId="{B70DEF07-50AD-1E49-B936-C3E985349543}" srcOrd="1" destOrd="0" presId="urn:microsoft.com/office/officeart/2005/8/layout/venn1"/>
    <dgm:cxn modelId="{E74DF9A5-4A6B-544B-8297-72EA2E6B1DA4}" type="presOf" srcId="{71D6C6E0-695B-2D48-A37B-1D193E402EB0}" destId="{C299BE09-4DC8-3C45-9805-B197F26B5C99}" srcOrd="1" destOrd="0" presId="urn:microsoft.com/office/officeart/2005/8/layout/venn1"/>
    <dgm:cxn modelId="{A07B7ACC-7A99-254B-ABE5-BE97DA7D4BB9}" srcId="{D9EB3796-B22D-CA40-8C36-AC7A2D065194}" destId="{53FB1AAD-A73E-3F4D-90CE-F1B93C3E020E}" srcOrd="1" destOrd="0" parTransId="{C92615D5-6B1D-EA40-B4FD-9C4D96E30289}" sibTransId="{289C67D9-1725-9F43-9CE3-6C593032598B}"/>
    <dgm:cxn modelId="{CB66C86A-FFFC-7944-9289-5B6A621D0E9C}" type="presParOf" srcId="{FD6A6DFF-636B-3943-A1FC-C6F68F9994FB}" destId="{23754D5E-65A8-514F-973C-7BB9E9220639}" srcOrd="0" destOrd="0" presId="urn:microsoft.com/office/officeart/2005/8/layout/venn1"/>
    <dgm:cxn modelId="{F0D88580-16EB-414A-B988-CC3DE74BE32D}" type="presParOf" srcId="{FD6A6DFF-636B-3943-A1FC-C6F68F9994FB}" destId="{C299BE09-4DC8-3C45-9805-B197F26B5C99}" srcOrd="1" destOrd="0" presId="urn:microsoft.com/office/officeart/2005/8/layout/venn1"/>
    <dgm:cxn modelId="{32AC5D85-A6CE-6349-AF99-0B58C3D33D2C}" type="presParOf" srcId="{FD6A6DFF-636B-3943-A1FC-C6F68F9994FB}" destId="{F2240CC0-221C-964E-9BA5-7680BF8ECFEB}" srcOrd="2" destOrd="0" presId="urn:microsoft.com/office/officeart/2005/8/layout/venn1"/>
    <dgm:cxn modelId="{642A37DF-AE2B-7941-9C34-DC2517388D5E}" type="presParOf" srcId="{FD6A6DFF-636B-3943-A1FC-C6F68F9994FB}" destId="{B70DEF07-50AD-1E49-B936-C3E985349543}" srcOrd="3" destOrd="0" presId="urn:microsoft.com/office/officeart/2005/8/layout/ven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7E410-D963-DB4C-869D-392D3406EB2F}">
      <dsp:nvSpPr>
        <dsp:cNvPr id="0" name=""/>
        <dsp:cNvSpPr/>
      </dsp:nvSpPr>
      <dsp:spPr>
        <a:xfrm>
          <a:off x="669" y="867178"/>
          <a:ext cx="2611424" cy="1566854"/>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AR blurs the lines between the virtual world and reality</a:t>
          </a:r>
        </a:p>
      </dsp:txBody>
      <dsp:txXfrm>
        <a:off x="669" y="867178"/>
        <a:ext cx="2611424" cy="1566854"/>
      </dsp:txXfrm>
    </dsp:sp>
    <dsp:sp modelId="{C4E7F010-5D5D-DF40-A13D-8AEFA8E8FB07}">
      <dsp:nvSpPr>
        <dsp:cNvPr id="0" name=""/>
        <dsp:cNvSpPr/>
      </dsp:nvSpPr>
      <dsp:spPr>
        <a:xfrm>
          <a:off x="2873236" y="867178"/>
          <a:ext cx="2611424" cy="1566854"/>
        </a:xfrm>
        <a:prstGeom prst="rect">
          <a:avLst/>
        </a:prstGeom>
        <a:gradFill rotWithShape="0">
          <a:gsLst>
            <a:gs pos="0">
              <a:schemeClr val="accent5">
                <a:hueOff val="-501244"/>
                <a:satOff val="3410"/>
                <a:lumOff val="-720"/>
                <a:alphaOff val="0"/>
                <a:tint val="94000"/>
                <a:satMod val="103000"/>
                <a:lumMod val="102000"/>
              </a:schemeClr>
            </a:gs>
            <a:gs pos="50000">
              <a:schemeClr val="accent5">
                <a:hueOff val="-501244"/>
                <a:satOff val="3410"/>
                <a:lumOff val="-720"/>
                <a:alphaOff val="0"/>
                <a:shade val="100000"/>
                <a:satMod val="110000"/>
                <a:lumMod val="100000"/>
              </a:schemeClr>
            </a:gs>
            <a:gs pos="100000">
              <a:schemeClr val="accent5">
                <a:hueOff val="-501244"/>
                <a:satOff val="3410"/>
                <a:lumOff val="-72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dirty="0"/>
            <a:t>Increase in availability for AR technologies</a:t>
          </a:r>
          <a:endParaRPr lang="en-GB" sz="2100" kern="1200" dirty="0"/>
        </a:p>
      </dsp:txBody>
      <dsp:txXfrm>
        <a:off x="2873236" y="867178"/>
        <a:ext cx="2611424" cy="1566854"/>
      </dsp:txXfrm>
    </dsp:sp>
    <dsp:sp modelId="{D705A623-28BB-4F4F-80AF-45194F8DD98A}">
      <dsp:nvSpPr>
        <dsp:cNvPr id="0" name=""/>
        <dsp:cNvSpPr/>
      </dsp:nvSpPr>
      <dsp:spPr>
        <a:xfrm>
          <a:off x="669" y="2695176"/>
          <a:ext cx="2611424" cy="1566854"/>
        </a:xfrm>
        <a:prstGeom prst="rect">
          <a:avLst/>
        </a:prstGeom>
        <a:gradFill rotWithShape="0">
          <a:gsLst>
            <a:gs pos="0">
              <a:schemeClr val="accent5">
                <a:hueOff val="-1002488"/>
                <a:satOff val="6820"/>
                <a:lumOff val="-1439"/>
                <a:alphaOff val="0"/>
                <a:tint val="94000"/>
                <a:satMod val="103000"/>
                <a:lumMod val="102000"/>
              </a:schemeClr>
            </a:gs>
            <a:gs pos="50000">
              <a:schemeClr val="accent5">
                <a:hueOff val="-1002488"/>
                <a:satOff val="6820"/>
                <a:lumOff val="-1439"/>
                <a:alphaOff val="0"/>
                <a:shade val="100000"/>
                <a:satMod val="110000"/>
                <a:lumMod val="100000"/>
              </a:schemeClr>
            </a:gs>
            <a:gs pos="100000">
              <a:schemeClr val="accent5">
                <a:hueOff val="-1002488"/>
                <a:satOff val="6820"/>
                <a:lumOff val="-1439"/>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dirty="0"/>
            <a:t>Can anyone access AR easily?</a:t>
          </a:r>
          <a:endParaRPr lang="en-US" sz="2100" kern="1200" dirty="0"/>
        </a:p>
      </dsp:txBody>
      <dsp:txXfrm>
        <a:off x="669" y="2695176"/>
        <a:ext cx="2611424" cy="1566854"/>
      </dsp:txXfrm>
    </dsp:sp>
    <dsp:sp modelId="{BC423ABA-D6B9-844A-89AF-FD967FAC59CC}">
      <dsp:nvSpPr>
        <dsp:cNvPr id="0" name=""/>
        <dsp:cNvSpPr/>
      </dsp:nvSpPr>
      <dsp:spPr>
        <a:xfrm>
          <a:off x="2873236" y="2695176"/>
          <a:ext cx="2611424" cy="1566854"/>
        </a:xfrm>
        <a:prstGeom prst="rect">
          <a:avLst/>
        </a:prstGeom>
        <a:gradFill rotWithShape="0">
          <a:gsLst>
            <a:gs pos="0">
              <a:schemeClr val="accent5">
                <a:hueOff val="-1503733"/>
                <a:satOff val="10230"/>
                <a:lumOff val="-2159"/>
                <a:alphaOff val="0"/>
                <a:tint val="94000"/>
                <a:satMod val="103000"/>
                <a:lumMod val="102000"/>
              </a:schemeClr>
            </a:gs>
            <a:gs pos="50000">
              <a:schemeClr val="accent5">
                <a:hueOff val="-1503733"/>
                <a:satOff val="10230"/>
                <a:lumOff val="-2159"/>
                <a:alphaOff val="0"/>
                <a:shade val="100000"/>
                <a:satMod val="110000"/>
                <a:lumMod val="100000"/>
              </a:schemeClr>
            </a:gs>
            <a:gs pos="100000">
              <a:schemeClr val="accent5">
                <a:hueOff val="-1503733"/>
                <a:satOff val="10230"/>
                <a:lumOff val="-2159"/>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dirty="0"/>
            <a:t>How can AR be incorporated into nursing homes?</a:t>
          </a:r>
          <a:endParaRPr lang="en-US" sz="2100" kern="1200" dirty="0"/>
        </a:p>
      </dsp:txBody>
      <dsp:txXfrm>
        <a:off x="2873236" y="2695176"/>
        <a:ext cx="2611424" cy="1566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93FF8-2F04-D94D-BD3F-ECB4648F39AE}">
      <dsp:nvSpPr>
        <dsp:cNvPr id="0" name=""/>
        <dsp:cNvSpPr/>
      </dsp:nvSpPr>
      <dsp:spPr>
        <a:xfrm>
          <a:off x="0" y="0"/>
          <a:ext cx="4969883" cy="1490702"/>
        </a:xfrm>
        <a:prstGeom prst="roundRect">
          <a:avLst>
            <a:gd name="adj" fmla="val 10000"/>
          </a:avLst>
        </a:prstGeom>
        <a:gradFill rotWithShape="0">
          <a:gsLst>
            <a:gs pos="0">
              <a:schemeClr val="accent3">
                <a:shade val="80000"/>
                <a:hueOff val="0"/>
                <a:satOff val="0"/>
                <a:lumOff val="0"/>
                <a:alphaOff val="0"/>
                <a:tint val="94000"/>
                <a:satMod val="103000"/>
                <a:lumMod val="102000"/>
              </a:schemeClr>
            </a:gs>
            <a:gs pos="50000">
              <a:schemeClr val="accent3">
                <a:shade val="80000"/>
                <a:hueOff val="0"/>
                <a:satOff val="0"/>
                <a:lumOff val="0"/>
                <a:alphaOff val="0"/>
                <a:shade val="100000"/>
                <a:satMod val="110000"/>
                <a:lumMod val="100000"/>
              </a:schemeClr>
            </a:gs>
            <a:gs pos="100000">
              <a:schemeClr val="accent3">
                <a:shade val="80000"/>
                <a:hueOff val="0"/>
                <a:satOff val="0"/>
                <a:lumOff val="0"/>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Seeing family improves social connection</a:t>
          </a:r>
        </a:p>
      </dsp:txBody>
      <dsp:txXfrm>
        <a:off x="43661" y="43661"/>
        <a:ext cx="3361299" cy="1403380"/>
      </dsp:txXfrm>
    </dsp:sp>
    <dsp:sp modelId="{3E628E15-53A1-AF45-87CB-264BDD195DC8}">
      <dsp:nvSpPr>
        <dsp:cNvPr id="0" name=""/>
        <dsp:cNvSpPr/>
      </dsp:nvSpPr>
      <dsp:spPr>
        <a:xfrm>
          <a:off x="438519" y="1739153"/>
          <a:ext cx="4969883" cy="1490702"/>
        </a:xfrm>
        <a:prstGeom prst="roundRect">
          <a:avLst>
            <a:gd name="adj" fmla="val 10000"/>
          </a:avLst>
        </a:prstGeom>
        <a:gradFill rotWithShape="0">
          <a:gsLst>
            <a:gs pos="0">
              <a:schemeClr val="accent3">
                <a:shade val="80000"/>
                <a:hueOff val="216876"/>
                <a:satOff val="899"/>
                <a:lumOff val="14266"/>
                <a:alphaOff val="0"/>
                <a:tint val="94000"/>
                <a:satMod val="103000"/>
                <a:lumMod val="102000"/>
              </a:schemeClr>
            </a:gs>
            <a:gs pos="50000">
              <a:schemeClr val="accent3">
                <a:shade val="80000"/>
                <a:hueOff val="216876"/>
                <a:satOff val="899"/>
                <a:lumOff val="14266"/>
                <a:alphaOff val="0"/>
                <a:shade val="100000"/>
                <a:satMod val="110000"/>
                <a:lumMod val="100000"/>
              </a:schemeClr>
            </a:gs>
            <a:gs pos="100000">
              <a:schemeClr val="accent3">
                <a:shade val="80000"/>
                <a:hueOff val="216876"/>
                <a:satOff val="899"/>
                <a:lumOff val="14266"/>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dirty="0"/>
            <a:t>Environmental AR immerses the elderly in the natural world</a:t>
          </a:r>
          <a:endParaRPr lang="en-US" sz="2100" kern="1200" dirty="0"/>
        </a:p>
      </dsp:txBody>
      <dsp:txXfrm>
        <a:off x="482180" y="1782814"/>
        <a:ext cx="3475085" cy="1403380"/>
      </dsp:txXfrm>
    </dsp:sp>
    <dsp:sp modelId="{B8E45181-2CCA-7841-ADFB-1279EFC89AA5}">
      <dsp:nvSpPr>
        <dsp:cNvPr id="0" name=""/>
        <dsp:cNvSpPr/>
      </dsp:nvSpPr>
      <dsp:spPr>
        <a:xfrm>
          <a:off x="877038" y="3478306"/>
          <a:ext cx="4969883" cy="1490702"/>
        </a:xfrm>
        <a:prstGeom prst="roundRect">
          <a:avLst>
            <a:gd name="adj" fmla="val 10000"/>
          </a:avLst>
        </a:prstGeom>
        <a:gradFill rotWithShape="0">
          <a:gsLst>
            <a:gs pos="0">
              <a:schemeClr val="accent3">
                <a:shade val="80000"/>
                <a:hueOff val="433751"/>
                <a:satOff val="1799"/>
                <a:lumOff val="28532"/>
                <a:alphaOff val="0"/>
                <a:tint val="94000"/>
                <a:satMod val="103000"/>
                <a:lumMod val="102000"/>
              </a:schemeClr>
            </a:gs>
            <a:gs pos="50000">
              <a:schemeClr val="accent3">
                <a:shade val="80000"/>
                <a:hueOff val="433751"/>
                <a:satOff val="1799"/>
                <a:lumOff val="28532"/>
                <a:alphaOff val="0"/>
                <a:shade val="100000"/>
                <a:satMod val="110000"/>
                <a:lumMod val="100000"/>
              </a:schemeClr>
            </a:gs>
            <a:gs pos="100000">
              <a:schemeClr val="accent3">
                <a:shade val="80000"/>
                <a:hueOff val="433751"/>
                <a:satOff val="1799"/>
                <a:lumOff val="28532"/>
                <a:alphaOff val="0"/>
                <a:shade val="70000"/>
                <a:satMod val="120000"/>
                <a:lumMod val="99000"/>
              </a:schemeClr>
            </a:gs>
          </a:gsLst>
          <a:path path="circle">
            <a:fillToRect l="100000" t="100000" r="100000" b="100000"/>
          </a:path>
        </a:gradFill>
        <a:ln>
          <a:noFill/>
        </a:ln>
        <a:effectLst>
          <a:outerShdw blurRad="57150" dist="25400" dir="5400000" algn="ctr" rotWithShape="0">
            <a:srgbClr val="000000">
              <a:alpha val="2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dirty="0"/>
            <a:t>AR promotes independence</a:t>
          </a:r>
          <a:endParaRPr lang="en-US" sz="2100" kern="1200" dirty="0"/>
        </a:p>
      </dsp:txBody>
      <dsp:txXfrm>
        <a:off x="920699" y="3521967"/>
        <a:ext cx="3475085" cy="1403380"/>
      </dsp:txXfrm>
    </dsp:sp>
    <dsp:sp modelId="{350A2EE8-A163-794C-9935-1950A4581DF5}">
      <dsp:nvSpPr>
        <dsp:cNvPr id="0" name=""/>
        <dsp:cNvSpPr/>
      </dsp:nvSpPr>
      <dsp:spPr>
        <a:xfrm>
          <a:off x="4000926" y="1130449"/>
          <a:ext cx="968956" cy="968956"/>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218941" y="1130449"/>
        <a:ext cx="532926" cy="729139"/>
      </dsp:txXfrm>
    </dsp:sp>
    <dsp:sp modelId="{E6923FB5-E574-1E48-BAFE-ADE6F99A7241}">
      <dsp:nvSpPr>
        <dsp:cNvPr id="0" name=""/>
        <dsp:cNvSpPr/>
      </dsp:nvSpPr>
      <dsp:spPr>
        <a:xfrm>
          <a:off x="4439446" y="2859664"/>
          <a:ext cx="968956" cy="968956"/>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4657461" y="2859664"/>
        <a:ext cx="532926" cy="729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91400-81EF-224D-A5E9-1A9424BBA3C7}">
      <dsp:nvSpPr>
        <dsp:cNvPr id="0" name=""/>
        <dsp:cNvSpPr/>
      </dsp:nvSpPr>
      <dsp:spPr>
        <a:xfrm>
          <a:off x="681949" y="0"/>
          <a:ext cx="4078287" cy="407828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41B4ABB-F819-F943-8773-792DFCC6EF50}">
      <dsp:nvSpPr>
        <dsp:cNvPr id="0" name=""/>
        <dsp:cNvSpPr/>
      </dsp:nvSpPr>
      <dsp:spPr>
        <a:xfrm>
          <a:off x="1069386" y="387437"/>
          <a:ext cx="1590531" cy="1590531"/>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b="0" kern="1200" baseline="0" dirty="0"/>
            <a:t>Physical Well-being</a:t>
          </a:r>
          <a:endParaRPr lang="en-US" sz="1600" kern="1200" dirty="0"/>
        </a:p>
      </dsp:txBody>
      <dsp:txXfrm>
        <a:off x="1147029" y="465080"/>
        <a:ext cx="1435245" cy="1435245"/>
      </dsp:txXfrm>
    </dsp:sp>
    <dsp:sp modelId="{EC49E341-D32D-0049-9B08-BD69141AE320}">
      <dsp:nvSpPr>
        <dsp:cNvPr id="0" name=""/>
        <dsp:cNvSpPr/>
      </dsp:nvSpPr>
      <dsp:spPr>
        <a:xfrm>
          <a:off x="2782266" y="387437"/>
          <a:ext cx="1590531" cy="1590531"/>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b="0" kern="1200" baseline="0" dirty="0"/>
            <a:t>Mental    Well-being</a:t>
          </a:r>
          <a:endParaRPr lang="en-US" sz="1600" kern="1200" dirty="0"/>
        </a:p>
      </dsp:txBody>
      <dsp:txXfrm>
        <a:off x="2859909" y="465080"/>
        <a:ext cx="1435245" cy="1435245"/>
      </dsp:txXfrm>
    </dsp:sp>
    <dsp:sp modelId="{7314C23A-D92F-AF45-A75A-1E129D70B0C1}">
      <dsp:nvSpPr>
        <dsp:cNvPr id="0" name=""/>
        <dsp:cNvSpPr/>
      </dsp:nvSpPr>
      <dsp:spPr>
        <a:xfrm>
          <a:off x="1069386" y="2100317"/>
          <a:ext cx="1590531" cy="1590531"/>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b="0" kern="1200" baseline="0" dirty="0"/>
            <a:t>Fine Motor Skills</a:t>
          </a:r>
          <a:endParaRPr lang="en-US" sz="1600" kern="1200" dirty="0"/>
        </a:p>
      </dsp:txBody>
      <dsp:txXfrm>
        <a:off x="1147029" y="2177960"/>
        <a:ext cx="1435245" cy="1435245"/>
      </dsp:txXfrm>
    </dsp:sp>
    <dsp:sp modelId="{374BF663-0737-FB46-8750-53D5FD039767}">
      <dsp:nvSpPr>
        <dsp:cNvPr id="0" name=""/>
        <dsp:cNvSpPr/>
      </dsp:nvSpPr>
      <dsp:spPr>
        <a:xfrm>
          <a:off x="2782266" y="2100317"/>
          <a:ext cx="1590531" cy="1590531"/>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Rehabilitation</a:t>
          </a:r>
        </a:p>
      </dsp:txBody>
      <dsp:txXfrm>
        <a:off x="2859909" y="2177960"/>
        <a:ext cx="1435245" cy="1435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2EB41-85F0-4154-90B4-CCD5A3699EF0}">
      <dsp:nvSpPr>
        <dsp:cNvPr id="0" name=""/>
        <dsp:cNvSpPr/>
      </dsp:nvSpPr>
      <dsp:spPr>
        <a:xfrm>
          <a:off x="951949" y="1377100"/>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07D94-19C5-4D02-A8F4-7DEB8AB3B4FC}">
      <dsp:nvSpPr>
        <dsp:cNvPr id="0" name=""/>
        <dsp:cNvSpPr/>
      </dsp:nvSpPr>
      <dsp:spPr>
        <a:xfrm>
          <a:off x="1185949" y="161110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E686C7-CF0B-4BE3-A14F-C7990473ED4E}">
      <dsp:nvSpPr>
        <dsp:cNvPr id="0" name=""/>
        <dsp:cNvSpPr/>
      </dsp:nvSpPr>
      <dsp:spPr>
        <a:xfrm>
          <a:off x="600949" y="28171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b="0" kern="1200" baseline="0"/>
            <a:t>Less real social interaction</a:t>
          </a:r>
          <a:endParaRPr lang="en-US" sz="1500" kern="1200"/>
        </a:p>
      </dsp:txBody>
      <dsp:txXfrm>
        <a:off x="600949" y="2817100"/>
        <a:ext cx="1800000" cy="720000"/>
      </dsp:txXfrm>
    </dsp:sp>
    <dsp:sp modelId="{B792AD82-2438-44D2-83C8-83EC59FDA24D}">
      <dsp:nvSpPr>
        <dsp:cNvPr id="0" name=""/>
        <dsp:cNvSpPr/>
      </dsp:nvSpPr>
      <dsp:spPr>
        <a:xfrm>
          <a:off x="3066949" y="1377100"/>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B3CF4-9F9F-4904-86A2-FCB90D7F1FDB}">
      <dsp:nvSpPr>
        <dsp:cNvPr id="0" name=""/>
        <dsp:cNvSpPr/>
      </dsp:nvSpPr>
      <dsp:spPr>
        <a:xfrm>
          <a:off x="3300949" y="161110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9B7199-C37A-4621-B353-51F8C007B41D}">
      <dsp:nvSpPr>
        <dsp:cNvPr id="0" name=""/>
        <dsp:cNvSpPr/>
      </dsp:nvSpPr>
      <dsp:spPr>
        <a:xfrm>
          <a:off x="2715949" y="28171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b="0" kern="1200" baseline="0"/>
            <a:t>Familial negligence</a:t>
          </a:r>
          <a:endParaRPr lang="en-US" sz="1500" kern="1200" dirty="0"/>
        </a:p>
      </dsp:txBody>
      <dsp:txXfrm>
        <a:off x="2715949" y="2817100"/>
        <a:ext cx="1800000" cy="720000"/>
      </dsp:txXfrm>
    </dsp:sp>
    <dsp:sp modelId="{F2570E83-7BB2-47DF-A0C2-764AAE2E5404}">
      <dsp:nvSpPr>
        <dsp:cNvPr id="0" name=""/>
        <dsp:cNvSpPr/>
      </dsp:nvSpPr>
      <dsp:spPr>
        <a:xfrm>
          <a:off x="5181949" y="1377100"/>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DD8853-F6C2-451F-BFB9-819A6D0A687F}">
      <dsp:nvSpPr>
        <dsp:cNvPr id="0" name=""/>
        <dsp:cNvSpPr/>
      </dsp:nvSpPr>
      <dsp:spPr>
        <a:xfrm>
          <a:off x="5415949" y="161110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198287-A969-4651-9EA1-C7883A916449}">
      <dsp:nvSpPr>
        <dsp:cNvPr id="0" name=""/>
        <dsp:cNvSpPr/>
      </dsp:nvSpPr>
      <dsp:spPr>
        <a:xfrm>
          <a:off x="4830949" y="28171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b="0" kern="1200" baseline="0"/>
            <a:t>Unnatural technology</a:t>
          </a:r>
          <a:endParaRPr lang="en-US" sz="1500" kern="1200" dirty="0"/>
        </a:p>
      </dsp:txBody>
      <dsp:txXfrm>
        <a:off x="4830949" y="2817100"/>
        <a:ext cx="1800000" cy="720000"/>
      </dsp:txXfrm>
    </dsp:sp>
    <dsp:sp modelId="{861C17F0-320D-4832-91E1-C4F7E5FF001F}">
      <dsp:nvSpPr>
        <dsp:cNvPr id="0" name=""/>
        <dsp:cNvSpPr/>
      </dsp:nvSpPr>
      <dsp:spPr>
        <a:xfrm>
          <a:off x="7296949" y="1377100"/>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A1F78-7982-4B96-946B-2C2873279B44}">
      <dsp:nvSpPr>
        <dsp:cNvPr id="0" name=""/>
        <dsp:cNvSpPr/>
      </dsp:nvSpPr>
      <dsp:spPr>
        <a:xfrm>
          <a:off x="7530949" y="161110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2057B9-2B92-40E2-A2CE-30DC407309E9}">
      <dsp:nvSpPr>
        <dsp:cNvPr id="0" name=""/>
        <dsp:cNvSpPr/>
      </dsp:nvSpPr>
      <dsp:spPr>
        <a:xfrm>
          <a:off x="6945949" y="28171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b="0" kern="1200" baseline="0"/>
            <a:t>Physical side effects</a:t>
          </a:r>
          <a:endParaRPr lang="en-US" sz="1500" kern="1200"/>
        </a:p>
      </dsp:txBody>
      <dsp:txXfrm>
        <a:off x="6945949" y="2817100"/>
        <a:ext cx="1800000" cy="720000"/>
      </dsp:txXfrm>
    </dsp:sp>
    <dsp:sp modelId="{5EE048C0-FA41-45F5-87E3-9C30910137BE}">
      <dsp:nvSpPr>
        <dsp:cNvPr id="0" name=""/>
        <dsp:cNvSpPr/>
      </dsp:nvSpPr>
      <dsp:spPr>
        <a:xfrm>
          <a:off x="9411949" y="1377100"/>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D081B-3911-4930-971B-C425A49CC308}">
      <dsp:nvSpPr>
        <dsp:cNvPr id="0" name=""/>
        <dsp:cNvSpPr/>
      </dsp:nvSpPr>
      <dsp:spPr>
        <a:xfrm>
          <a:off x="9645949" y="161110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169730-68FE-406C-90BF-3324D8597BE7}">
      <dsp:nvSpPr>
        <dsp:cNvPr id="0" name=""/>
        <dsp:cNvSpPr/>
      </dsp:nvSpPr>
      <dsp:spPr>
        <a:xfrm>
          <a:off x="9060949" y="281710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AU" sz="1500" b="0" kern="1200" baseline="0"/>
            <a:t>Technical difficulties</a:t>
          </a:r>
          <a:endParaRPr lang="en-US" sz="1500" kern="1200"/>
        </a:p>
      </dsp:txBody>
      <dsp:txXfrm>
        <a:off x="9060949" y="2817100"/>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54D5E-65A8-514F-973C-7BB9E9220639}">
      <dsp:nvSpPr>
        <dsp:cNvPr id="0" name=""/>
        <dsp:cNvSpPr/>
      </dsp:nvSpPr>
      <dsp:spPr>
        <a:xfrm>
          <a:off x="373953" y="6090"/>
          <a:ext cx="2226807" cy="2226807"/>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GB" sz="2100" kern="1200">
              <a:solidFill>
                <a:schemeClr val="bg1"/>
              </a:solidFill>
            </a:rPr>
            <a:t>Efficient                                                </a:t>
          </a:r>
          <a:endParaRPr lang="en-GB" sz="2100" kern="1200" dirty="0">
            <a:solidFill>
              <a:schemeClr val="bg1"/>
            </a:solidFill>
          </a:endParaRPr>
        </a:p>
      </dsp:txBody>
      <dsp:txXfrm>
        <a:off x="684903" y="268678"/>
        <a:ext cx="1283925" cy="1701630"/>
      </dsp:txXfrm>
    </dsp:sp>
    <dsp:sp modelId="{F2240CC0-221C-964E-9BA5-7680BF8ECFEB}">
      <dsp:nvSpPr>
        <dsp:cNvPr id="0" name=""/>
        <dsp:cNvSpPr/>
      </dsp:nvSpPr>
      <dsp:spPr>
        <a:xfrm>
          <a:off x="1978859" y="6090"/>
          <a:ext cx="2226807" cy="2226807"/>
        </a:xfrm>
        <a:prstGeom prst="ellipse">
          <a:avLst/>
        </a:prstGeom>
        <a:solidFill>
          <a:schemeClr val="accent2">
            <a:alpha val="50000"/>
            <a:hueOff val="-1477950"/>
            <a:satOff val="-674"/>
            <a:lumOff val="705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chemeClr val="bg1"/>
              </a:solidFill>
            </a:rPr>
            <a:t> Affordable</a:t>
          </a:r>
        </a:p>
      </dsp:txBody>
      <dsp:txXfrm>
        <a:off x="2610791" y="268678"/>
        <a:ext cx="1283925" cy="17016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400FA-884C-4548-A008-4E71E26681F4}" type="datetimeFigureOut">
              <a:rPr lang="en-AU" smtClean="0"/>
              <a:t>27/4/2022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AE09-13A3-444A-828B-3A8ACD848CDB}" type="slidenum">
              <a:rPr lang="en-AU" smtClean="0"/>
              <a:t>‹#›</a:t>
            </a:fld>
            <a:endParaRPr lang="en-AU"/>
          </a:p>
        </p:txBody>
      </p:sp>
    </p:spTree>
    <p:extLst>
      <p:ext uri="{BB962C8B-B14F-4D97-AF65-F5344CB8AC3E}">
        <p14:creationId xmlns:p14="http://schemas.microsoft.com/office/powerpoint/2010/main" val="3871008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Box 1: - Augmented Reality and Virtual Reality are the two front-runners of simulation technology. </a:t>
            </a:r>
          </a:p>
          <a:p>
            <a:r>
              <a:rPr lang="en-AU" dirty="0"/>
              <a:t>           - Today we’ll be looking specifically at AR. </a:t>
            </a:r>
          </a:p>
          <a:p>
            <a:r>
              <a:rPr lang="en-AU" dirty="0"/>
              <a:t>           - VR - fully immerses the user in a fabricated environment</a:t>
            </a:r>
          </a:p>
          <a:p>
            <a:r>
              <a:rPr lang="en-AU" dirty="0"/>
              <a:t>           - AR - blurs the lines between reality and the virtual world </a:t>
            </a:r>
          </a:p>
          <a:p>
            <a:r>
              <a:rPr lang="en-AU" dirty="0"/>
              <a:t>           - Supplementing reality rather than replacing it.</a:t>
            </a:r>
          </a:p>
          <a:p>
            <a:endParaRPr lang="en-AU" i="1" dirty="0"/>
          </a:p>
          <a:p>
            <a:r>
              <a:rPr lang="en-AU" i="1" dirty="0"/>
              <a:t>Explain examples</a:t>
            </a:r>
          </a:p>
          <a:p>
            <a:endParaRPr lang="en-AU" dirty="0"/>
          </a:p>
          <a:p>
            <a:r>
              <a:rPr lang="en-AU" dirty="0"/>
              <a:t>Box 2/3: AR has gone beyond the world of games and large corporations and is now becoming increasingly available as an interface for everyday use. It’s not designed to replace reality but to add information to it. Anyone can access AR, all you need is a mobile phone or tablet and a Wi-Fi connection. In our fasting evolving world, this technology is incredibly progressive.</a:t>
            </a:r>
          </a:p>
          <a:p>
            <a:endParaRPr lang="en-AU" dirty="0"/>
          </a:p>
          <a:p>
            <a:r>
              <a:rPr lang="en-AU" dirty="0"/>
              <a:t>Box 4: We can see AR becoming a front-runner in medical and senior care environments as it provides new advances in the areas of social connection and rehabilitation. Video-calling for example is a main feature that can be improved by AR for elderly people. This is especially beneficial now in the age of Covid-19.</a:t>
            </a:r>
          </a:p>
          <a:p>
            <a:endParaRPr lang="en-AU" dirty="0"/>
          </a:p>
          <a:p>
            <a:endParaRPr lang="en-AU" dirty="0"/>
          </a:p>
        </p:txBody>
      </p:sp>
      <p:sp>
        <p:nvSpPr>
          <p:cNvPr id="4" name="Slide Number Placeholder 3"/>
          <p:cNvSpPr>
            <a:spLocks noGrp="1"/>
          </p:cNvSpPr>
          <p:nvPr>
            <p:ph type="sldNum" sz="quarter" idx="5"/>
          </p:nvPr>
        </p:nvSpPr>
        <p:spPr/>
        <p:txBody>
          <a:bodyPr/>
          <a:lstStyle/>
          <a:p>
            <a:fld id="{18BDAE09-13A3-444A-828B-3A8ACD848CDB}" type="slidenum">
              <a:rPr lang="en-AU" smtClean="0"/>
              <a:t>3</a:t>
            </a:fld>
            <a:endParaRPr lang="en-AU"/>
          </a:p>
        </p:txBody>
      </p:sp>
    </p:spTree>
    <p:extLst>
      <p:ext uri="{BB962C8B-B14F-4D97-AF65-F5344CB8AC3E}">
        <p14:creationId xmlns:p14="http://schemas.microsoft.com/office/powerpoint/2010/main" val="197293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Box 1: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Social isolation is a serious problem for elderly adults. With depression increasing by up to 60% their first year in a nursing home.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In a quote from an article on AR and wellbeing for older adults by Lee et. Al., It is said that “Positive technology </a:t>
            </a:r>
            <a:r>
              <a:rPr lang="en-AU" sz="1200" b="0" i="0" u="none" strike="noStrike" kern="1200" dirty="0">
                <a:solidFill>
                  <a:schemeClr val="tx1"/>
                </a:solidFill>
                <a:effectLst/>
                <a:latin typeface="+mn-lt"/>
                <a:ea typeface="+mn-ea"/>
                <a:cs typeface="+mn-cs"/>
              </a:rPr>
              <a:t>ultimately aims to improve the overall quality of life by promoting human wellbeing, satisfaction, and contentment.”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1200" b="0" i="0" u="none" strike="noStrike" kern="1200" dirty="0">
                <a:solidFill>
                  <a:schemeClr val="tx1"/>
                </a:solidFill>
                <a:effectLst/>
                <a:latin typeface="+mn-lt"/>
                <a:ea typeface="+mn-ea"/>
                <a:cs typeface="+mn-cs"/>
              </a:rPr>
              <a:t>Most older adults who dislike technology simply don’t understand it. Prompting the need for a more streamlined interface.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sz="1200" b="0" i="0" u="none" strike="noStrike" kern="1200" dirty="0">
                <a:solidFill>
                  <a:schemeClr val="tx1"/>
                </a:solidFill>
                <a:effectLst/>
                <a:latin typeface="+mn-lt"/>
                <a:ea typeface="+mn-ea"/>
                <a:cs typeface="+mn-cs"/>
              </a:rPr>
              <a:t>AR can improve quality of life, through</a:t>
            </a:r>
            <a:r>
              <a:rPr lang="en-AU" dirty="0"/>
              <a:t> virtual interaction such as video calls with remote family members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A study found that virtual social interactions increased non-verbal behaviour such as attentiveness and eye-contact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Box 2: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Mimicking an outdoor environment can be helpful for those elderly who are less mobile, cannot go outdoors frequently.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Accessibility to virtual environments can help to relieve anxiety, isolation and chronic pain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Some AR apps can display realistic nature elements on the screen that move when the device is moved, trees, animals, oceans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Box 3: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AR helps the user to feel more in control by keeping them in the real world.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AU" dirty="0"/>
              <a:t>Playing games can also promote a feeling of independence, giving the the user choice over what they want to do and how they choose to do it.</a:t>
            </a:r>
          </a:p>
          <a:p>
            <a:endParaRPr lang="en-AU" dirty="0"/>
          </a:p>
        </p:txBody>
      </p:sp>
      <p:sp>
        <p:nvSpPr>
          <p:cNvPr id="4" name="Slide Number Placeholder 3"/>
          <p:cNvSpPr>
            <a:spLocks noGrp="1"/>
          </p:cNvSpPr>
          <p:nvPr>
            <p:ph type="sldNum" sz="quarter" idx="5"/>
          </p:nvPr>
        </p:nvSpPr>
        <p:spPr/>
        <p:txBody>
          <a:bodyPr/>
          <a:lstStyle/>
          <a:p>
            <a:fld id="{18BDAE09-13A3-444A-828B-3A8ACD848CDB}" type="slidenum">
              <a:rPr lang="en-AU" smtClean="0"/>
              <a:t>4</a:t>
            </a:fld>
            <a:endParaRPr lang="en-AU"/>
          </a:p>
        </p:txBody>
      </p:sp>
    </p:spTree>
    <p:extLst>
      <p:ext uri="{BB962C8B-B14F-4D97-AF65-F5344CB8AC3E}">
        <p14:creationId xmlns:p14="http://schemas.microsoft.com/office/powerpoint/2010/main" val="40198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Physical wellbeing:</a:t>
            </a:r>
          </a:p>
          <a:p>
            <a:pPr marL="171450" indent="-171450">
              <a:buFont typeface="Arial" panose="020B0604020202020204" pitchFamily="34" charset="0"/>
              <a:buChar char="•"/>
            </a:pPr>
            <a:r>
              <a:rPr lang="en-AU" dirty="0"/>
              <a:t>Elderly people often struggle with chronic illnesses and a lack of mobility which makes physical exercise difficult</a:t>
            </a:r>
          </a:p>
          <a:p>
            <a:pPr marL="171450" indent="-171450">
              <a:buFont typeface="Arial" panose="020B0604020202020204" pitchFamily="34" charset="0"/>
              <a:buChar char="•"/>
            </a:pPr>
            <a:r>
              <a:rPr lang="en-AU" dirty="0"/>
              <a:t>AR can encourage an interest in physical activity and increase safety for physical therapy.</a:t>
            </a:r>
          </a:p>
          <a:p>
            <a:pPr marL="171450" indent="-171450">
              <a:buFont typeface="Arial" panose="020B0604020202020204" pitchFamily="34" charset="0"/>
              <a:buChar char="•"/>
            </a:pPr>
            <a:r>
              <a:rPr lang="en-AU" dirty="0"/>
              <a:t>Can also increase spatial awareness, a study on mental rotation tasks tested an elderly person’s ability to interact with a 3D object on the screen. After 6 weeks their reaction time was significantly improved</a:t>
            </a:r>
          </a:p>
          <a:p>
            <a:pPr marL="171450" indent="-171450">
              <a:buFont typeface="Arial" panose="020B0604020202020204" pitchFamily="34" charset="0"/>
              <a:buChar char="•"/>
            </a:pPr>
            <a:r>
              <a:rPr lang="en-AU" dirty="0"/>
              <a:t>Such as placing a screen in front of an exercise bike so the user can see themselves riding through a virtual environment</a:t>
            </a:r>
          </a:p>
          <a:p>
            <a:pPr marL="171450" indent="-171450">
              <a:buFont typeface="Arial" panose="020B0604020202020204" pitchFamily="34" charset="0"/>
              <a:buChar char="•"/>
            </a:pPr>
            <a:endParaRPr lang="en-AU" dirty="0"/>
          </a:p>
          <a:p>
            <a:pPr marL="0" indent="0">
              <a:buFont typeface="Arial" panose="020B0604020202020204" pitchFamily="34" charset="0"/>
              <a:buNone/>
            </a:pPr>
            <a:endParaRPr lang="en-AU" dirty="0"/>
          </a:p>
          <a:p>
            <a:pPr marL="0" indent="0">
              <a:buFont typeface="Arial" panose="020B0604020202020204" pitchFamily="34" charset="0"/>
              <a:buNone/>
            </a:pPr>
            <a:r>
              <a:rPr lang="en-AU" dirty="0"/>
              <a:t>Mental wellbeing:</a:t>
            </a:r>
          </a:p>
          <a:p>
            <a:pPr marL="171450" indent="-171450">
              <a:buFont typeface="Arial" panose="020B0604020202020204" pitchFamily="34" charset="0"/>
              <a:buChar char="•"/>
            </a:pPr>
            <a:r>
              <a:rPr lang="en-AU" dirty="0"/>
              <a:t>AR can be beneficial for people with Alzheimer’s and dementia </a:t>
            </a:r>
          </a:p>
          <a:p>
            <a:pPr marL="171450" indent="-171450">
              <a:buFont typeface="Arial" panose="020B0604020202020204" pitchFamily="34" charset="0"/>
              <a:buChar char="•"/>
            </a:pPr>
            <a:r>
              <a:rPr lang="en-AU" dirty="0"/>
              <a:t>In an example from the previously mentioned article, a virtual supermarket was set up allowing dementia patients to complete simple shopping tasks and refine their mental skills</a:t>
            </a:r>
          </a:p>
          <a:p>
            <a:pPr marL="171450" indent="-171450">
              <a:buFont typeface="Arial" panose="020B0604020202020204" pitchFamily="34" charset="0"/>
              <a:buChar char="•"/>
            </a:pPr>
            <a:r>
              <a:rPr lang="en-AU" dirty="0"/>
              <a:t>Playing virtual games helped with cognitive preservation, fine motor skills and memory skills.</a:t>
            </a:r>
          </a:p>
          <a:p>
            <a:pPr marL="171450" indent="-171450">
              <a:buFont typeface="Arial" panose="020B0604020202020204" pitchFamily="34" charset="0"/>
              <a:buChar char="•"/>
            </a:pPr>
            <a:r>
              <a:rPr lang="en-AU" dirty="0"/>
              <a:t>AR can also develop virtual animal companions</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Rehabilitation:</a:t>
            </a:r>
          </a:p>
          <a:p>
            <a:pPr marL="171450" indent="-171450">
              <a:buFont typeface="Arial" panose="020B0604020202020204" pitchFamily="34" charset="0"/>
              <a:buChar char="•"/>
            </a:pPr>
            <a:r>
              <a:rPr lang="en-AU" dirty="0"/>
              <a:t>Rehabilitation practices can also use AR with programs and apps that encourage specific hand and foot movements, </a:t>
            </a:r>
          </a:p>
          <a:p>
            <a:pPr marL="171450" indent="-171450">
              <a:buFont typeface="Arial" panose="020B0604020202020204" pitchFamily="34" charset="0"/>
              <a:buChar char="•"/>
            </a:pPr>
            <a:r>
              <a:rPr lang="en-AU" dirty="0"/>
              <a:t>Hand-eye coordination and improving reflexes</a:t>
            </a:r>
          </a:p>
          <a:p>
            <a:pPr marL="171450" indent="-171450">
              <a:buFont typeface="Arial" panose="020B0604020202020204" pitchFamily="34" charset="0"/>
              <a:buChar char="•"/>
            </a:pPr>
            <a:r>
              <a:rPr lang="en-AU" dirty="0"/>
              <a:t>Stroke survivors can benefit from AR by moving virtual objects and interacting physically with a screen</a:t>
            </a:r>
          </a:p>
        </p:txBody>
      </p:sp>
      <p:sp>
        <p:nvSpPr>
          <p:cNvPr id="4" name="Slide Number Placeholder 3"/>
          <p:cNvSpPr>
            <a:spLocks noGrp="1"/>
          </p:cNvSpPr>
          <p:nvPr>
            <p:ph type="sldNum" sz="quarter" idx="5"/>
          </p:nvPr>
        </p:nvSpPr>
        <p:spPr/>
        <p:txBody>
          <a:bodyPr/>
          <a:lstStyle/>
          <a:p>
            <a:fld id="{18BDAE09-13A3-444A-828B-3A8ACD848CDB}" type="slidenum">
              <a:rPr lang="en-AU" smtClean="0"/>
              <a:t>5</a:t>
            </a:fld>
            <a:endParaRPr lang="en-AU"/>
          </a:p>
        </p:txBody>
      </p:sp>
    </p:spTree>
    <p:extLst>
      <p:ext uri="{BB962C8B-B14F-4D97-AF65-F5344CB8AC3E}">
        <p14:creationId xmlns:p14="http://schemas.microsoft.com/office/powerpoint/2010/main" val="30439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dirty="0"/>
              <a:t>1-2. With the increase in availability for virtual social connection there may be drawbacks in terms of real-life social interaction. The temptation would be to replace a human or family connection with a virtual one simply for ease and convenience. People need physical love and human connection to survive so an absence of this would be very detrimental. A family member may feel tempted to no longer visit their elderly relative simply because technology can do it for them.</a:t>
            </a:r>
          </a:p>
          <a:p>
            <a:pPr marL="0" indent="0">
              <a:buNone/>
            </a:pPr>
            <a:endParaRPr lang="en-AU" dirty="0"/>
          </a:p>
          <a:p>
            <a:pPr marL="0" indent="0">
              <a:buFont typeface="+mj-lt"/>
              <a:buNone/>
            </a:pPr>
            <a:r>
              <a:rPr lang="en-AU" dirty="0"/>
              <a:t>3. On top of this, for elderly people, using technology can tend to be confusing and unnatural as this is a generation that didn’t grow up with the technological advances that we have today. Time and human resources need to be invested in in order to even teach an elderly person how to use AR optimized device.</a:t>
            </a:r>
          </a:p>
          <a:p>
            <a:pPr marL="228600" indent="-228600">
              <a:buAutoNum type="arabicPeriod"/>
            </a:pPr>
            <a:endParaRPr lang="en-AU" dirty="0"/>
          </a:p>
          <a:p>
            <a:r>
              <a:rPr lang="en-AU" dirty="0"/>
              <a:t>4. AR’s artificial light and display can cause eye-strain, disorientation and discomfort</a:t>
            </a:r>
          </a:p>
          <a:p>
            <a:r>
              <a:rPr lang="en-AU" dirty="0"/>
              <a:t>Visually induced motion sickness and dizziness can occur when looking at a moving image on a static screen</a:t>
            </a:r>
          </a:p>
          <a:p>
            <a:r>
              <a:rPr lang="en-AU" dirty="0"/>
              <a:t>Epileptic people should not use such devices</a:t>
            </a:r>
          </a:p>
          <a:p>
            <a:endParaRPr lang="en-AU" dirty="0"/>
          </a:p>
          <a:p>
            <a:r>
              <a:rPr lang="en-AU" dirty="0"/>
              <a:t>5. Low latency or lag with an unsteady Wi-Fi connection can cause disorientation and confusion for an elderly person and limit the effectiveness of the device</a:t>
            </a:r>
          </a:p>
        </p:txBody>
      </p:sp>
      <p:sp>
        <p:nvSpPr>
          <p:cNvPr id="4" name="Slide Number Placeholder 3"/>
          <p:cNvSpPr>
            <a:spLocks noGrp="1"/>
          </p:cNvSpPr>
          <p:nvPr>
            <p:ph type="sldNum" sz="quarter" idx="5"/>
          </p:nvPr>
        </p:nvSpPr>
        <p:spPr/>
        <p:txBody>
          <a:bodyPr/>
          <a:lstStyle/>
          <a:p>
            <a:fld id="{18BDAE09-13A3-444A-828B-3A8ACD848CDB}" type="slidenum">
              <a:rPr lang="en-AU" smtClean="0"/>
              <a:t>6</a:t>
            </a:fld>
            <a:endParaRPr lang="en-AU"/>
          </a:p>
        </p:txBody>
      </p:sp>
    </p:spTree>
    <p:extLst>
      <p:ext uri="{BB962C8B-B14F-4D97-AF65-F5344CB8AC3E}">
        <p14:creationId xmlns:p14="http://schemas.microsoft.com/office/powerpoint/2010/main" val="2632029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AU" dirty="0"/>
              <a:t>With proper care and consideration, the benefits outweigh the drawbacks</a:t>
            </a:r>
          </a:p>
          <a:p>
            <a:pPr marL="342900" indent="-342900">
              <a:buFont typeface="Arial" panose="020B0604020202020204" pitchFamily="34" charset="0"/>
              <a:buChar char="•"/>
            </a:pPr>
            <a:r>
              <a:rPr lang="en-AU" dirty="0"/>
              <a:t>AR can be an efficient and affordable source of technology for use within the elderly population. It’s medical and social benefits alone have been proven to be greatly effective.</a:t>
            </a:r>
          </a:p>
          <a:p>
            <a:pPr marL="342900" indent="-342900">
              <a:buFont typeface="Arial" panose="020B0604020202020204" pitchFamily="34" charset="0"/>
              <a:buChar char="•"/>
            </a:pPr>
            <a:r>
              <a:rPr lang="en-AU" dirty="0"/>
              <a:t>With this said, it should be used sparingly as in all cases, real-world social interaction is paramount in maintaining healthy relationships and good mental health in the elderly and their families alike.</a:t>
            </a:r>
          </a:p>
          <a:p>
            <a:pPr marL="342900" indent="-342900">
              <a:buFont typeface="Arial" panose="020B0604020202020204" pitchFamily="34" charset="0"/>
              <a:buChar char="•"/>
            </a:pPr>
            <a:r>
              <a:rPr lang="en-AU" dirty="0"/>
              <a:t>I am excited to see where AR goes in the future and what it can offer for people of all ages and backgrounds</a:t>
            </a:r>
          </a:p>
          <a:p>
            <a:endParaRPr lang="en-AU" dirty="0"/>
          </a:p>
        </p:txBody>
      </p:sp>
      <p:sp>
        <p:nvSpPr>
          <p:cNvPr id="4" name="Slide Number Placeholder 3"/>
          <p:cNvSpPr>
            <a:spLocks noGrp="1"/>
          </p:cNvSpPr>
          <p:nvPr>
            <p:ph type="sldNum" sz="quarter" idx="5"/>
          </p:nvPr>
        </p:nvSpPr>
        <p:spPr/>
        <p:txBody>
          <a:bodyPr/>
          <a:lstStyle/>
          <a:p>
            <a:fld id="{18BDAE09-13A3-444A-828B-3A8ACD848CDB}" type="slidenum">
              <a:rPr lang="en-AU" smtClean="0"/>
              <a:t>7</a:t>
            </a:fld>
            <a:endParaRPr lang="en-AU"/>
          </a:p>
        </p:txBody>
      </p:sp>
    </p:spTree>
    <p:extLst>
      <p:ext uri="{BB962C8B-B14F-4D97-AF65-F5344CB8AC3E}">
        <p14:creationId xmlns:p14="http://schemas.microsoft.com/office/powerpoint/2010/main" val="259834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14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4/27/22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40781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4/27/22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132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4/27/22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89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4/27/22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0777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4/27/22</a:t>
            </a:fld>
            <a:endParaRPr lang="en-US" dirty="0"/>
          </a:p>
        </p:txBody>
      </p:sp>
    </p:spTree>
    <p:extLst>
      <p:ext uri="{BB962C8B-B14F-4D97-AF65-F5344CB8AC3E}">
        <p14:creationId xmlns:p14="http://schemas.microsoft.com/office/powerpoint/2010/main" val="116470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4/27/22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8703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4/27/22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38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4/27/22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3828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4/27/22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26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4/27/22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3035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4/27/22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4676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4/27/22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25691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110000"/>
        </a:lnSpc>
        <a:spcBef>
          <a:spcPct val="0"/>
        </a:spcBef>
        <a:buNone/>
        <a:defRPr sz="3600" b="0" kern="1200" spc="14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10000"/>
        </a:lnSpc>
        <a:spcBef>
          <a:spcPts val="930"/>
        </a:spcBef>
        <a:buFont typeface="Corbel" panose="020B0503020204020204" pitchFamily="34" charset="0"/>
        <a:buNone/>
        <a:defRPr sz="1850" b="0" kern="1200" spc="140" baseline="0">
          <a:solidFill>
            <a:schemeClr val="tx1">
              <a:lumMod val="75000"/>
              <a:lumOff val="25000"/>
            </a:schemeClr>
          </a:solidFill>
          <a:latin typeface="+mn-lt"/>
          <a:ea typeface="+mn-ea"/>
          <a:cs typeface="+mn-cs"/>
        </a:defRPr>
      </a:lvl1pPr>
      <a:lvl2pPr marL="0" indent="0" algn="l" defTabSz="914400" rtl="0" eaLnBrk="1" latinLnBrk="0" hangingPunct="1">
        <a:lnSpc>
          <a:spcPct val="110000"/>
        </a:lnSpc>
        <a:spcBef>
          <a:spcPts val="930"/>
        </a:spcBef>
        <a:buFont typeface="Corbel" panose="020B0503020204020204" pitchFamily="34" charset="0"/>
        <a:buNone/>
        <a:defRPr sz="1600" kern="1200" spc="140" baseline="0">
          <a:solidFill>
            <a:schemeClr val="tx1">
              <a:lumMod val="75000"/>
              <a:lumOff val="25000"/>
            </a:schemeClr>
          </a:solidFill>
          <a:latin typeface="+mn-lt"/>
          <a:ea typeface="+mn-ea"/>
          <a:cs typeface="+mn-cs"/>
        </a:defRPr>
      </a:lvl2pPr>
      <a:lvl3pPr marL="0" indent="-320040" algn="l" defTabSz="914400" rtl="0" eaLnBrk="1" latinLnBrk="0" hangingPunct="1">
        <a:lnSpc>
          <a:spcPct val="110000"/>
        </a:lnSpc>
        <a:spcBef>
          <a:spcPts val="930"/>
        </a:spcBef>
        <a:buFont typeface="Corbel" panose="020B0503020204020204" pitchFamily="34" charset="0"/>
        <a:buChar char="–"/>
        <a:defRPr sz="1400" i="1" kern="1200" spc="140" baseline="0">
          <a:solidFill>
            <a:schemeClr val="tx1">
              <a:lumMod val="75000"/>
              <a:lumOff val="25000"/>
            </a:schemeClr>
          </a:solidFill>
          <a:latin typeface="+mn-lt"/>
          <a:ea typeface="+mn-ea"/>
          <a:cs typeface="+mn-cs"/>
        </a:defRPr>
      </a:lvl3pPr>
      <a:lvl4pPr marL="0" indent="-320040" algn="l" defTabSz="914400" rtl="0" eaLnBrk="1" latinLnBrk="0" hangingPunct="1">
        <a:lnSpc>
          <a:spcPct val="110000"/>
        </a:lnSpc>
        <a:spcBef>
          <a:spcPts val="930"/>
        </a:spcBef>
        <a:buFont typeface="Corbel" panose="020B0503020204020204" pitchFamily="34" charset="0"/>
        <a:buChar char="–"/>
        <a:defRPr sz="1400" kern="1200" spc="140" baseline="0">
          <a:solidFill>
            <a:schemeClr val="tx1">
              <a:lumMod val="75000"/>
              <a:lumOff val="25000"/>
            </a:schemeClr>
          </a:solidFill>
          <a:latin typeface="+mn-lt"/>
          <a:ea typeface="+mn-ea"/>
          <a:cs typeface="+mn-cs"/>
        </a:defRPr>
      </a:lvl4pPr>
      <a:lvl5pPr marL="0" indent="-320040" algn="l" defTabSz="914400" rtl="0" eaLnBrk="1" latinLnBrk="0" hangingPunct="1">
        <a:lnSpc>
          <a:spcPct val="110000"/>
        </a:lnSpc>
        <a:spcBef>
          <a:spcPts val="930"/>
        </a:spcBef>
        <a:buFont typeface="Corbel" panose="020B0503020204020204" pitchFamily="34" charset="0"/>
        <a:buChar char="–"/>
        <a:defRPr sz="1400" i="1" kern="1200" spc="14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diagramColors" Target="../diagrams/colors3.xml"/><Relationship Id="rId12" Type="http://schemas.openxmlformats.org/officeDocument/2006/relationships/image" Target="../media/image10.svg"/><Relationship Id="rId2" Type="http://schemas.openxmlformats.org/officeDocument/2006/relationships/notesSlide" Target="../notesSlides/notesSlide3.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9.png"/><Relationship Id="rId5" Type="http://schemas.openxmlformats.org/officeDocument/2006/relationships/diagramLayout" Target="../diagrams/layout3.xml"/><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diagramData" Target="../diagrams/data3.xml"/><Relationship Id="rId9" Type="http://schemas.openxmlformats.org/officeDocument/2006/relationships/image" Target="../media/image7.png"/><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0.svg"/><Relationship Id="rId13" Type="http://schemas.microsoft.com/office/2007/relationships/diagramDrawing" Target="../diagrams/drawing5.xml"/><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diagramColors" Target="../diagrams/colors5.xml"/><Relationship Id="rId17" Type="http://schemas.openxmlformats.org/officeDocument/2006/relationships/image" Target="../media/image34.svg"/><Relationship Id="rId2" Type="http://schemas.openxmlformats.org/officeDocument/2006/relationships/notesSlide" Target="../notesSlides/notesSlide5.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diagramQuickStyle" Target="../diagrams/quickStyle5.xml"/><Relationship Id="rId5" Type="http://schemas.openxmlformats.org/officeDocument/2006/relationships/image" Target="../media/image27.png"/><Relationship Id="rId15" Type="http://schemas.openxmlformats.org/officeDocument/2006/relationships/image" Target="../media/image32.svg"/><Relationship Id="rId10" Type="http://schemas.openxmlformats.org/officeDocument/2006/relationships/diagramLayout" Target="../diagrams/layout5.xml"/><Relationship Id="rId4" Type="http://schemas.openxmlformats.org/officeDocument/2006/relationships/image" Target="../media/image26.svg"/><Relationship Id="rId9" Type="http://schemas.openxmlformats.org/officeDocument/2006/relationships/diagramData" Target="../diagrams/data5.xml"/><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D7549C7-66C7-28A5-C278-DD2D3E4AC823}"/>
              </a:ext>
            </a:extLst>
          </p:cNvPr>
          <p:cNvSpPr>
            <a:spLocks noGrp="1"/>
          </p:cNvSpPr>
          <p:nvPr>
            <p:ph type="ctrTitle"/>
          </p:nvPr>
        </p:nvSpPr>
        <p:spPr>
          <a:xfrm>
            <a:off x="6090045" y="1884362"/>
            <a:ext cx="5624118" cy="3284538"/>
          </a:xfrm>
        </p:spPr>
        <p:txBody>
          <a:bodyPr anchor="b">
            <a:normAutofit fontScale="90000"/>
          </a:bodyPr>
          <a:lstStyle/>
          <a:p>
            <a:r>
              <a:rPr lang="en-AU" dirty="0"/>
              <a:t>Using Augmented Reality to Improve the Lives of the Elderly</a:t>
            </a:r>
          </a:p>
        </p:txBody>
      </p:sp>
      <p:sp>
        <p:nvSpPr>
          <p:cNvPr id="3" name="Subtitle 2">
            <a:extLst>
              <a:ext uri="{FF2B5EF4-FFF2-40B4-BE49-F238E27FC236}">
                <a16:creationId xmlns:a16="http://schemas.microsoft.com/office/drawing/2014/main" id="{F909676B-C909-DE1D-13F6-EE77E9C6359A}"/>
              </a:ext>
            </a:extLst>
          </p:cNvPr>
          <p:cNvSpPr>
            <a:spLocks noGrp="1"/>
          </p:cNvSpPr>
          <p:nvPr>
            <p:ph type="subTitle" idx="1"/>
          </p:nvPr>
        </p:nvSpPr>
        <p:spPr>
          <a:xfrm>
            <a:off x="6096369" y="5168900"/>
            <a:ext cx="5617794" cy="1150937"/>
          </a:xfrm>
        </p:spPr>
        <p:txBody>
          <a:bodyPr anchor="t">
            <a:normAutofit/>
          </a:bodyPr>
          <a:lstStyle/>
          <a:p>
            <a:r>
              <a:rPr lang="en-AU" dirty="0"/>
              <a:t>By Jacinta Frizelle</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Colourful blue and green wavy background">
            <a:extLst>
              <a:ext uri="{FF2B5EF4-FFF2-40B4-BE49-F238E27FC236}">
                <a16:creationId xmlns:a16="http://schemas.microsoft.com/office/drawing/2014/main" id="{EF76E4E7-98AC-1452-2AEC-628208F01852}"/>
              </a:ext>
            </a:extLst>
          </p:cNvPr>
          <p:cNvPicPr>
            <a:picLocks noChangeAspect="1"/>
          </p:cNvPicPr>
          <p:nvPr/>
        </p:nvPicPr>
        <p:blipFill rotWithShape="1">
          <a:blip r:embed="rId2"/>
          <a:srcRect r="44958"/>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58948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8" name="Freeform: Shape 73">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Freeform: Shape 75">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0" name="Freeform: Shape 77">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1" name="Freeform: Shape 79">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2" name="Freeform: Shape 81">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 name="Freeform: Shape 83">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 name="Freeform: Shape 85">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5" name="Freeform: Shape 87">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06" name="Rectangle 8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675EFA5-2829-FAD6-8116-251109181B78}"/>
              </a:ext>
            </a:extLst>
          </p:cNvPr>
          <p:cNvSpPr>
            <a:spLocks noGrp="1"/>
          </p:cNvSpPr>
          <p:nvPr>
            <p:ph type="title"/>
          </p:nvPr>
        </p:nvSpPr>
        <p:spPr>
          <a:xfrm>
            <a:off x="6612476" y="-1008134"/>
            <a:ext cx="7444308" cy="6469811"/>
          </a:xfrm>
        </p:spPr>
        <p:txBody>
          <a:bodyPr vert="horz" lIns="109728" tIns="109728" rIns="109728" bIns="91440" rtlCol="0" anchor="b">
            <a:normAutofit/>
          </a:bodyPr>
          <a:lstStyle/>
          <a:p>
            <a:r>
              <a:rPr lang="en-US" sz="2800" b="1" u="sng" spc="150" dirty="0">
                <a:solidFill>
                  <a:schemeClr val="tx1">
                    <a:lumMod val="85000"/>
                    <a:lumOff val="15000"/>
                  </a:schemeClr>
                </a:solidFill>
              </a:rPr>
              <a:t>Table of Contents</a:t>
            </a:r>
            <a:br>
              <a:rPr lang="en-US" sz="2800" b="1" u="sng" spc="150" dirty="0">
                <a:solidFill>
                  <a:schemeClr val="tx1">
                    <a:lumMod val="85000"/>
                    <a:lumOff val="15000"/>
                  </a:schemeClr>
                </a:solidFill>
              </a:rPr>
            </a:br>
            <a:br>
              <a:rPr lang="en-US" sz="2800" b="1" u="sng" spc="150" dirty="0">
                <a:solidFill>
                  <a:schemeClr val="tx1">
                    <a:lumMod val="85000"/>
                    <a:lumOff val="15000"/>
                  </a:schemeClr>
                </a:solidFill>
              </a:rPr>
            </a:br>
            <a:r>
              <a:rPr lang="en-US" sz="2800" b="1" spc="150" dirty="0">
                <a:solidFill>
                  <a:schemeClr val="tx1">
                    <a:lumMod val="85000"/>
                    <a:lumOff val="15000"/>
                  </a:schemeClr>
                </a:solidFill>
              </a:rPr>
              <a:t>1. Accessible Technology</a:t>
            </a:r>
            <a:br>
              <a:rPr lang="en-US" sz="2800" b="1" spc="150" dirty="0">
                <a:solidFill>
                  <a:schemeClr val="tx1">
                    <a:lumMod val="85000"/>
                    <a:lumOff val="15000"/>
                  </a:schemeClr>
                </a:solidFill>
              </a:rPr>
            </a:br>
            <a:r>
              <a:rPr lang="en-US" sz="2800" b="1" spc="150" dirty="0">
                <a:solidFill>
                  <a:schemeClr val="tx1">
                    <a:lumMod val="85000"/>
                    <a:lumOff val="15000"/>
                  </a:schemeClr>
                </a:solidFill>
              </a:rPr>
              <a:t>2. Social well-being</a:t>
            </a:r>
            <a:br>
              <a:rPr lang="en-US" sz="2800" b="1" spc="150" dirty="0">
                <a:solidFill>
                  <a:schemeClr val="tx1">
                    <a:lumMod val="85000"/>
                    <a:lumOff val="15000"/>
                  </a:schemeClr>
                </a:solidFill>
              </a:rPr>
            </a:br>
            <a:r>
              <a:rPr lang="en-US" sz="2800" b="1" spc="150" dirty="0">
                <a:solidFill>
                  <a:schemeClr val="tx1">
                    <a:lumMod val="85000"/>
                    <a:lumOff val="15000"/>
                  </a:schemeClr>
                </a:solidFill>
              </a:rPr>
              <a:t>3. Medical benefits</a:t>
            </a:r>
            <a:br>
              <a:rPr lang="en-US" sz="2800" b="1" spc="150" dirty="0">
                <a:solidFill>
                  <a:schemeClr val="tx1">
                    <a:lumMod val="85000"/>
                    <a:lumOff val="15000"/>
                  </a:schemeClr>
                </a:solidFill>
              </a:rPr>
            </a:br>
            <a:r>
              <a:rPr lang="en-US" sz="2800" b="1" spc="150" dirty="0">
                <a:solidFill>
                  <a:schemeClr val="tx1">
                    <a:lumMod val="85000"/>
                    <a:lumOff val="15000"/>
                  </a:schemeClr>
                </a:solidFill>
              </a:rPr>
              <a:t>4. Drawbacks</a:t>
            </a:r>
            <a:br>
              <a:rPr lang="en-US" sz="2800" b="1" spc="150" dirty="0">
                <a:solidFill>
                  <a:schemeClr val="tx1">
                    <a:lumMod val="85000"/>
                    <a:lumOff val="15000"/>
                  </a:schemeClr>
                </a:solidFill>
              </a:rPr>
            </a:br>
            <a:r>
              <a:rPr lang="en-US" sz="2800" b="1" spc="150" dirty="0">
                <a:solidFill>
                  <a:schemeClr val="tx1">
                    <a:lumMod val="85000"/>
                    <a:lumOff val="15000"/>
                  </a:schemeClr>
                </a:solidFill>
              </a:rPr>
              <a:t>5. Summary</a:t>
            </a:r>
            <a:br>
              <a:rPr lang="en-US" sz="2800" b="1" spc="150" dirty="0">
                <a:solidFill>
                  <a:schemeClr val="tx1">
                    <a:lumMod val="85000"/>
                    <a:lumOff val="15000"/>
                  </a:schemeClr>
                </a:solidFill>
              </a:rPr>
            </a:br>
            <a:r>
              <a:rPr lang="en-US" sz="2800" b="1" spc="150" dirty="0">
                <a:solidFill>
                  <a:schemeClr val="tx1">
                    <a:lumMod val="85000"/>
                    <a:lumOff val="15000"/>
                  </a:schemeClr>
                </a:solidFill>
              </a:rPr>
              <a:t>6. References</a:t>
            </a:r>
          </a:p>
        </p:txBody>
      </p:sp>
      <p:sp>
        <p:nvSpPr>
          <p:cNvPr id="107" name="Freeform: Shape 91">
            <a:extLst>
              <a:ext uri="{FF2B5EF4-FFF2-40B4-BE49-F238E27FC236}">
                <a16:creationId xmlns:a16="http://schemas.microsoft.com/office/drawing/2014/main" id="{A896E309-9008-4FCF-B20E-4D66A8893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129" y="1074738"/>
            <a:ext cx="4883079"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8" name="Freeform: Shape 93">
            <a:extLst>
              <a:ext uri="{FF2B5EF4-FFF2-40B4-BE49-F238E27FC236}">
                <a16:creationId xmlns:a16="http://schemas.microsoft.com/office/drawing/2014/main" id="{866FB43D-65CC-47CA-8035-FF8F6B4D1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37" y="850790"/>
            <a:ext cx="5363405" cy="513654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9" name="Freeform: Shape 95">
            <a:extLst>
              <a:ext uri="{FF2B5EF4-FFF2-40B4-BE49-F238E27FC236}">
                <a16:creationId xmlns:a16="http://schemas.microsoft.com/office/drawing/2014/main" id="{E667A721-F18D-4002-9D70-BC20D791C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993913"/>
            <a:ext cx="5101065" cy="488429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a:extLst>
              <a:ext uri="{FF2B5EF4-FFF2-40B4-BE49-F238E27FC236}">
                <a16:creationId xmlns:a16="http://schemas.microsoft.com/office/drawing/2014/main" id="{EE2F764B-C9D2-35B1-C0C6-D2B27DFA23C2}"/>
              </a:ext>
            </a:extLst>
          </p:cNvPr>
          <p:cNvPicPr>
            <a:picLocks noChangeAspect="1"/>
          </p:cNvPicPr>
          <p:nvPr/>
        </p:nvPicPr>
        <p:blipFill rotWithShape="1">
          <a:blip r:embed="rId2"/>
          <a:srcRect l="28971" t="274" r="6478" b="6536"/>
          <a:stretch/>
        </p:blipFill>
        <p:spPr>
          <a:xfrm>
            <a:off x="950259" y="1103450"/>
            <a:ext cx="4522694" cy="4358227"/>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Tree>
    <p:extLst>
      <p:ext uri="{BB962C8B-B14F-4D97-AF65-F5344CB8AC3E}">
        <p14:creationId xmlns:p14="http://schemas.microsoft.com/office/powerpoint/2010/main" val="118638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3E1ABAB-C414-124D-CB74-509226FDE9A9}"/>
              </a:ext>
            </a:extLst>
          </p:cNvPr>
          <p:cNvSpPr>
            <a:spLocks noGrp="1"/>
          </p:cNvSpPr>
          <p:nvPr>
            <p:ph type="title"/>
          </p:nvPr>
        </p:nvSpPr>
        <p:spPr>
          <a:xfrm>
            <a:off x="762600" y="705207"/>
            <a:ext cx="7134415" cy="842962"/>
          </a:xfrm>
        </p:spPr>
        <p:txBody>
          <a:bodyPr anchor="b">
            <a:normAutofit/>
          </a:bodyPr>
          <a:lstStyle/>
          <a:p>
            <a:r>
              <a:rPr lang="en-AU" dirty="0"/>
              <a:t>Accessible Technology</a:t>
            </a:r>
          </a:p>
        </p:txBody>
      </p:sp>
      <p:sp>
        <p:nvSpPr>
          <p:cNvPr id="25" name="Freeform: Shape 24">
            <a:extLst>
              <a:ext uri="{FF2B5EF4-FFF2-40B4-BE49-F238E27FC236}">
                <a16:creationId xmlns:a16="http://schemas.microsoft.com/office/drawing/2014/main" id="{338E15C2-FFE3-4AD9-B8E8-4B895DB2E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CA287970-7F13-4D1F-AF7F-E0B649F25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8" name="Picture 7" descr="A hand holding a cell phone in a store&#10;&#10;Description automatically generated with medium confidence">
            <a:extLst>
              <a:ext uri="{FF2B5EF4-FFF2-40B4-BE49-F238E27FC236}">
                <a16:creationId xmlns:a16="http://schemas.microsoft.com/office/drawing/2014/main" id="{02E44301-E90C-BA40-204A-D48298DEA303}"/>
              </a:ext>
            </a:extLst>
          </p:cNvPr>
          <p:cNvPicPr>
            <a:picLocks noChangeAspect="1"/>
          </p:cNvPicPr>
          <p:nvPr/>
        </p:nvPicPr>
        <p:blipFill rotWithShape="1">
          <a:blip r:embed="rId3"/>
          <a:srcRect l="2692" r="5628" b="4"/>
          <a:stretch/>
        </p:blipFill>
        <p:spPr>
          <a:xfrm>
            <a:off x="9082957" y="-9271"/>
            <a:ext cx="3120213" cy="2552446"/>
          </a:xfrm>
          <a:custGeom>
            <a:avLst/>
            <a:gdLst/>
            <a:ahLst/>
            <a:cxnLst/>
            <a:rect l="l" t="t" r="r" b="b"/>
            <a:pathLst>
              <a:path w="3093269" h="2530405">
                <a:moveTo>
                  <a:pt x="60381" y="0"/>
                </a:moveTo>
                <a:lnTo>
                  <a:pt x="3093269" y="0"/>
                </a:lnTo>
                <a:lnTo>
                  <a:pt x="3093269" y="1760938"/>
                </a:lnTo>
                <a:lnTo>
                  <a:pt x="3091357" y="1764934"/>
                </a:lnTo>
                <a:cubicBezTo>
                  <a:pt x="3032651" y="1871844"/>
                  <a:pt x="2962668" y="1970741"/>
                  <a:pt x="2881807" y="2060870"/>
                </a:cubicBezTo>
                <a:cubicBezTo>
                  <a:pt x="2718935" y="2242410"/>
                  <a:pt x="2557541" y="2288971"/>
                  <a:pt x="2236713" y="2369092"/>
                </a:cubicBezTo>
                <a:cubicBezTo>
                  <a:pt x="2159321" y="2388405"/>
                  <a:pt x="2079268" y="2408405"/>
                  <a:pt x="1993879" y="2432762"/>
                </a:cubicBezTo>
                <a:cubicBezTo>
                  <a:pt x="1341447" y="2618793"/>
                  <a:pt x="889107" y="2542063"/>
                  <a:pt x="481384" y="2176267"/>
                </a:cubicBezTo>
                <a:cubicBezTo>
                  <a:pt x="213794" y="1936193"/>
                  <a:pt x="150722" y="1611509"/>
                  <a:pt x="84978" y="1143609"/>
                </a:cubicBezTo>
                <a:cubicBezTo>
                  <a:pt x="77638" y="1091332"/>
                  <a:pt x="70023" y="1039358"/>
                  <a:pt x="62604" y="989101"/>
                </a:cubicBezTo>
                <a:cubicBezTo>
                  <a:pt x="22537" y="716545"/>
                  <a:pt x="-15270" y="459119"/>
                  <a:pt x="6250" y="235762"/>
                </a:cubicBezTo>
                <a:cubicBezTo>
                  <a:pt x="11393" y="182380"/>
                  <a:pt x="19838" y="131912"/>
                  <a:pt x="31866" y="83728"/>
                </a:cubicBezTo>
                <a:close/>
              </a:path>
            </a:pathLst>
          </a:custGeom>
        </p:spPr>
      </p:pic>
      <p:sp>
        <p:nvSpPr>
          <p:cNvPr id="31" name="Freeform: Shape 30">
            <a:extLst>
              <a:ext uri="{FF2B5EF4-FFF2-40B4-BE49-F238E27FC236}">
                <a16:creationId xmlns:a16="http://schemas.microsoft.com/office/drawing/2014/main" id="{F03296FF-275D-4B43-B5B2-F04190E05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3705B420-CA19-4291-B5C3-B6AA91968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descr="A screenshot of a video game&#10;&#10;Description automatically generated with medium confidence">
            <a:extLst>
              <a:ext uri="{FF2B5EF4-FFF2-40B4-BE49-F238E27FC236}">
                <a16:creationId xmlns:a16="http://schemas.microsoft.com/office/drawing/2014/main" id="{79D2AC59-2731-EF76-428D-328FA1203188}"/>
              </a:ext>
            </a:extLst>
          </p:cNvPr>
          <p:cNvPicPr>
            <a:picLocks noChangeAspect="1"/>
          </p:cNvPicPr>
          <p:nvPr/>
        </p:nvPicPr>
        <p:blipFill rotWithShape="1">
          <a:blip r:embed="rId4"/>
          <a:srcRect t="3151" r="-1" b="-1"/>
          <a:stretch/>
        </p:blipFill>
        <p:spPr>
          <a:xfrm>
            <a:off x="6807197" y="3656544"/>
            <a:ext cx="5185262" cy="3201454"/>
          </a:xfrm>
          <a:custGeom>
            <a:avLst/>
            <a:gdLst/>
            <a:ahLst/>
            <a:cxnLst/>
            <a:rect l="l" t="t" r="r" b="b"/>
            <a:pathLst>
              <a:path w="5185262" h="3201454">
                <a:moveTo>
                  <a:pt x="2395657" y="533"/>
                </a:moveTo>
                <a:cubicBezTo>
                  <a:pt x="2853132" y="-10568"/>
                  <a:pt x="3320085" y="151875"/>
                  <a:pt x="3853824" y="495130"/>
                </a:cubicBezTo>
                <a:cubicBezTo>
                  <a:pt x="3965587" y="567021"/>
                  <a:pt x="4071620" y="630367"/>
                  <a:pt x="4174137" y="691568"/>
                </a:cubicBezTo>
                <a:cubicBezTo>
                  <a:pt x="4599096" y="945381"/>
                  <a:pt x="4810106" y="1082014"/>
                  <a:pt x="4963571" y="1412493"/>
                </a:cubicBezTo>
                <a:cubicBezTo>
                  <a:pt x="5115952" y="1740640"/>
                  <a:pt x="5190392" y="2100122"/>
                  <a:pt x="5184988" y="2480884"/>
                </a:cubicBezTo>
                <a:cubicBezTo>
                  <a:pt x="5182321" y="2667133"/>
                  <a:pt x="5160907" y="2854257"/>
                  <a:pt x="5121020" y="3040915"/>
                </a:cubicBezTo>
                <a:lnTo>
                  <a:pt x="5078712" y="3201454"/>
                </a:lnTo>
                <a:lnTo>
                  <a:pt x="5755" y="3201454"/>
                </a:lnTo>
                <a:lnTo>
                  <a:pt x="0" y="3006621"/>
                </a:lnTo>
                <a:cubicBezTo>
                  <a:pt x="4041" y="2932436"/>
                  <a:pt x="14231" y="2856537"/>
                  <a:pt x="30450" y="2777898"/>
                </a:cubicBezTo>
                <a:cubicBezTo>
                  <a:pt x="98304" y="2448859"/>
                  <a:pt x="266355" y="2096783"/>
                  <a:pt x="444335" y="1724033"/>
                </a:cubicBezTo>
                <a:cubicBezTo>
                  <a:pt x="477196" y="1655314"/>
                  <a:pt x="511097" y="1584223"/>
                  <a:pt x="544740" y="1512578"/>
                </a:cubicBezTo>
                <a:cubicBezTo>
                  <a:pt x="845919" y="871350"/>
                  <a:pt x="1079952" y="433962"/>
                  <a:pt x="1570060" y="206371"/>
                </a:cubicBezTo>
                <a:cubicBezTo>
                  <a:pt x="1850099" y="76329"/>
                  <a:pt x="2121172" y="7193"/>
                  <a:pt x="2395657" y="533"/>
                </a:cubicBezTo>
                <a:close/>
              </a:path>
            </a:pathLst>
          </a:custGeom>
        </p:spPr>
      </p:pic>
      <p:graphicFrame>
        <p:nvGraphicFramePr>
          <p:cNvPr id="5" name="Content Placeholder 2">
            <a:extLst>
              <a:ext uri="{FF2B5EF4-FFF2-40B4-BE49-F238E27FC236}">
                <a16:creationId xmlns:a16="http://schemas.microsoft.com/office/drawing/2014/main" id="{0616811E-04C5-A736-4F4F-703B65DAD7A4}"/>
              </a:ext>
            </a:extLst>
          </p:cNvPr>
          <p:cNvGraphicFramePr>
            <a:graphicFrameLocks noGrp="1"/>
          </p:cNvGraphicFramePr>
          <p:nvPr>
            <p:ph idx="1"/>
            <p:extLst>
              <p:ext uri="{D42A27DB-BD31-4B8C-83A1-F6EECF244321}">
                <p14:modId xmlns:p14="http://schemas.microsoft.com/office/powerpoint/2010/main" val="3882919627"/>
              </p:ext>
            </p:extLst>
          </p:nvPr>
        </p:nvGraphicFramePr>
        <p:xfrm>
          <a:off x="762467" y="1126688"/>
          <a:ext cx="5485331" cy="51292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1081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95F2196-F47B-9ABD-6149-AEC1ED2523EC}"/>
              </a:ext>
            </a:extLst>
          </p:cNvPr>
          <p:cNvSpPr>
            <a:spLocks noGrp="1"/>
          </p:cNvSpPr>
          <p:nvPr>
            <p:ph type="title"/>
          </p:nvPr>
        </p:nvSpPr>
        <p:spPr>
          <a:xfrm>
            <a:off x="1018122" y="418049"/>
            <a:ext cx="5271804" cy="856103"/>
          </a:xfrm>
        </p:spPr>
        <p:txBody>
          <a:bodyPr anchor="b">
            <a:normAutofit/>
          </a:bodyPr>
          <a:lstStyle/>
          <a:p>
            <a:r>
              <a:rPr lang="en-AU" dirty="0"/>
              <a:t>Social Well-being</a:t>
            </a:r>
          </a:p>
        </p:txBody>
      </p:sp>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picture containing person&#10;&#10;Description automatically generated">
            <a:extLst>
              <a:ext uri="{FF2B5EF4-FFF2-40B4-BE49-F238E27FC236}">
                <a16:creationId xmlns:a16="http://schemas.microsoft.com/office/drawing/2014/main" id="{4CA5161A-848C-D29A-D3F0-54C7F9944638}"/>
              </a:ext>
            </a:extLst>
          </p:cNvPr>
          <p:cNvPicPr>
            <a:picLocks noChangeAspect="1"/>
          </p:cNvPicPr>
          <p:nvPr/>
        </p:nvPicPr>
        <p:blipFill rotWithShape="1">
          <a:blip r:embed="rId3"/>
          <a:srcRect l="15917" r="30441" b="-2"/>
          <a:stretch/>
        </p:blipFill>
        <p:spPr>
          <a:xfrm>
            <a:off x="7203577"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graphicFrame>
        <p:nvGraphicFramePr>
          <p:cNvPr id="11" name="Content Placeholder 2">
            <a:extLst>
              <a:ext uri="{FF2B5EF4-FFF2-40B4-BE49-F238E27FC236}">
                <a16:creationId xmlns:a16="http://schemas.microsoft.com/office/drawing/2014/main" id="{843AEE16-FD42-0A68-B1A6-9FBD4C6315E6}"/>
              </a:ext>
            </a:extLst>
          </p:cNvPr>
          <p:cNvGraphicFramePr>
            <a:graphicFrameLocks/>
          </p:cNvGraphicFramePr>
          <p:nvPr>
            <p:extLst>
              <p:ext uri="{D42A27DB-BD31-4B8C-83A1-F6EECF244321}">
                <p14:modId xmlns:p14="http://schemas.microsoft.com/office/powerpoint/2010/main" val="3200252099"/>
              </p:ext>
            </p:extLst>
          </p:nvPr>
        </p:nvGraphicFramePr>
        <p:xfrm>
          <a:off x="730563" y="1367546"/>
          <a:ext cx="5846922" cy="49690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8065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89D4A3A-28C1-0CED-8808-8BB99C358625}"/>
              </a:ext>
            </a:extLst>
          </p:cNvPr>
          <p:cNvSpPr>
            <a:spLocks noGrp="1"/>
          </p:cNvSpPr>
          <p:nvPr>
            <p:ph type="title"/>
          </p:nvPr>
        </p:nvSpPr>
        <p:spPr>
          <a:xfrm>
            <a:off x="6774899" y="0"/>
            <a:ext cx="4527965" cy="1587444"/>
          </a:xfrm>
        </p:spPr>
        <p:txBody>
          <a:bodyPr anchor="b">
            <a:normAutofit/>
          </a:bodyPr>
          <a:lstStyle/>
          <a:p>
            <a:r>
              <a:rPr lang="en-AU" dirty="0"/>
              <a:t>Medical Benefits</a:t>
            </a:r>
          </a:p>
        </p:txBody>
      </p:sp>
      <p:sp>
        <p:nvSpPr>
          <p:cNvPr id="21" name="Freeform: Shape 20">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A picture containing person, indoor, bed, room&#10;&#10;Description automatically generated">
            <a:extLst>
              <a:ext uri="{FF2B5EF4-FFF2-40B4-BE49-F238E27FC236}">
                <a16:creationId xmlns:a16="http://schemas.microsoft.com/office/drawing/2014/main" id="{D9566AF9-C1A0-6F5E-E22A-E614F90A0BB4}"/>
              </a:ext>
            </a:extLst>
          </p:cNvPr>
          <p:cNvPicPr>
            <a:picLocks noChangeAspect="1"/>
          </p:cNvPicPr>
          <p:nvPr/>
        </p:nvPicPr>
        <p:blipFill rotWithShape="1">
          <a:blip r:embed="rId3"/>
          <a:srcRect l="14007" t="-1056" r="29758" b="-1304"/>
          <a:stretch/>
        </p:blipFill>
        <p:spPr>
          <a:xfrm>
            <a:off x="1062018" y="1430079"/>
            <a:ext cx="4349282" cy="3997842"/>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graphicFrame>
        <p:nvGraphicFramePr>
          <p:cNvPr id="5" name="Content Placeholder 2">
            <a:extLst>
              <a:ext uri="{FF2B5EF4-FFF2-40B4-BE49-F238E27FC236}">
                <a16:creationId xmlns:a16="http://schemas.microsoft.com/office/drawing/2014/main" id="{490FFC3F-8FAD-F9E0-C19D-729948CDA59B}"/>
              </a:ext>
            </a:extLst>
          </p:cNvPr>
          <p:cNvGraphicFramePr>
            <a:graphicFrameLocks noGrp="1"/>
          </p:cNvGraphicFramePr>
          <p:nvPr>
            <p:ph idx="1"/>
            <p:extLst>
              <p:ext uri="{D42A27DB-BD31-4B8C-83A1-F6EECF244321}">
                <p14:modId xmlns:p14="http://schemas.microsoft.com/office/powerpoint/2010/main" val="2708613582"/>
              </p:ext>
            </p:extLst>
          </p:nvPr>
        </p:nvGraphicFramePr>
        <p:xfrm>
          <a:off x="5995606" y="1767576"/>
          <a:ext cx="5442185" cy="4078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Graphic 9" descr="Woman with cane with solid fill">
            <a:extLst>
              <a:ext uri="{FF2B5EF4-FFF2-40B4-BE49-F238E27FC236}">
                <a16:creationId xmlns:a16="http://schemas.microsoft.com/office/drawing/2014/main" id="{DAAFE9D0-843D-E6FF-848F-AAE7C8EE59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12897" y="4745327"/>
            <a:ext cx="1009223" cy="1009223"/>
          </a:xfrm>
          <a:prstGeom prst="rect">
            <a:avLst/>
          </a:prstGeom>
        </p:spPr>
      </p:pic>
      <p:pic>
        <p:nvPicPr>
          <p:cNvPr id="16" name="Graphic 15" descr="Pinch Zoom In with solid fill">
            <a:extLst>
              <a:ext uri="{FF2B5EF4-FFF2-40B4-BE49-F238E27FC236}">
                <a16:creationId xmlns:a16="http://schemas.microsoft.com/office/drawing/2014/main" id="{00C761CE-5599-23A5-A1FF-D37D66776D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82652" y="4840150"/>
            <a:ext cx="914400" cy="914400"/>
          </a:xfrm>
          <a:prstGeom prst="rect">
            <a:avLst/>
          </a:prstGeom>
        </p:spPr>
      </p:pic>
      <p:pic>
        <p:nvPicPr>
          <p:cNvPr id="18" name="Graphic 17" descr="Right And Left Brain with solid fill">
            <a:extLst>
              <a:ext uri="{FF2B5EF4-FFF2-40B4-BE49-F238E27FC236}">
                <a16:creationId xmlns:a16="http://schemas.microsoft.com/office/drawing/2014/main" id="{900E51D5-1D80-0019-4BE6-F36A93D483B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912897" y="1884852"/>
            <a:ext cx="914400" cy="914400"/>
          </a:xfrm>
          <a:prstGeom prst="rect">
            <a:avLst/>
          </a:prstGeom>
        </p:spPr>
      </p:pic>
      <p:pic>
        <p:nvPicPr>
          <p:cNvPr id="22" name="Graphic 21" descr="Run with solid fill">
            <a:extLst>
              <a:ext uri="{FF2B5EF4-FFF2-40B4-BE49-F238E27FC236}">
                <a16:creationId xmlns:a16="http://schemas.microsoft.com/office/drawing/2014/main" id="{447E03B4-C5DC-CF28-2F71-0056146BC3C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6556564" y="1813558"/>
            <a:ext cx="914400" cy="914400"/>
          </a:xfrm>
          <a:prstGeom prst="rect">
            <a:avLst/>
          </a:prstGeom>
        </p:spPr>
      </p:pic>
    </p:spTree>
    <p:extLst>
      <p:ext uri="{BB962C8B-B14F-4D97-AF65-F5344CB8AC3E}">
        <p14:creationId xmlns:p14="http://schemas.microsoft.com/office/powerpoint/2010/main" val="30462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62D5CC5-A732-9106-E7BC-2AC399DC60BD}"/>
              </a:ext>
            </a:extLst>
          </p:cNvPr>
          <p:cNvSpPr>
            <a:spLocks noGrp="1"/>
          </p:cNvSpPr>
          <p:nvPr>
            <p:ph type="title"/>
          </p:nvPr>
        </p:nvSpPr>
        <p:spPr>
          <a:xfrm>
            <a:off x="1217790" y="859820"/>
            <a:ext cx="9756112" cy="1046868"/>
          </a:xfrm>
        </p:spPr>
        <p:txBody>
          <a:bodyPr anchor="ctr">
            <a:normAutofit/>
          </a:bodyPr>
          <a:lstStyle/>
          <a:p>
            <a:pPr algn="ctr"/>
            <a:r>
              <a:rPr lang="en-AU"/>
              <a:t>Drawbacks</a:t>
            </a:r>
            <a:endParaRPr lang="en-AU" dirty="0"/>
          </a:p>
        </p:txBody>
      </p:sp>
      <p:sp>
        <p:nvSpPr>
          <p:cNvPr id="15" name="Freeform: Shape 14">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5" name="Content Placeholder 2">
            <a:extLst>
              <a:ext uri="{FF2B5EF4-FFF2-40B4-BE49-F238E27FC236}">
                <a16:creationId xmlns:a16="http://schemas.microsoft.com/office/drawing/2014/main" id="{4B3BB4EB-6B9D-AD20-86DC-54E289C9DB0C}"/>
              </a:ext>
            </a:extLst>
          </p:cNvPr>
          <p:cNvGraphicFramePr>
            <a:graphicFrameLocks noGrp="1"/>
          </p:cNvGraphicFramePr>
          <p:nvPr>
            <p:ph idx="1"/>
            <p:extLst>
              <p:ext uri="{D42A27DB-BD31-4B8C-83A1-F6EECF244321}">
                <p14:modId xmlns:p14="http://schemas.microsoft.com/office/powerpoint/2010/main" val="1930651428"/>
              </p:ext>
            </p:extLst>
          </p:nvPr>
        </p:nvGraphicFramePr>
        <p:xfrm>
          <a:off x="364897" y="1906689"/>
          <a:ext cx="11461898" cy="491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185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594F9E-07C4-1AB7-7228-A65B6DB063A0}"/>
              </a:ext>
            </a:extLst>
          </p:cNvPr>
          <p:cNvSpPr>
            <a:spLocks noGrp="1"/>
          </p:cNvSpPr>
          <p:nvPr>
            <p:ph type="title"/>
          </p:nvPr>
        </p:nvSpPr>
        <p:spPr>
          <a:xfrm>
            <a:off x="4493271" y="-35319"/>
            <a:ext cx="2921491" cy="1126761"/>
          </a:xfrm>
        </p:spPr>
        <p:txBody>
          <a:bodyPr anchor="b">
            <a:normAutofit/>
          </a:bodyPr>
          <a:lstStyle/>
          <a:p>
            <a:r>
              <a:rPr lang="en-AU" dirty="0"/>
              <a:t>Conclusion</a:t>
            </a:r>
          </a:p>
        </p:txBody>
      </p:sp>
      <p:grpSp>
        <p:nvGrpSpPr>
          <p:cNvPr id="85" name="Group 84">
            <a:extLst>
              <a:ext uri="{FF2B5EF4-FFF2-40B4-BE49-F238E27FC236}">
                <a16:creationId xmlns:a16="http://schemas.microsoft.com/office/drawing/2014/main" id="{C58F4034-2AD9-5815-5671-3CB85AE34881}"/>
              </a:ext>
            </a:extLst>
          </p:cNvPr>
          <p:cNvGrpSpPr/>
          <p:nvPr/>
        </p:nvGrpSpPr>
        <p:grpSpPr>
          <a:xfrm>
            <a:off x="1259802" y="1328124"/>
            <a:ext cx="3949937" cy="2434632"/>
            <a:chOff x="1329641" y="1168450"/>
            <a:chExt cx="3949937" cy="2434632"/>
          </a:xfrm>
        </p:grpSpPr>
        <p:grpSp>
          <p:nvGrpSpPr>
            <p:cNvPr id="23" name="Group 22">
              <a:extLst>
                <a:ext uri="{FF2B5EF4-FFF2-40B4-BE49-F238E27FC236}">
                  <a16:creationId xmlns:a16="http://schemas.microsoft.com/office/drawing/2014/main" id="{9CA6D08C-468F-89A8-7B0F-BE12BD71E766}"/>
                </a:ext>
              </a:extLst>
            </p:cNvPr>
            <p:cNvGrpSpPr/>
            <p:nvPr/>
          </p:nvGrpSpPr>
          <p:grpSpPr>
            <a:xfrm>
              <a:off x="1329641" y="2038541"/>
              <a:ext cx="3772940" cy="1564541"/>
              <a:chOff x="1069169" y="2371923"/>
              <a:chExt cx="3772940" cy="1564541"/>
            </a:xfrm>
          </p:grpSpPr>
          <p:grpSp>
            <p:nvGrpSpPr>
              <p:cNvPr id="18" name="Group 17">
                <a:extLst>
                  <a:ext uri="{FF2B5EF4-FFF2-40B4-BE49-F238E27FC236}">
                    <a16:creationId xmlns:a16="http://schemas.microsoft.com/office/drawing/2014/main" id="{5F24B986-63F1-9436-3011-8012943DEF1D}"/>
                  </a:ext>
                </a:extLst>
              </p:cNvPr>
              <p:cNvGrpSpPr/>
              <p:nvPr/>
            </p:nvGrpSpPr>
            <p:grpSpPr>
              <a:xfrm rot="714030">
                <a:off x="3359211" y="2808243"/>
                <a:ext cx="1448166" cy="653143"/>
                <a:chOff x="1681266" y="1457246"/>
                <a:chExt cx="1448166" cy="653143"/>
              </a:xfrm>
            </p:grpSpPr>
            <p:sp>
              <p:nvSpPr>
                <p:cNvPr id="17" name="Rounded Rectangle 16">
                  <a:extLst>
                    <a:ext uri="{FF2B5EF4-FFF2-40B4-BE49-F238E27FC236}">
                      <a16:creationId xmlns:a16="http://schemas.microsoft.com/office/drawing/2014/main" id="{4DFB912F-AA8A-41D8-187F-67DEA602FD44}"/>
                    </a:ext>
                  </a:extLst>
                </p:cNvPr>
                <p:cNvSpPr/>
                <p:nvPr/>
              </p:nvSpPr>
              <p:spPr>
                <a:xfrm>
                  <a:off x="1681266" y="1457246"/>
                  <a:ext cx="1375172" cy="65314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a:extLst>
                    <a:ext uri="{FF2B5EF4-FFF2-40B4-BE49-F238E27FC236}">
                      <a16:creationId xmlns:a16="http://schemas.microsoft.com/office/drawing/2014/main" id="{822E0E7E-DDE9-D798-9B62-112881334F63}"/>
                    </a:ext>
                  </a:extLst>
                </p:cNvPr>
                <p:cNvSpPr txBox="1"/>
                <p:nvPr/>
              </p:nvSpPr>
              <p:spPr>
                <a:xfrm>
                  <a:off x="1825972" y="1609157"/>
                  <a:ext cx="1303460" cy="369332"/>
                </a:xfrm>
                <a:prstGeom prst="rect">
                  <a:avLst/>
                </a:prstGeom>
                <a:noFill/>
              </p:spPr>
              <p:txBody>
                <a:bodyPr wrap="square" rtlCol="0">
                  <a:spAutoFit/>
                </a:bodyPr>
                <a:lstStyle/>
                <a:p>
                  <a:r>
                    <a:rPr lang="en-AU" dirty="0">
                      <a:solidFill>
                        <a:schemeClr val="bg1"/>
                      </a:solidFill>
                    </a:rPr>
                    <a:t>Benefits </a:t>
                  </a:r>
                </a:p>
              </p:txBody>
            </p:sp>
          </p:grpSp>
          <p:grpSp>
            <p:nvGrpSpPr>
              <p:cNvPr id="44" name="Group 43">
                <a:extLst>
                  <a:ext uri="{FF2B5EF4-FFF2-40B4-BE49-F238E27FC236}">
                    <a16:creationId xmlns:a16="http://schemas.microsoft.com/office/drawing/2014/main" id="{4C840EBF-4D35-0A1B-65C9-1EF4F3513421}"/>
                  </a:ext>
                </a:extLst>
              </p:cNvPr>
              <p:cNvGrpSpPr/>
              <p:nvPr/>
            </p:nvGrpSpPr>
            <p:grpSpPr>
              <a:xfrm rot="702582">
                <a:off x="1307902" y="2371923"/>
                <a:ext cx="1375172" cy="653143"/>
                <a:chOff x="1681266" y="1457246"/>
                <a:chExt cx="1375172" cy="653143"/>
              </a:xfrm>
              <a:solidFill>
                <a:schemeClr val="accent6"/>
              </a:solidFill>
            </p:grpSpPr>
            <p:sp>
              <p:nvSpPr>
                <p:cNvPr id="46" name="Rounded Rectangle 45">
                  <a:extLst>
                    <a:ext uri="{FF2B5EF4-FFF2-40B4-BE49-F238E27FC236}">
                      <a16:creationId xmlns:a16="http://schemas.microsoft.com/office/drawing/2014/main" id="{48A96C3A-3FB0-63BC-523A-F0BC30CBCF4D}"/>
                    </a:ext>
                  </a:extLst>
                </p:cNvPr>
                <p:cNvSpPr/>
                <p:nvPr/>
              </p:nvSpPr>
              <p:spPr>
                <a:xfrm>
                  <a:off x="1681266" y="1457246"/>
                  <a:ext cx="1375172" cy="6531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TextBox 47">
                  <a:extLst>
                    <a:ext uri="{FF2B5EF4-FFF2-40B4-BE49-F238E27FC236}">
                      <a16:creationId xmlns:a16="http://schemas.microsoft.com/office/drawing/2014/main" id="{3BF5E360-C99F-B271-0406-74C252C5A241}"/>
                    </a:ext>
                  </a:extLst>
                </p:cNvPr>
                <p:cNvSpPr txBox="1"/>
                <p:nvPr/>
              </p:nvSpPr>
              <p:spPr>
                <a:xfrm>
                  <a:off x="1735808" y="1593873"/>
                  <a:ext cx="1320630" cy="369332"/>
                </a:xfrm>
                <a:prstGeom prst="rect">
                  <a:avLst/>
                </a:prstGeom>
                <a:grpFill/>
              </p:spPr>
              <p:txBody>
                <a:bodyPr wrap="square" rtlCol="0">
                  <a:spAutoFit/>
                </a:bodyPr>
                <a:lstStyle/>
                <a:p>
                  <a:r>
                    <a:rPr lang="en-AU" sz="1650" dirty="0">
                      <a:solidFill>
                        <a:schemeClr val="bg1"/>
                      </a:solidFill>
                    </a:rPr>
                    <a:t>Drawbacks</a:t>
                  </a:r>
                  <a:r>
                    <a:rPr lang="en-AU" dirty="0">
                      <a:solidFill>
                        <a:schemeClr val="bg1"/>
                      </a:solidFill>
                    </a:rPr>
                    <a:t> </a:t>
                  </a:r>
                </a:p>
              </p:txBody>
            </p:sp>
          </p:grpSp>
          <p:sp>
            <p:nvSpPr>
              <p:cNvPr id="19" name="Rectangle 18">
                <a:extLst>
                  <a:ext uri="{FF2B5EF4-FFF2-40B4-BE49-F238E27FC236}">
                    <a16:creationId xmlns:a16="http://schemas.microsoft.com/office/drawing/2014/main" id="{D8C48BBB-6605-2845-5DA0-E521695F5264}"/>
                  </a:ext>
                </a:extLst>
              </p:cNvPr>
              <p:cNvSpPr/>
              <p:nvPr/>
            </p:nvSpPr>
            <p:spPr>
              <a:xfrm rot="714027">
                <a:off x="1069169" y="3227113"/>
                <a:ext cx="3772940" cy="234981"/>
              </a:xfrm>
              <a:prstGeom prst="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riangle 20">
                <a:extLst>
                  <a:ext uri="{FF2B5EF4-FFF2-40B4-BE49-F238E27FC236}">
                    <a16:creationId xmlns:a16="http://schemas.microsoft.com/office/drawing/2014/main" id="{1836E71A-E132-56F1-7756-DC45C2285D03}"/>
                  </a:ext>
                </a:extLst>
              </p:cNvPr>
              <p:cNvSpPr/>
              <p:nvPr/>
            </p:nvSpPr>
            <p:spPr>
              <a:xfrm>
                <a:off x="2697209" y="3429000"/>
                <a:ext cx="516861" cy="507464"/>
              </a:xfrm>
              <a:prstGeom prst="triangle">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4" name="Group 33">
              <a:extLst>
                <a:ext uri="{FF2B5EF4-FFF2-40B4-BE49-F238E27FC236}">
                  <a16:creationId xmlns:a16="http://schemas.microsoft.com/office/drawing/2014/main" id="{379C38B6-FB6E-DFE2-96F5-223200ED17CF}"/>
                </a:ext>
              </a:extLst>
            </p:cNvPr>
            <p:cNvGrpSpPr/>
            <p:nvPr/>
          </p:nvGrpSpPr>
          <p:grpSpPr>
            <a:xfrm rot="21045906">
              <a:off x="3826548" y="1850626"/>
              <a:ext cx="1443764" cy="653143"/>
              <a:chOff x="3772867" y="2619735"/>
              <a:chExt cx="1443764" cy="653143"/>
            </a:xfrm>
          </p:grpSpPr>
          <p:sp>
            <p:nvSpPr>
              <p:cNvPr id="57" name="Rounded Rectangle 56">
                <a:extLst>
                  <a:ext uri="{FF2B5EF4-FFF2-40B4-BE49-F238E27FC236}">
                    <a16:creationId xmlns:a16="http://schemas.microsoft.com/office/drawing/2014/main" id="{CDD4BEC1-6CD0-7C0A-96B2-57009B2D7D96}"/>
                  </a:ext>
                </a:extLst>
              </p:cNvPr>
              <p:cNvSpPr/>
              <p:nvPr/>
            </p:nvSpPr>
            <p:spPr>
              <a:xfrm rot="714030">
                <a:off x="3772867" y="2619735"/>
                <a:ext cx="1375172" cy="65314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9" name="TextBox 58">
                <a:extLst>
                  <a:ext uri="{FF2B5EF4-FFF2-40B4-BE49-F238E27FC236}">
                    <a16:creationId xmlns:a16="http://schemas.microsoft.com/office/drawing/2014/main" id="{D9B2C4E7-961F-C024-1644-0B3C53AFA7FF}"/>
                  </a:ext>
                </a:extLst>
              </p:cNvPr>
              <p:cNvSpPr txBox="1"/>
              <p:nvPr/>
            </p:nvSpPr>
            <p:spPr>
              <a:xfrm rot="714030">
                <a:off x="3913171" y="2793877"/>
                <a:ext cx="1303460" cy="369332"/>
              </a:xfrm>
              <a:prstGeom prst="rect">
                <a:avLst/>
              </a:prstGeom>
              <a:noFill/>
            </p:spPr>
            <p:txBody>
              <a:bodyPr wrap="square" rtlCol="0">
                <a:spAutoFit/>
              </a:bodyPr>
              <a:lstStyle/>
              <a:p>
                <a:r>
                  <a:rPr lang="en-AU" dirty="0">
                    <a:solidFill>
                      <a:schemeClr val="bg1"/>
                    </a:solidFill>
                  </a:rPr>
                  <a:t>Benefits </a:t>
                </a:r>
              </a:p>
            </p:txBody>
          </p:sp>
        </p:grpSp>
        <p:grpSp>
          <p:nvGrpSpPr>
            <p:cNvPr id="31" name="Group 30">
              <a:extLst>
                <a:ext uri="{FF2B5EF4-FFF2-40B4-BE49-F238E27FC236}">
                  <a16:creationId xmlns:a16="http://schemas.microsoft.com/office/drawing/2014/main" id="{0FB58B24-702E-BCB8-3BDD-841F7FEF484A}"/>
                </a:ext>
              </a:extLst>
            </p:cNvPr>
            <p:cNvGrpSpPr/>
            <p:nvPr/>
          </p:nvGrpSpPr>
          <p:grpSpPr>
            <a:xfrm rot="21197467">
              <a:off x="3835814" y="1168450"/>
              <a:ext cx="1443764" cy="653143"/>
              <a:chOff x="3925267" y="2772135"/>
              <a:chExt cx="1443764" cy="653143"/>
            </a:xfrm>
          </p:grpSpPr>
          <p:sp>
            <p:nvSpPr>
              <p:cNvPr id="66" name="Rounded Rectangle 65">
                <a:extLst>
                  <a:ext uri="{FF2B5EF4-FFF2-40B4-BE49-F238E27FC236}">
                    <a16:creationId xmlns:a16="http://schemas.microsoft.com/office/drawing/2014/main" id="{CD80BAEA-8BFC-BCDD-CAB0-6EECE312AA11}"/>
                  </a:ext>
                </a:extLst>
              </p:cNvPr>
              <p:cNvSpPr/>
              <p:nvPr/>
            </p:nvSpPr>
            <p:spPr>
              <a:xfrm rot="714030">
                <a:off x="3925267" y="2772135"/>
                <a:ext cx="1375172" cy="65314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TextBox 66">
                <a:extLst>
                  <a:ext uri="{FF2B5EF4-FFF2-40B4-BE49-F238E27FC236}">
                    <a16:creationId xmlns:a16="http://schemas.microsoft.com/office/drawing/2014/main" id="{BAD6E73F-2DAE-18F8-3D0E-EB8EA5E5B51D}"/>
                  </a:ext>
                </a:extLst>
              </p:cNvPr>
              <p:cNvSpPr txBox="1"/>
              <p:nvPr/>
            </p:nvSpPr>
            <p:spPr>
              <a:xfrm rot="714030">
                <a:off x="4065571" y="2946277"/>
                <a:ext cx="1303460" cy="369332"/>
              </a:xfrm>
              <a:prstGeom prst="rect">
                <a:avLst/>
              </a:prstGeom>
              <a:noFill/>
            </p:spPr>
            <p:txBody>
              <a:bodyPr wrap="square" rtlCol="0">
                <a:spAutoFit/>
              </a:bodyPr>
              <a:lstStyle/>
              <a:p>
                <a:r>
                  <a:rPr lang="en-AU" dirty="0">
                    <a:solidFill>
                      <a:schemeClr val="bg1"/>
                    </a:solidFill>
                  </a:rPr>
                  <a:t>Benefits </a:t>
                </a:r>
              </a:p>
            </p:txBody>
          </p:sp>
        </p:grpSp>
      </p:grpSp>
      <p:grpSp>
        <p:nvGrpSpPr>
          <p:cNvPr id="42" name="Group 41">
            <a:extLst>
              <a:ext uri="{FF2B5EF4-FFF2-40B4-BE49-F238E27FC236}">
                <a16:creationId xmlns:a16="http://schemas.microsoft.com/office/drawing/2014/main" id="{4ABDA1AA-10DD-31E7-3037-BEF9F211C6C5}"/>
              </a:ext>
            </a:extLst>
          </p:cNvPr>
          <p:cNvGrpSpPr/>
          <p:nvPr/>
        </p:nvGrpSpPr>
        <p:grpSpPr>
          <a:xfrm>
            <a:off x="2255344" y="3654337"/>
            <a:ext cx="3298371" cy="3298371"/>
            <a:chOff x="2314046" y="3381652"/>
            <a:chExt cx="3298371" cy="3298371"/>
          </a:xfrm>
          <a:solidFill>
            <a:schemeClr val="accent2">
              <a:lumMod val="75000"/>
            </a:schemeClr>
          </a:solidFill>
        </p:grpSpPr>
        <p:pic>
          <p:nvPicPr>
            <p:cNvPr id="36" name="Graphic 35" descr="Cycle with people outline">
              <a:extLst>
                <a:ext uri="{FF2B5EF4-FFF2-40B4-BE49-F238E27FC236}">
                  <a16:creationId xmlns:a16="http://schemas.microsoft.com/office/drawing/2014/main" id="{05EDEBB6-BCD6-30BA-075C-495E634FE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4046" y="3381652"/>
              <a:ext cx="3298371" cy="3298371"/>
            </a:xfrm>
            <a:prstGeom prst="rect">
              <a:avLst/>
            </a:prstGeom>
          </p:spPr>
        </p:pic>
        <p:pic>
          <p:nvPicPr>
            <p:cNvPr id="40" name="Graphic 39" descr="Heart with solid fill">
              <a:extLst>
                <a:ext uri="{FF2B5EF4-FFF2-40B4-BE49-F238E27FC236}">
                  <a16:creationId xmlns:a16="http://schemas.microsoft.com/office/drawing/2014/main" id="{08A9948D-FEAE-20AD-3A45-07A254275B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79509" y="4962013"/>
              <a:ext cx="767443" cy="767443"/>
            </a:xfrm>
            <a:prstGeom prst="rect">
              <a:avLst/>
            </a:prstGeom>
          </p:spPr>
        </p:pic>
      </p:grpSp>
      <p:grpSp>
        <p:nvGrpSpPr>
          <p:cNvPr id="92" name="Group 91">
            <a:extLst>
              <a:ext uri="{FF2B5EF4-FFF2-40B4-BE49-F238E27FC236}">
                <a16:creationId xmlns:a16="http://schemas.microsoft.com/office/drawing/2014/main" id="{A056C324-79A9-2A72-54AD-2903E5A7117C}"/>
              </a:ext>
            </a:extLst>
          </p:cNvPr>
          <p:cNvGrpSpPr/>
          <p:nvPr/>
        </p:nvGrpSpPr>
        <p:grpSpPr>
          <a:xfrm>
            <a:off x="6435421" y="4014719"/>
            <a:ext cx="2530929" cy="2530929"/>
            <a:chOff x="6256474" y="3888737"/>
            <a:chExt cx="2530929" cy="2530929"/>
          </a:xfrm>
        </p:grpSpPr>
        <p:sp>
          <p:nvSpPr>
            <p:cNvPr id="79" name="Oval 78">
              <a:extLst>
                <a:ext uri="{FF2B5EF4-FFF2-40B4-BE49-F238E27FC236}">
                  <a16:creationId xmlns:a16="http://schemas.microsoft.com/office/drawing/2014/main" id="{C7AC2080-555C-36F6-9775-DC985B5F56F8}"/>
                </a:ext>
              </a:extLst>
            </p:cNvPr>
            <p:cNvSpPr/>
            <p:nvPr/>
          </p:nvSpPr>
          <p:spPr>
            <a:xfrm>
              <a:off x="6941730" y="4448175"/>
              <a:ext cx="1109141" cy="1198410"/>
            </a:xfrm>
            <a:prstGeom prst="ellipse">
              <a:avLst/>
            </a:prstGeom>
            <a:solidFill>
              <a:srgbClr val="F9F850"/>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0" name="Graphic 49" descr="Lightbulb and gear with solid fill">
              <a:extLst>
                <a:ext uri="{FF2B5EF4-FFF2-40B4-BE49-F238E27FC236}">
                  <a16:creationId xmlns:a16="http://schemas.microsoft.com/office/drawing/2014/main" id="{AC55DACB-B78E-E7A6-5880-A4752E4590C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56474" y="3888737"/>
              <a:ext cx="2530929" cy="2530929"/>
            </a:xfrm>
            <a:prstGeom prst="rect">
              <a:avLst/>
            </a:prstGeom>
          </p:spPr>
        </p:pic>
      </p:grpSp>
      <p:grpSp>
        <p:nvGrpSpPr>
          <p:cNvPr id="84" name="Group 83">
            <a:extLst>
              <a:ext uri="{FF2B5EF4-FFF2-40B4-BE49-F238E27FC236}">
                <a16:creationId xmlns:a16="http://schemas.microsoft.com/office/drawing/2014/main" id="{268AD7C5-E9CF-6926-0D11-F4F30BC57F6E}"/>
              </a:ext>
            </a:extLst>
          </p:cNvPr>
          <p:cNvGrpSpPr/>
          <p:nvPr/>
        </p:nvGrpSpPr>
        <p:grpSpPr>
          <a:xfrm>
            <a:off x="5903249" y="1429113"/>
            <a:ext cx="4579621" cy="2238988"/>
            <a:chOff x="5723940" y="1211416"/>
            <a:chExt cx="4579621" cy="2238988"/>
          </a:xfrm>
        </p:grpSpPr>
        <p:graphicFrame>
          <p:nvGraphicFramePr>
            <p:cNvPr id="25" name="Diagram 24">
              <a:extLst>
                <a:ext uri="{FF2B5EF4-FFF2-40B4-BE49-F238E27FC236}">
                  <a16:creationId xmlns:a16="http://schemas.microsoft.com/office/drawing/2014/main" id="{7C004F0A-EE5A-FACE-1C2C-99B2B63B5303}"/>
                </a:ext>
              </a:extLst>
            </p:cNvPr>
            <p:cNvGraphicFramePr/>
            <p:nvPr>
              <p:extLst>
                <p:ext uri="{D42A27DB-BD31-4B8C-83A1-F6EECF244321}">
                  <p14:modId xmlns:p14="http://schemas.microsoft.com/office/powerpoint/2010/main" val="1699703252"/>
                </p:ext>
              </p:extLst>
            </p:nvPr>
          </p:nvGraphicFramePr>
          <p:xfrm>
            <a:off x="5723940" y="1211416"/>
            <a:ext cx="4579621" cy="223898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81" name="Graphic 80" descr="Coins with solid fill">
              <a:extLst>
                <a:ext uri="{FF2B5EF4-FFF2-40B4-BE49-F238E27FC236}">
                  <a16:creationId xmlns:a16="http://schemas.microsoft.com/office/drawing/2014/main" id="{3F9ADA34-697F-69AA-4508-47BC1D54319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82373" y="1530673"/>
              <a:ext cx="711609" cy="711609"/>
            </a:xfrm>
            <a:prstGeom prst="rect">
              <a:avLst/>
            </a:prstGeom>
          </p:spPr>
        </p:pic>
        <p:pic>
          <p:nvPicPr>
            <p:cNvPr id="83" name="Graphic 82" descr="Hourglass Finished with solid fill">
              <a:extLst>
                <a:ext uri="{FF2B5EF4-FFF2-40B4-BE49-F238E27FC236}">
                  <a16:creationId xmlns:a16="http://schemas.microsoft.com/office/drawing/2014/main" id="{BCF96F5E-1604-A838-1E45-E13EAE0F6E3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832761" y="2517480"/>
              <a:ext cx="624630" cy="624630"/>
            </a:xfrm>
            <a:prstGeom prst="rect">
              <a:avLst/>
            </a:prstGeom>
          </p:spPr>
        </p:pic>
      </p:grpSp>
      <p:cxnSp>
        <p:nvCxnSpPr>
          <p:cNvPr id="87" name="Straight Connector 86">
            <a:extLst>
              <a:ext uri="{FF2B5EF4-FFF2-40B4-BE49-F238E27FC236}">
                <a16:creationId xmlns:a16="http://schemas.microsoft.com/office/drawing/2014/main" id="{B67A32BA-D49D-42AE-2A79-8E6164C05935}"/>
              </a:ext>
            </a:extLst>
          </p:cNvPr>
          <p:cNvCxnSpPr/>
          <p:nvPr/>
        </p:nvCxnSpPr>
        <p:spPr>
          <a:xfrm>
            <a:off x="1261300" y="3941240"/>
            <a:ext cx="9125122" cy="0"/>
          </a:xfrm>
          <a:prstGeom prst="line">
            <a:avLst/>
          </a:prstGeom>
          <a:ln w="38100">
            <a:solidFill>
              <a:schemeClr val="accent1">
                <a:lumMod val="20000"/>
                <a:lumOff val="80000"/>
              </a:schemeClr>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284B7DA7-BC1F-9318-1712-66A9A73CF240}"/>
              </a:ext>
            </a:extLst>
          </p:cNvPr>
          <p:cNvCxnSpPr/>
          <p:nvPr/>
        </p:nvCxnSpPr>
        <p:spPr>
          <a:xfrm>
            <a:off x="5837398" y="1156143"/>
            <a:ext cx="0" cy="5263523"/>
          </a:xfrm>
          <a:prstGeom prst="line">
            <a:avLst/>
          </a:prstGeom>
          <a:ln w="38100">
            <a:solidFill>
              <a:schemeClr val="accent1">
                <a:lumMod val="20000"/>
                <a:lumOff val="8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754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1FB9B671-3966-17E1-1E77-78C426DCADDD}"/>
              </a:ext>
            </a:extLst>
          </p:cNvPr>
          <p:cNvSpPr>
            <a:spLocks noGrp="1"/>
          </p:cNvSpPr>
          <p:nvPr>
            <p:ph type="title"/>
          </p:nvPr>
        </p:nvSpPr>
        <p:spPr>
          <a:xfrm>
            <a:off x="922533" y="316706"/>
            <a:ext cx="6857365" cy="893763"/>
          </a:xfrm>
        </p:spPr>
        <p:txBody>
          <a:bodyPr anchor="b">
            <a:normAutofit/>
          </a:bodyPr>
          <a:lstStyle/>
          <a:p>
            <a:r>
              <a:rPr lang="en-AU" dirty="0"/>
              <a:t>References</a:t>
            </a:r>
          </a:p>
        </p:txBody>
      </p:sp>
      <p:sp>
        <p:nvSpPr>
          <p:cNvPr id="3" name="Content Placeholder 2">
            <a:extLst>
              <a:ext uri="{FF2B5EF4-FFF2-40B4-BE49-F238E27FC236}">
                <a16:creationId xmlns:a16="http://schemas.microsoft.com/office/drawing/2014/main" id="{07E5F4CC-85BB-F353-F6F0-529C30FE5D3C}"/>
              </a:ext>
            </a:extLst>
          </p:cNvPr>
          <p:cNvSpPr>
            <a:spLocks noGrp="1"/>
          </p:cNvSpPr>
          <p:nvPr>
            <p:ph idx="1"/>
          </p:nvPr>
        </p:nvSpPr>
        <p:spPr>
          <a:xfrm>
            <a:off x="542924" y="1210469"/>
            <a:ext cx="11287125" cy="5330825"/>
          </a:xfrm>
          <a:ln>
            <a:solidFill>
              <a:schemeClr val="bg1"/>
            </a:solidFill>
          </a:ln>
        </p:spPr>
        <p:txBody>
          <a:bodyPr>
            <a:normAutofit fontScale="70000" lnSpcReduction="20000"/>
          </a:bodyPr>
          <a:lstStyle/>
          <a:p>
            <a:pPr marL="342900" indent="-342900">
              <a:lnSpc>
                <a:spcPct val="100000"/>
              </a:lnSpc>
              <a:buFont typeface="Arial" panose="020B0604020202020204" pitchFamily="34" charset="0"/>
              <a:buChar char="•"/>
            </a:pPr>
            <a:r>
              <a:rPr lang="en-AU" sz="1400" dirty="0"/>
              <a:t>Kipper, G and Rampolla, J, 2012. </a:t>
            </a:r>
            <a:r>
              <a:rPr lang="en-AU" sz="1400" i="1" dirty="0"/>
              <a:t>Augmented reality: an emerging technologies guide to AR</a:t>
            </a:r>
            <a:r>
              <a:rPr lang="en-AU" sz="1400" dirty="0"/>
              <a:t>. 1st ed. Elsevier Science and Technology Books, pp.1-54.</a:t>
            </a:r>
          </a:p>
          <a:p>
            <a:pPr marL="342900" indent="-342900">
              <a:lnSpc>
                <a:spcPct val="100000"/>
              </a:lnSpc>
              <a:buFont typeface="Arial" panose="020B0604020202020204" pitchFamily="34" charset="0"/>
              <a:buChar char="•"/>
            </a:pPr>
            <a:r>
              <a:rPr lang="en-AU" sz="1400" dirty="0"/>
              <a:t>Miller, M, Jun, H, Herrera, F, Yu Villa, J, Welch, G and Bailenson, J, 2019. </a:t>
            </a:r>
            <a:r>
              <a:rPr lang="en-AU" sz="1400" i="1" dirty="0"/>
              <a:t>Social interaction in augmented reality</a:t>
            </a:r>
            <a:r>
              <a:rPr lang="en-AU" sz="1400" dirty="0"/>
              <a:t>. [online] Public Library of Science. Available at: &lt;https://go-gale-</a:t>
            </a:r>
            <a:r>
              <a:rPr lang="en-AU" sz="1400" dirty="0" err="1"/>
              <a:t>com.ezproxy.cqu.edu.au</a:t>
            </a:r>
            <a:r>
              <a:rPr lang="en-AU" sz="1400" dirty="0"/>
              <a:t>/</a:t>
            </a:r>
            <a:r>
              <a:rPr lang="en-AU" sz="1400" dirty="0" err="1"/>
              <a:t>ps</a:t>
            </a:r>
            <a:r>
              <a:rPr lang="en-AU" sz="1400" dirty="0"/>
              <a:t>/</a:t>
            </a:r>
            <a:r>
              <a:rPr lang="en-AU" sz="1400" dirty="0" err="1"/>
              <a:t>i.do?p</a:t>
            </a:r>
            <a:r>
              <a:rPr lang="en-AU" sz="1400" dirty="0"/>
              <a:t>=</a:t>
            </a:r>
            <a:r>
              <a:rPr lang="en-AU" sz="1400" dirty="0" err="1"/>
              <a:t>AONE&amp;u</a:t>
            </a:r>
            <a:r>
              <a:rPr lang="en-AU" sz="1400" dirty="0"/>
              <a:t>=</a:t>
            </a:r>
            <a:r>
              <a:rPr lang="en-AU" sz="1400" dirty="0" err="1"/>
              <a:t>cqu&amp;id</a:t>
            </a:r>
            <a:r>
              <a:rPr lang="en-AU" sz="1400" dirty="0"/>
              <a:t>=GALE%7CA585418408&amp;v=2.1&amp;it=r&gt; [Accessed 27 April 2022].</a:t>
            </a:r>
          </a:p>
          <a:p>
            <a:pPr marL="342900" indent="-342900">
              <a:lnSpc>
                <a:spcPct val="100000"/>
              </a:lnSpc>
              <a:buFont typeface="Arial" panose="020B0604020202020204" pitchFamily="34" charset="0"/>
              <a:buChar char="•"/>
            </a:pPr>
            <a:r>
              <a:rPr lang="en-AU" sz="1400" dirty="0"/>
              <a:t>Aukstakalnis, S, 2016. </a:t>
            </a:r>
            <a:r>
              <a:rPr lang="en-AU" sz="1400" i="1" dirty="0"/>
              <a:t>Practical augmented reality: a guide to the technologies, applications, and human factors for AR and VR</a:t>
            </a:r>
            <a:r>
              <a:rPr lang="en-AU" sz="1400" dirty="0"/>
              <a:t>. Crawfordsville, Indiana: Mark L. Taub.</a:t>
            </a:r>
          </a:p>
          <a:p>
            <a:pPr marL="342900" indent="-342900">
              <a:lnSpc>
                <a:spcPct val="100000"/>
              </a:lnSpc>
              <a:buFont typeface="Arial" panose="020B0604020202020204" pitchFamily="34" charset="0"/>
              <a:buChar char="•"/>
            </a:pPr>
            <a:r>
              <a:rPr lang="en-AU" sz="1400" dirty="0"/>
              <a:t>Lee, L, Kim, M and Hwang, W, 2019. ‘Potential of augmented reality and virtual reality technologies to promote wellbeing in older adults’. </a:t>
            </a:r>
            <a:r>
              <a:rPr lang="en-AU" sz="1400" i="1" dirty="0"/>
              <a:t>Augmented reality: current trends, challenges and prospects</a:t>
            </a:r>
            <a:r>
              <a:rPr lang="en-AU" sz="1400" dirty="0"/>
              <a:t>, [online] Available at: &lt;https://</a:t>
            </a:r>
            <a:r>
              <a:rPr lang="en-AU" sz="1400" dirty="0" err="1"/>
              <a:t>www.mdpi.com</a:t>
            </a:r>
            <a:r>
              <a:rPr lang="en-AU" sz="1400" dirty="0"/>
              <a:t>/2076-3417/9/17/3556/</a:t>
            </a:r>
            <a:r>
              <a:rPr lang="en-AU" sz="1400" dirty="0" err="1"/>
              <a:t>htm</a:t>
            </a:r>
            <a:r>
              <a:rPr lang="en-AU" sz="1400" dirty="0"/>
              <a:t>&gt; [Accessed 27 April 2022].</a:t>
            </a:r>
          </a:p>
          <a:p>
            <a:pPr marL="342900" indent="-342900">
              <a:lnSpc>
                <a:spcPct val="100000"/>
              </a:lnSpc>
              <a:buFont typeface="Arial" panose="020B0604020202020204" pitchFamily="34" charset="0"/>
              <a:buChar char="•"/>
            </a:pPr>
            <a:r>
              <a:rPr lang="en-AU" sz="1400" dirty="0"/>
              <a:t>Hsiao, K and Rashvand, H, 2013. Data modeling mobile augmented reality: integrated mind and body rehabilitation. [online] Available at: &lt;https://link-springer-</a:t>
            </a:r>
            <a:r>
              <a:rPr lang="en-AU" sz="1400" dirty="0" err="1"/>
              <a:t>com.ezproxy.cqu.edu.au</a:t>
            </a:r>
            <a:r>
              <a:rPr lang="en-AU" sz="1400" dirty="0"/>
              <a:t>/article/10.1007/s11042-013-1649-8&gt; [Accessed 27 April 2022].</a:t>
            </a:r>
          </a:p>
          <a:p>
            <a:pPr marL="342900" indent="-342900">
              <a:lnSpc>
                <a:spcPct val="100000"/>
              </a:lnSpc>
              <a:buFont typeface="Arial" panose="020B0604020202020204" pitchFamily="34" charset="0"/>
              <a:buChar char="•"/>
            </a:pPr>
            <a:r>
              <a:rPr lang="en-AU" sz="1400" dirty="0"/>
              <a:t>Klopfer, E and Squire, K, 2007. Environmental detectives—the development of an augmented reality platform for environmental simulations. [online] Available at: &lt;https://link-springer-</a:t>
            </a:r>
            <a:r>
              <a:rPr lang="en-AU" sz="1400" dirty="0" err="1"/>
              <a:t>com.ezproxy.cqu.edu.au</a:t>
            </a:r>
            <a:r>
              <a:rPr lang="en-AU" sz="1400" dirty="0"/>
              <a:t>/article/10.1007/s11423-007-9037-6&gt; [Accessed 27 April 2022].</a:t>
            </a:r>
          </a:p>
          <a:p>
            <a:pPr marL="342900" indent="-342900">
              <a:lnSpc>
                <a:spcPct val="100000"/>
              </a:lnSpc>
              <a:buFont typeface="Arial" panose="020B0604020202020204" pitchFamily="34" charset="0"/>
              <a:buChar char="•"/>
            </a:pPr>
            <a:r>
              <a:rPr lang="en-AU" sz="1400" dirty="0"/>
              <a:t>Hoe, Z, Lee, I, Chen, C and Chang, K, 2017. Using an augmented reality-based training system to promote spatial visualization ability for the elderly. [online] Available at: &lt;https://link-springer-</a:t>
            </a:r>
            <a:r>
              <a:rPr lang="en-AU" sz="1400" dirty="0" err="1"/>
              <a:t>com.ezproxy.cqu.edu.au</a:t>
            </a:r>
            <a:r>
              <a:rPr lang="en-AU" sz="1400" dirty="0"/>
              <a:t>/article/10.1007/s10209-017-0597-x&gt; [Accessed 28 April 2022]</a:t>
            </a:r>
          </a:p>
          <a:p>
            <a:pPr marL="342900" indent="-342900">
              <a:lnSpc>
                <a:spcPct val="100000"/>
              </a:lnSpc>
              <a:buFont typeface="Arial" panose="020B0604020202020204" pitchFamily="34" charset="0"/>
              <a:buChar char="•"/>
            </a:pPr>
            <a:r>
              <a:rPr lang="en-AU" sz="1300" dirty="0"/>
              <a:t>Security, P, 2022. </a:t>
            </a:r>
            <a:r>
              <a:rPr lang="en-AU" sz="1300" i="1" dirty="0"/>
              <a:t>Threats and risks of Pokémon Go, the most played game ever</a:t>
            </a:r>
            <a:r>
              <a:rPr lang="en-AU" sz="1300" dirty="0"/>
              <a:t>. [online] Panda Security </a:t>
            </a:r>
            <a:r>
              <a:rPr lang="en-AU" sz="1300" dirty="0" err="1"/>
              <a:t>Mediacenter</a:t>
            </a:r>
            <a:r>
              <a:rPr lang="en-AU" sz="1300" dirty="0"/>
              <a:t>. Available at: &lt;https://</a:t>
            </a:r>
            <a:r>
              <a:rPr lang="en-AU" sz="1300" dirty="0" err="1"/>
              <a:t>www.pandasecurity.com</a:t>
            </a:r>
            <a:r>
              <a:rPr lang="en-AU" sz="1300" dirty="0"/>
              <a:t>/en/</a:t>
            </a:r>
            <a:r>
              <a:rPr lang="en-AU" sz="1300" dirty="0" err="1"/>
              <a:t>mediacenter</a:t>
            </a:r>
            <a:r>
              <a:rPr lang="en-AU" sz="1300" dirty="0"/>
              <a:t>/panda-security/</a:t>
            </a:r>
            <a:r>
              <a:rPr lang="en-AU" sz="1300" dirty="0" err="1"/>
              <a:t>pokemon</a:t>
            </a:r>
            <a:r>
              <a:rPr lang="en-AU" sz="1300" dirty="0"/>
              <a:t>-go-risks-threats-famous-game-moment/&gt; [Accessed 29 April 2022].</a:t>
            </a:r>
          </a:p>
          <a:p>
            <a:pPr marL="342900" indent="-342900">
              <a:lnSpc>
                <a:spcPct val="100000"/>
              </a:lnSpc>
              <a:buFont typeface="Arial" panose="020B0604020202020204" pitchFamily="34" charset="0"/>
              <a:buChar char="•"/>
            </a:pPr>
            <a:r>
              <a:rPr lang="en-AU" sz="1500" dirty="0"/>
              <a:t>Augmented Reality (AR) &amp;amp; Virtual Reality (VR) in Healthcare Market Report 2020, R., 2022. </a:t>
            </a:r>
            <a:r>
              <a:rPr lang="en-AU" sz="1500" i="1" dirty="0"/>
              <a:t>Augmented Reality (AR) &amp; Virtual Reality (VR) in Healthcare Market Report 2020, Industry Overview, Size, Share, Global Trends Analysis, Emerging Technology Advancement, Top Companies, Strategy Profiling, Regional Revenue | </a:t>
            </a:r>
            <a:r>
              <a:rPr lang="en-AU" sz="1500" i="1" dirty="0" err="1"/>
              <a:t>Medgadget</a:t>
            </a:r>
            <a:r>
              <a:rPr lang="en-AU" sz="1500" dirty="0"/>
              <a:t>. [online] </a:t>
            </a:r>
            <a:r>
              <a:rPr lang="en-AU" sz="1500" dirty="0" err="1"/>
              <a:t>Medgadget.com</a:t>
            </a:r>
            <a:r>
              <a:rPr lang="en-AU" sz="1500" dirty="0"/>
              <a:t>. Available at: &lt;https://</a:t>
            </a:r>
            <a:r>
              <a:rPr lang="en-AU" sz="1500" dirty="0" err="1"/>
              <a:t>www.medgadget.com</a:t>
            </a:r>
            <a:r>
              <a:rPr lang="en-AU" sz="1500" dirty="0"/>
              <a:t>/2020/01/augmented-reality-ar-virtual-reality-vr-in-healthcare-market-report-2020-industry-overview-size-share-global-trends-analysis-emerging-technology-advancement-top-companies-strategy-pro.html&gt; [Accessed 29 April 2022].</a:t>
            </a:r>
          </a:p>
          <a:p>
            <a:pPr marL="342900" indent="-342900">
              <a:lnSpc>
                <a:spcPct val="100000"/>
              </a:lnSpc>
              <a:buFont typeface="Arial" panose="020B0604020202020204" pitchFamily="34" charset="0"/>
              <a:buChar char="•"/>
            </a:pPr>
            <a:r>
              <a:rPr lang="en-AU" sz="1700" dirty="0" err="1"/>
              <a:t>Computerlanguage.com</a:t>
            </a:r>
            <a:r>
              <a:rPr lang="en-AU" sz="1700" dirty="0"/>
              <a:t>. 2022. </a:t>
            </a:r>
            <a:r>
              <a:rPr lang="en-AU" sz="1700" i="1" dirty="0"/>
              <a:t>augmented reality - CLC Definition</a:t>
            </a:r>
            <a:r>
              <a:rPr lang="en-AU" sz="1700" dirty="0"/>
              <a:t>. [online] Available at: &lt;https://</a:t>
            </a:r>
            <a:r>
              <a:rPr lang="en-AU" sz="1700" dirty="0" err="1"/>
              <a:t>www.computerlanguage.com</a:t>
            </a:r>
            <a:r>
              <a:rPr lang="en-AU" sz="1700" dirty="0"/>
              <a:t>/</a:t>
            </a:r>
            <a:r>
              <a:rPr lang="en-AU" sz="1700" dirty="0" err="1"/>
              <a:t>results.php?definition</a:t>
            </a:r>
            <a:r>
              <a:rPr lang="en-AU" sz="1700" dirty="0"/>
              <a:t>=</a:t>
            </a:r>
            <a:r>
              <a:rPr lang="en-AU" sz="1700" dirty="0" err="1"/>
              <a:t>augmented+reality</a:t>
            </a:r>
            <a:r>
              <a:rPr lang="en-AU" sz="1700" dirty="0"/>
              <a:t>&gt; [Accessed 29 April 2022].</a:t>
            </a:r>
          </a:p>
          <a:p>
            <a:pPr marL="342900" indent="-342900">
              <a:lnSpc>
                <a:spcPct val="100000"/>
              </a:lnSpc>
              <a:buFont typeface="Arial" panose="020B0604020202020204" pitchFamily="34" charset="0"/>
              <a:buChar char="•"/>
            </a:pPr>
            <a:r>
              <a:rPr lang="en-AU" sz="1700" dirty="0"/>
              <a:t>Biggs, J., 2022. </a:t>
            </a:r>
            <a:r>
              <a:rPr lang="en-AU" sz="1700" i="1" dirty="0"/>
              <a:t>5 Real Uses for Augmented Reality in Construction Today</a:t>
            </a:r>
            <a:r>
              <a:rPr lang="en-AU" sz="1700" dirty="0"/>
              <a:t>. [online] </a:t>
            </a:r>
            <a:r>
              <a:rPr lang="en-AU" sz="1700" dirty="0" err="1"/>
              <a:t>Procore.com</a:t>
            </a:r>
            <a:r>
              <a:rPr lang="en-AU" sz="1700" dirty="0"/>
              <a:t>. Available at: &lt;https://</a:t>
            </a:r>
            <a:r>
              <a:rPr lang="en-AU" sz="1700" dirty="0" err="1"/>
              <a:t>www.procore.com</a:t>
            </a:r>
            <a:r>
              <a:rPr lang="en-AU" sz="1700" dirty="0"/>
              <a:t>/jobsite/5-real-uses-for-augmented-reality-in-construction-today/&gt; [Accessed 29 April 2022].</a:t>
            </a:r>
          </a:p>
        </p:txBody>
      </p:sp>
    </p:spTree>
    <p:extLst>
      <p:ext uri="{BB962C8B-B14F-4D97-AF65-F5344CB8AC3E}">
        <p14:creationId xmlns:p14="http://schemas.microsoft.com/office/powerpoint/2010/main" val="3504343962"/>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B2F2F"/>
      </a:dk2>
      <a:lt2>
        <a:srgbClr val="F3F3F0"/>
      </a:lt2>
      <a:accent1>
        <a:srgbClr val="5034E8"/>
      </a:accent1>
      <a:accent2>
        <a:srgbClr val="1749D5"/>
      </a:accent2>
      <a:accent3>
        <a:srgbClr val="29A9E7"/>
      </a:accent3>
      <a:accent4>
        <a:srgbClr val="15C1B1"/>
      </a:accent4>
      <a:accent5>
        <a:srgbClr val="23C673"/>
      </a:accent5>
      <a:accent6>
        <a:srgbClr val="16C823"/>
      </a:accent6>
      <a:hlink>
        <a:srgbClr val="349D79"/>
      </a:hlink>
      <a:folHlink>
        <a:srgbClr val="7F7F7F"/>
      </a:folHlink>
    </a:clrScheme>
    <a:fontScheme name="Custom 7">
      <a:majorFont>
        <a:latin typeface="Yu Mincho Demibold"/>
        <a:ea typeface=""/>
        <a:cs typeface=""/>
      </a:majorFont>
      <a:minorFont>
        <a:latin typeface="Yu Gothic"/>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3279</TotalTime>
  <Words>1707</Words>
  <Application>Microsoft Macintosh PowerPoint</Application>
  <PresentationFormat>Widescreen</PresentationFormat>
  <Paragraphs>104</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Meiryo</vt:lpstr>
      <vt:lpstr>Yu Gothic</vt:lpstr>
      <vt:lpstr>Yu Mincho Demibold</vt:lpstr>
      <vt:lpstr>Arial</vt:lpstr>
      <vt:lpstr>Calibri</vt:lpstr>
      <vt:lpstr>Corbel</vt:lpstr>
      <vt:lpstr>SketchLinesVTI</vt:lpstr>
      <vt:lpstr>Using Augmented Reality to Improve the Lives of the Elderly</vt:lpstr>
      <vt:lpstr>Table of Contents  1. Accessible Technology 2. Social well-being 3. Medical benefits 4. Drawbacks 5. Summary 6. References</vt:lpstr>
      <vt:lpstr>Accessible Technology</vt:lpstr>
      <vt:lpstr>Social Well-being</vt:lpstr>
      <vt:lpstr>Medical Benefits</vt:lpstr>
      <vt:lpstr>Drawbacks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Augmented Reality to Improve the Lives of the Elderly</dc:title>
  <dc:creator>Jacinta Frizelle</dc:creator>
  <cp:lastModifiedBy>Jacinta Frizelle</cp:lastModifiedBy>
  <cp:revision>16</cp:revision>
  <dcterms:created xsi:type="dcterms:W3CDTF">2022-04-26T23:46:24Z</dcterms:created>
  <dcterms:modified xsi:type="dcterms:W3CDTF">2022-04-29T06:26:12Z</dcterms:modified>
</cp:coreProperties>
</file>