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20"/>
  </p:notesMasterIdLst>
  <p:sldIdLst>
    <p:sldId id="256" r:id="rId2"/>
    <p:sldId id="258" r:id="rId3"/>
    <p:sldId id="259" r:id="rId4"/>
    <p:sldId id="260" r:id="rId5"/>
    <p:sldId id="313" r:id="rId6"/>
    <p:sldId id="314" r:id="rId7"/>
    <p:sldId id="322" r:id="rId8"/>
    <p:sldId id="315" r:id="rId9"/>
    <p:sldId id="316" r:id="rId10"/>
    <p:sldId id="317" r:id="rId11"/>
    <p:sldId id="325" r:id="rId12"/>
    <p:sldId id="318" r:id="rId13"/>
    <p:sldId id="320" r:id="rId14"/>
    <p:sldId id="257" r:id="rId15"/>
    <p:sldId id="321" r:id="rId16"/>
    <p:sldId id="326" r:id="rId17"/>
    <p:sldId id="324" r:id="rId18"/>
    <p:sldId id="323" r:id="rId19"/>
  </p:sldIdLst>
  <p:sldSz cx="9144000" cy="5143500" type="screen16x9"/>
  <p:notesSz cx="6858000" cy="9144000"/>
  <p:embeddedFontLst>
    <p:embeddedFont>
      <p:font typeface="Fugaz One" panose="020B0604020202020204" charset="0"/>
      <p:regular r:id="rId21"/>
    </p:embeddedFon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6F9C6C-BD3D-4B2A-81B0-2908A88606EE}">
  <a:tblStyle styleId="{9B6F9C6C-BD3D-4B2A-81B0-2908A88606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79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ta.adriel@office.ui.ac.id" userId="697ee3cb-85df-473e-b5f2-415b4a792f2a" providerId="ADAL" clId="{85C0832F-1283-413C-9FC9-4FA26B6D4662}"/>
    <pc:docChg chg="undo custSel addSld delSld modSld sldOrd addMainMaster delMainMaster modMainMaster">
      <pc:chgData name="jefta.adriel@office.ui.ac.id" userId="697ee3cb-85df-473e-b5f2-415b4a792f2a" providerId="ADAL" clId="{85C0832F-1283-413C-9FC9-4FA26B6D4662}" dt="2023-09-10T11:40:41.758" v="4636" actId="1076"/>
      <pc:docMkLst>
        <pc:docMk/>
      </pc:docMkLst>
      <pc:sldChg chg="modSp mod">
        <pc:chgData name="jefta.adriel@office.ui.ac.id" userId="697ee3cb-85df-473e-b5f2-415b4a792f2a" providerId="ADAL" clId="{85C0832F-1283-413C-9FC9-4FA26B6D4662}" dt="2023-09-10T06:32:54.565" v="117" actId="20577"/>
        <pc:sldMkLst>
          <pc:docMk/>
          <pc:sldMk cId="0" sldId="256"/>
        </pc:sldMkLst>
        <pc:spChg chg="mod">
          <ac:chgData name="jefta.adriel@office.ui.ac.id" userId="697ee3cb-85df-473e-b5f2-415b4a792f2a" providerId="ADAL" clId="{85C0832F-1283-413C-9FC9-4FA26B6D4662}" dt="2023-09-10T06:32:42.188" v="69" actId="120"/>
          <ac:spMkLst>
            <pc:docMk/>
            <pc:sldMk cId="0" sldId="256"/>
            <ac:spMk id="386" creationId="{00000000-0000-0000-0000-000000000000}"/>
          </ac:spMkLst>
        </pc:spChg>
        <pc:spChg chg="mod">
          <ac:chgData name="jefta.adriel@office.ui.ac.id" userId="697ee3cb-85df-473e-b5f2-415b4a792f2a" providerId="ADAL" clId="{85C0832F-1283-413C-9FC9-4FA26B6D4662}" dt="2023-09-10T06:32:54.565" v="117" actId="20577"/>
          <ac:spMkLst>
            <pc:docMk/>
            <pc:sldMk cId="0" sldId="256"/>
            <ac:spMk id="387" creationId="{00000000-0000-0000-0000-000000000000}"/>
          </ac:spMkLst>
        </pc:spChg>
      </pc:sldChg>
      <pc:sldChg chg="addSp delSp modSp mod">
        <pc:chgData name="jefta.adriel@office.ui.ac.id" userId="697ee3cb-85df-473e-b5f2-415b4a792f2a" providerId="ADAL" clId="{85C0832F-1283-413C-9FC9-4FA26B6D4662}" dt="2023-09-10T10:14:01.992" v="3082" actId="20577"/>
        <pc:sldMkLst>
          <pc:docMk/>
          <pc:sldMk cId="0" sldId="257"/>
        </pc:sldMkLst>
        <pc:spChg chg="add del mod">
          <ac:chgData name="jefta.adriel@office.ui.ac.id" userId="697ee3cb-85df-473e-b5f2-415b4a792f2a" providerId="ADAL" clId="{85C0832F-1283-413C-9FC9-4FA26B6D4662}" dt="2023-09-10T09:52:05.285" v="1863" actId="478"/>
          <ac:spMkLst>
            <pc:docMk/>
            <pc:sldMk cId="0" sldId="257"/>
            <ac:spMk id="3" creationId="{5065BB6F-410E-92A2-0085-5E712FF24300}"/>
          </ac:spMkLst>
        </pc:spChg>
        <pc:spChg chg="add del mod">
          <ac:chgData name="jefta.adriel@office.ui.ac.id" userId="697ee3cb-85df-473e-b5f2-415b4a792f2a" providerId="ADAL" clId="{85C0832F-1283-413C-9FC9-4FA26B6D4662}" dt="2023-09-10T09:52:09.408" v="1865" actId="478"/>
          <ac:spMkLst>
            <pc:docMk/>
            <pc:sldMk cId="0" sldId="257"/>
            <ac:spMk id="5" creationId="{1811D24C-F124-9DD2-5C5A-4D835D238086}"/>
          </ac:spMkLst>
        </pc:spChg>
        <pc:spChg chg="add mod">
          <ac:chgData name="jefta.adriel@office.ui.ac.id" userId="697ee3cb-85df-473e-b5f2-415b4a792f2a" providerId="ADAL" clId="{85C0832F-1283-413C-9FC9-4FA26B6D4662}" dt="2023-09-10T10:14:01.992" v="3082" actId="20577"/>
          <ac:spMkLst>
            <pc:docMk/>
            <pc:sldMk cId="0" sldId="257"/>
            <ac:spMk id="10" creationId="{3A61FEFF-3DDB-4A07-BA66-579EEC9308B4}"/>
          </ac:spMkLst>
        </pc:spChg>
        <pc:spChg chg="add mod">
          <ac:chgData name="jefta.adriel@office.ui.ac.id" userId="697ee3cb-85df-473e-b5f2-415b4a792f2a" providerId="ADAL" clId="{85C0832F-1283-413C-9FC9-4FA26B6D4662}" dt="2023-09-10T10:10:02.571" v="2612" actId="14100"/>
          <ac:spMkLst>
            <pc:docMk/>
            <pc:sldMk cId="0" sldId="257"/>
            <ac:spMk id="14" creationId="{3930C721-CDBF-E3A1-EB3C-D2032560F8BA}"/>
          </ac:spMkLst>
        </pc:spChg>
        <pc:spChg chg="add mod">
          <ac:chgData name="jefta.adriel@office.ui.ac.id" userId="697ee3cb-85df-473e-b5f2-415b4a792f2a" providerId="ADAL" clId="{85C0832F-1283-413C-9FC9-4FA26B6D4662}" dt="2023-09-10T10:10:41.258" v="2633" actId="1076"/>
          <ac:spMkLst>
            <pc:docMk/>
            <pc:sldMk cId="0" sldId="257"/>
            <ac:spMk id="15" creationId="{A545139F-FDFF-28B2-179B-FD6DFB475B0D}"/>
          </ac:spMkLst>
        </pc:spChg>
        <pc:spChg chg="del">
          <ac:chgData name="jefta.adriel@office.ui.ac.id" userId="697ee3cb-85df-473e-b5f2-415b4a792f2a" providerId="ADAL" clId="{85C0832F-1283-413C-9FC9-4FA26B6D4662}" dt="2023-09-10T09:52:08.094" v="1864" actId="478"/>
          <ac:spMkLst>
            <pc:docMk/>
            <pc:sldMk cId="0" sldId="257"/>
            <ac:spMk id="467" creationId="{00000000-0000-0000-0000-000000000000}"/>
          </ac:spMkLst>
        </pc:spChg>
        <pc:spChg chg="del">
          <ac:chgData name="jefta.adriel@office.ui.ac.id" userId="697ee3cb-85df-473e-b5f2-415b4a792f2a" providerId="ADAL" clId="{85C0832F-1283-413C-9FC9-4FA26B6D4662}" dt="2023-09-10T09:52:03.526" v="1862" actId="478"/>
          <ac:spMkLst>
            <pc:docMk/>
            <pc:sldMk cId="0" sldId="257"/>
            <ac:spMk id="468" creationId="{00000000-0000-0000-0000-000000000000}"/>
          </ac:spMkLst>
        </pc:spChg>
        <pc:picChg chg="add del mod">
          <ac:chgData name="jefta.adriel@office.ui.ac.id" userId="697ee3cb-85df-473e-b5f2-415b4a792f2a" providerId="ADAL" clId="{85C0832F-1283-413C-9FC9-4FA26B6D4662}" dt="2023-09-10T09:58:06.290" v="1872" actId="478"/>
          <ac:picMkLst>
            <pc:docMk/>
            <pc:sldMk cId="0" sldId="257"/>
            <ac:picMk id="7" creationId="{82DD2C77-C63B-B552-A1AE-EDA0B211ACE7}"/>
          </ac:picMkLst>
        </pc:picChg>
        <pc:picChg chg="add del mod">
          <ac:chgData name="jefta.adriel@office.ui.ac.id" userId="697ee3cb-85df-473e-b5f2-415b4a792f2a" providerId="ADAL" clId="{85C0832F-1283-413C-9FC9-4FA26B6D4662}" dt="2023-09-10T10:09:20.627" v="2606" actId="478"/>
          <ac:picMkLst>
            <pc:docMk/>
            <pc:sldMk cId="0" sldId="257"/>
            <ac:picMk id="9" creationId="{AFFBDBB4-AF29-F58D-FEEB-330025024871}"/>
          </ac:picMkLst>
        </pc:picChg>
        <pc:picChg chg="add mod">
          <ac:chgData name="jefta.adriel@office.ui.ac.id" userId="697ee3cb-85df-473e-b5f2-415b4a792f2a" providerId="ADAL" clId="{85C0832F-1283-413C-9FC9-4FA26B6D4662}" dt="2023-09-10T10:10:13.446" v="2615" actId="1076"/>
          <ac:picMkLst>
            <pc:docMk/>
            <pc:sldMk cId="0" sldId="257"/>
            <ac:picMk id="12" creationId="{2146B120-0247-D2C5-D8F2-F34C4C958D63}"/>
          </ac:picMkLst>
        </pc:picChg>
      </pc:sldChg>
      <pc:sldChg chg="modSp mod ord">
        <pc:chgData name="jefta.adriel@office.ui.ac.id" userId="697ee3cb-85df-473e-b5f2-415b4a792f2a" providerId="ADAL" clId="{85C0832F-1283-413C-9FC9-4FA26B6D4662}" dt="2023-09-10T10:15:38.364" v="3111" actId="20577"/>
        <pc:sldMkLst>
          <pc:docMk/>
          <pc:sldMk cId="0" sldId="258"/>
        </pc:sldMkLst>
        <pc:spChg chg="mod">
          <ac:chgData name="jefta.adriel@office.ui.ac.id" userId="697ee3cb-85df-473e-b5f2-415b4a792f2a" providerId="ADAL" clId="{85C0832F-1283-413C-9FC9-4FA26B6D4662}" dt="2023-09-10T06:42:18.067" v="133" actId="20577"/>
          <ac:spMkLst>
            <pc:docMk/>
            <pc:sldMk cId="0" sldId="258"/>
            <ac:spMk id="473" creationId="{00000000-0000-0000-0000-000000000000}"/>
          </ac:spMkLst>
        </pc:spChg>
        <pc:spChg chg="mod">
          <ac:chgData name="jefta.adriel@office.ui.ac.id" userId="697ee3cb-85df-473e-b5f2-415b4a792f2a" providerId="ADAL" clId="{85C0832F-1283-413C-9FC9-4FA26B6D4662}" dt="2023-09-10T10:15:38.364" v="3111" actId="20577"/>
          <ac:spMkLst>
            <pc:docMk/>
            <pc:sldMk cId="0" sldId="258"/>
            <ac:spMk id="475" creationId="{00000000-0000-0000-0000-000000000000}"/>
          </ac:spMkLst>
        </pc:spChg>
        <pc:spChg chg="mod">
          <ac:chgData name="jefta.adriel@office.ui.ac.id" userId="697ee3cb-85df-473e-b5f2-415b4a792f2a" providerId="ADAL" clId="{85C0832F-1283-413C-9FC9-4FA26B6D4662}" dt="2023-09-10T06:43:56.311" v="189" actId="20577"/>
          <ac:spMkLst>
            <pc:docMk/>
            <pc:sldMk cId="0" sldId="258"/>
            <ac:spMk id="476" creationId="{00000000-0000-0000-0000-000000000000}"/>
          </ac:spMkLst>
        </pc:spChg>
        <pc:spChg chg="mod">
          <ac:chgData name="jefta.adriel@office.ui.ac.id" userId="697ee3cb-85df-473e-b5f2-415b4a792f2a" providerId="ADAL" clId="{85C0832F-1283-413C-9FC9-4FA26B6D4662}" dt="2023-09-10T06:44:49.678" v="254" actId="20577"/>
          <ac:spMkLst>
            <pc:docMk/>
            <pc:sldMk cId="0" sldId="258"/>
            <ac:spMk id="478" creationId="{00000000-0000-0000-0000-000000000000}"/>
          </ac:spMkLst>
        </pc:spChg>
        <pc:spChg chg="mod">
          <ac:chgData name="jefta.adriel@office.ui.ac.id" userId="697ee3cb-85df-473e-b5f2-415b4a792f2a" providerId="ADAL" clId="{85C0832F-1283-413C-9FC9-4FA26B6D4662}" dt="2023-09-10T06:44:59.600" v="258" actId="20577"/>
          <ac:spMkLst>
            <pc:docMk/>
            <pc:sldMk cId="0" sldId="258"/>
            <ac:spMk id="479" creationId="{00000000-0000-0000-0000-000000000000}"/>
          </ac:spMkLst>
        </pc:spChg>
        <pc:spChg chg="mod">
          <ac:chgData name="jefta.adriel@office.ui.ac.id" userId="697ee3cb-85df-473e-b5f2-415b4a792f2a" providerId="ADAL" clId="{85C0832F-1283-413C-9FC9-4FA26B6D4662}" dt="2023-09-10T06:45:18.747" v="303" actId="20577"/>
          <ac:spMkLst>
            <pc:docMk/>
            <pc:sldMk cId="0" sldId="258"/>
            <ac:spMk id="481" creationId="{00000000-0000-0000-0000-000000000000}"/>
          </ac:spMkLst>
        </pc:spChg>
        <pc:spChg chg="mod">
          <ac:chgData name="jefta.adriel@office.ui.ac.id" userId="697ee3cb-85df-473e-b5f2-415b4a792f2a" providerId="ADAL" clId="{85C0832F-1283-413C-9FC9-4FA26B6D4662}" dt="2023-09-10T06:45:27.677" v="324" actId="20577"/>
          <ac:spMkLst>
            <pc:docMk/>
            <pc:sldMk cId="0" sldId="258"/>
            <ac:spMk id="482" creationId="{00000000-0000-0000-0000-000000000000}"/>
          </ac:spMkLst>
        </pc:spChg>
        <pc:spChg chg="mod">
          <ac:chgData name="jefta.adriel@office.ui.ac.id" userId="697ee3cb-85df-473e-b5f2-415b4a792f2a" providerId="ADAL" clId="{85C0832F-1283-413C-9FC9-4FA26B6D4662}" dt="2023-09-10T06:47:02.078" v="410" actId="20577"/>
          <ac:spMkLst>
            <pc:docMk/>
            <pc:sldMk cId="0" sldId="258"/>
            <ac:spMk id="484" creationId="{00000000-0000-0000-0000-000000000000}"/>
          </ac:spMkLst>
        </pc:spChg>
      </pc:sldChg>
      <pc:sldChg chg="modSp mod ord modNotes">
        <pc:chgData name="jefta.adriel@office.ui.ac.id" userId="697ee3cb-85df-473e-b5f2-415b4a792f2a" providerId="ADAL" clId="{85C0832F-1283-413C-9FC9-4FA26B6D4662}" dt="2023-09-10T06:49:12.101" v="599" actId="20577"/>
        <pc:sldMkLst>
          <pc:docMk/>
          <pc:sldMk cId="0" sldId="259"/>
        </pc:sldMkLst>
        <pc:spChg chg="mod">
          <ac:chgData name="jefta.adriel@office.ui.ac.id" userId="697ee3cb-85df-473e-b5f2-415b4a792f2a" providerId="ADAL" clId="{85C0832F-1283-413C-9FC9-4FA26B6D4662}" dt="2023-09-10T06:49:12.101" v="599" actId="20577"/>
          <ac:spMkLst>
            <pc:docMk/>
            <pc:sldMk cId="0" sldId="259"/>
            <ac:spMk id="490" creationId="{00000000-0000-0000-0000-000000000000}"/>
          </ac:spMkLst>
        </pc:spChg>
        <pc:spChg chg="mod">
          <ac:chgData name="jefta.adriel@office.ui.ac.id" userId="697ee3cb-85df-473e-b5f2-415b4a792f2a" providerId="ADAL" clId="{85C0832F-1283-413C-9FC9-4FA26B6D4662}" dt="2023-09-10T06:47:27.790" v="447" actId="404"/>
          <ac:spMkLst>
            <pc:docMk/>
            <pc:sldMk cId="0" sldId="259"/>
            <ac:spMk id="491" creationId="{00000000-0000-0000-0000-000000000000}"/>
          </ac:spMkLst>
        </pc:spChg>
      </pc:sldChg>
      <pc:sldChg chg="addSp delSp modSp mod ord modNotes">
        <pc:chgData name="jefta.adriel@office.ui.ac.id" userId="697ee3cb-85df-473e-b5f2-415b4a792f2a" providerId="ADAL" clId="{85C0832F-1283-413C-9FC9-4FA26B6D4662}" dt="2023-09-10T06:49:37.884" v="622" actId="478"/>
        <pc:sldMkLst>
          <pc:docMk/>
          <pc:sldMk cId="0" sldId="260"/>
        </pc:sldMkLst>
        <pc:spChg chg="add del mod">
          <ac:chgData name="jefta.adriel@office.ui.ac.id" userId="697ee3cb-85df-473e-b5f2-415b4a792f2a" providerId="ADAL" clId="{85C0832F-1283-413C-9FC9-4FA26B6D4662}" dt="2023-09-10T06:49:37.884" v="622" actId="478"/>
          <ac:spMkLst>
            <pc:docMk/>
            <pc:sldMk cId="0" sldId="260"/>
            <ac:spMk id="3" creationId="{A4D7FD30-D9E6-C9E8-087D-9AF256C6D933}"/>
          </ac:spMkLst>
        </pc:spChg>
        <pc:spChg chg="mod">
          <ac:chgData name="jefta.adriel@office.ui.ac.id" userId="697ee3cb-85df-473e-b5f2-415b4a792f2a" providerId="ADAL" clId="{85C0832F-1283-413C-9FC9-4FA26B6D4662}" dt="2023-09-10T06:49:29.970" v="620" actId="404"/>
          <ac:spMkLst>
            <pc:docMk/>
            <pc:sldMk cId="0" sldId="260"/>
            <ac:spMk id="520" creationId="{00000000-0000-0000-0000-000000000000}"/>
          </ac:spMkLst>
        </pc:spChg>
        <pc:spChg chg="del">
          <ac:chgData name="jefta.adriel@office.ui.ac.id" userId="697ee3cb-85df-473e-b5f2-415b4a792f2a" providerId="ADAL" clId="{85C0832F-1283-413C-9FC9-4FA26B6D4662}" dt="2023-09-10T06:49:36.407" v="621" actId="478"/>
          <ac:spMkLst>
            <pc:docMk/>
            <pc:sldMk cId="0" sldId="260"/>
            <ac:spMk id="522" creationId="{00000000-0000-0000-0000-000000000000}"/>
          </ac:spMkLst>
        </pc:spChg>
      </pc:sldChg>
      <pc:sldChg chg="add del">
        <pc:chgData name="jefta.adriel@office.ui.ac.id" userId="697ee3cb-85df-473e-b5f2-415b4a792f2a" providerId="ADAL" clId="{85C0832F-1283-413C-9FC9-4FA26B6D4662}" dt="2023-09-10T11:22:13.786" v="4247" actId="47"/>
        <pc:sldMkLst>
          <pc:docMk/>
          <pc:sldMk cId="0" sldId="261"/>
        </pc:sldMkLst>
      </pc:sldChg>
      <pc:sldChg chg="add del">
        <pc:chgData name="jefta.adriel@office.ui.ac.id" userId="697ee3cb-85df-473e-b5f2-415b4a792f2a" providerId="ADAL" clId="{85C0832F-1283-413C-9FC9-4FA26B6D4662}" dt="2023-09-10T11:22:13.786" v="4247" actId="47"/>
        <pc:sldMkLst>
          <pc:docMk/>
          <pc:sldMk cId="0" sldId="262"/>
        </pc:sldMkLst>
      </pc:sldChg>
      <pc:sldChg chg="add del">
        <pc:chgData name="jefta.adriel@office.ui.ac.id" userId="697ee3cb-85df-473e-b5f2-415b4a792f2a" providerId="ADAL" clId="{85C0832F-1283-413C-9FC9-4FA26B6D4662}" dt="2023-09-10T11:22:13.786" v="4247" actId="47"/>
        <pc:sldMkLst>
          <pc:docMk/>
          <pc:sldMk cId="0" sldId="263"/>
        </pc:sldMkLst>
      </pc:sldChg>
      <pc:sldChg chg="add del">
        <pc:chgData name="jefta.adriel@office.ui.ac.id" userId="697ee3cb-85df-473e-b5f2-415b4a792f2a" providerId="ADAL" clId="{85C0832F-1283-413C-9FC9-4FA26B6D4662}" dt="2023-09-10T11:22:13.786" v="4247" actId="47"/>
        <pc:sldMkLst>
          <pc:docMk/>
          <pc:sldMk cId="0" sldId="264"/>
        </pc:sldMkLst>
      </pc:sldChg>
      <pc:sldChg chg="add del">
        <pc:chgData name="jefta.adriel@office.ui.ac.id" userId="697ee3cb-85df-473e-b5f2-415b4a792f2a" providerId="ADAL" clId="{85C0832F-1283-413C-9FC9-4FA26B6D4662}" dt="2023-09-10T11:22:13.786" v="4247" actId="47"/>
        <pc:sldMkLst>
          <pc:docMk/>
          <pc:sldMk cId="0" sldId="265"/>
        </pc:sldMkLst>
      </pc:sldChg>
      <pc:sldChg chg="add del">
        <pc:chgData name="jefta.adriel@office.ui.ac.id" userId="697ee3cb-85df-473e-b5f2-415b4a792f2a" providerId="ADAL" clId="{85C0832F-1283-413C-9FC9-4FA26B6D4662}" dt="2023-09-10T11:22:13.786" v="4247" actId="47"/>
        <pc:sldMkLst>
          <pc:docMk/>
          <pc:sldMk cId="0" sldId="266"/>
        </pc:sldMkLst>
      </pc:sldChg>
      <pc:sldChg chg="add del">
        <pc:chgData name="jefta.adriel@office.ui.ac.id" userId="697ee3cb-85df-473e-b5f2-415b4a792f2a" providerId="ADAL" clId="{85C0832F-1283-413C-9FC9-4FA26B6D4662}" dt="2023-09-10T11:22:13.786" v="4247" actId="47"/>
        <pc:sldMkLst>
          <pc:docMk/>
          <pc:sldMk cId="0" sldId="267"/>
        </pc:sldMkLst>
      </pc:sldChg>
      <pc:sldChg chg="add del">
        <pc:chgData name="jefta.adriel@office.ui.ac.id" userId="697ee3cb-85df-473e-b5f2-415b4a792f2a" providerId="ADAL" clId="{85C0832F-1283-413C-9FC9-4FA26B6D4662}" dt="2023-09-10T11:22:13.786" v="4247" actId="47"/>
        <pc:sldMkLst>
          <pc:docMk/>
          <pc:sldMk cId="0" sldId="268"/>
        </pc:sldMkLst>
      </pc:sldChg>
      <pc:sldChg chg="add del">
        <pc:chgData name="jefta.adriel@office.ui.ac.id" userId="697ee3cb-85df-473e-b5f2-415b4a792f2a" providerId="ADAL" clId="{85C0832F-1283-413C-9FC9-4FA26B6D4662}" dt="2023-09-10T11:22:13.786" v="4247" actId="47"/>
        <pc:sldMkLst>
          <pc:docMk/>
          <pc:sldMk cId="0" sldId="269"/>
        </pc:sldMkLst>
      </pc:sldChg>
      <pc:sldChg chg="add del">
        <pc:chgData name="jefta.adriel@office.ui.ac.id" userId="697ee3cb-85df-473e-b5f2-415b4a792f2a" providerId="ADAL" clId="{85C0832F-1283-413C-9FC9-4FA26B6D4662}" dt="2023-09-10T11:22:13.786" v="4247" actId="47"/>
        <pc:sldMkLst>
          <pc:docMk/>
          <pc:sldMk cId="0" sldId="270"/>
        </pc:sldMkLst>
      </pc:sldChg>
      <pc:sldChg chg="add del">
        <pc:chgData name="jefta.adriel@office.ui.ac.id" userId="697ee3cb-85df-473e-b5f2-415b4a792f2a" providerId="ADAL" clId="{85C0832F-1283-413C-9FC9-4FA26B6D4662}" dt="2023-09-10T11:22:13.786" v="4247" actId="47"/>
        <pc:sldMkLst>
          <pc:docMk/>
          <pc:sldMk cId="0" sldId="271"/>
        </pc:sldMkLst>
      </pc:sldChg>
      <pc:sldChg chg="add del">
        <pc:chgData name="jefta.adriel@office.ui.ac.id" userId="697ee3cb-85df-473e-b5f2-415b4a792f2a" providerId="ADAL" clId="{85C0832F-1283-413C-9FC9-4FA26B6D4662}" dt="2023-09-10T11:22:13.786" v="4247" actId="47"/>
        <pc:sldMkLst>
          <pc:docMk/>
          <pc:sldMk cId="0" sldId="272"/>
        </pc:sldMkLst>
      </pc:sldChg>
      <pc:sldChg chg="add del">
        <pc:chgData name="jefta.adriel@office.ui.ac.id" userId="697ee3cb-85df-473e-b5f2-415b4a792f2a" providerId="ADAL" clId="{85C0832F-1283-413C-9FC9-4FA26B6D4662}" dt="2023-09-10T11:22:13.786" v="4247" actId="47"/>
        <pc:sldMkLst>
          <pc:docMk/>
          <pc:sldMk cId="0" sldId="273"/>
        </pc:sldMkLst>
      </pc:sldChg>
      <pc:sldChg chg="add del">
        <pc:chgData name="jefta.adriel@office.ui.ac.id" userId="697ee3cb-85df-473e-b5f2-415b4a792f2a" providerId="ADAL" clId="{85C0832F-1283-413C-9FC9-4FA26B6D4662}" dt="2023-09-10T11:22:13.786" v="4247" actId="47"/>
        <pc:sldMkLst>
          <pc:docMk/>
          <pc:sldMk cId="0" sldId="274"/>
        </pc:sldMkLst>
      </pc:sldChg>
      <pc:sldChg chg="add del">
        <pc:chgData name="jefta.adriel@office.ui.ac.id" userId="697ee3cb-85df-473e-b5f2-415b4a792f2a" providerId="ADAL" clId="{85C0832F-1283-413C-9FC9-4FA26B6D4662}" dt="2023-09-10T11:22:13.786" v="4247" actId="47"/>
        <pc:sldMkLst>
          <pc:docMk/>
          <pc:sldMk cId="0" sldId="275"/>
        </pc:sldMkLst>
      </pc:sldChg>
      <pc:sldChg chg="add del">
        <pc:chgData name="jefta.adriel@office.ui.ac.id" userId="697ee3cb-85df-473e-b5f2-415b4a792f2a" providerId="ADAL" clId="{85C0832F-1283-413C-9FC9-4FA26B6D4662}" dt="2023-09-10T11:22:13.786" v="4247" actId="47"/>
        <pc:sldMkLst>
          <pc:docMk/>
          <pc:sldMk cId="0" sldId="276"/>
        </pc:sldMkLst>
      </pc:sldChg>
      <pc:sldChg chg="add del">
        <pc:chgData name="jefta.adriel@office.ui.ac.id" userId="697ee3cb-85df-473e-b5f2-415b4a792f2a" providerId="ADAL" clId="{85C0832F-1283-413C-9FC9-4FA26B6D4662}" dt="2023-09-10T11:22:13.786" v="4247" actId="47"/>
        <pc:sldMkLst>
          <pc:docMk/>
          <pc:sldMk cId="0" sldId="277"/>
        </pc:sldMkLst>
      </pc:sldChg>
      <pc:sldChg chg="add del">
        <pc:chgData name="jefta.adriel@office.ui.ac.id" userId="697ee3cb-85df-473e-b5f2-415b4a792f2a" providerId="ADAL" clId="{85C0832F-1283-413C-9FC9-4FA26B6D4662}" dt="2023-09-10T11:22:13.786" v="4247" actId="47"/>
        <pc:sldMkLst>
          <pc:docMk/>
          <pc:sldMk cId="0" sldId="278"/>
        </pc:sldMkLst>
      </pc:sldChg>
      <pc:sldChg chg="add del">
        <pc:chgData name="jefta.adriel@office.ui.ac.id" userId="697ee3cb-85df-473e-b5f2-415b4a792f2a" providerId="ADAL" clId="{85C0832F-1283-413C-9FC9-4FA26B6D4662}" dt="2023-09-10T11:22:13.786" v="4247" actId="47"/>
        <pc:sldMkLst>
          <pc:docMk/>
          <pc:sldMk cId="0" sldId="279"/>
        </pc:sldMkLst>
      </pc:sldChg>
      <pc:sldChg chg="add del">
        <pc:chgData name="jefta.adriel@office.ui.ac.id" userId="697ee3cb-85df-473e-b5f2-415b4a792f2a" providerId="ADAL" clId="{85C0832F-1283-413C-9FC9-4FA26B6D4662}" dt="2023-09-10T11:22:13.786" v="4247" actId="47"/>
        <pc:sldMkLst>
          <pc:docMk/>
          <pc:sldMk cId="0" sldId="280"/>
        </pc:sldMkLst>
      </pc:sldChg>
      <pc:sldChg chg="add del">
        <pc:chgData name="jefta.adriel@office.ui.ac.id" userId="697ee3cb-85df-473e-b5f2-415b4a792f2a" providerId="ADAL" clId="{85C0832F-1283-413C-9FC9-4FA26B6D4662}" dt="2023-09-10T11:22:13.786" v="4247" actId="47"/>
        <pc:sldMkLst>
          <pc:docMk/>
          <pc:sldMk cId="0" sldId="281"/>
        </pc:sldMkLst>
      </pc:sldChg>
      <pc:sldChg chg="add del">
        <pc:chgData name="jefta.adriel@office.ui.ac.id" userId="697ee3cb-85df-473e-b5f2-415b4a792f2a" providerId="ADAL" clId="{85C0832F-1283-413C-9FC9-4FA26B6D4662}" dt="2023-09-10T11:22:13.786" v="4247" actId="47"/>
        <pc:sldMkLst>
          <pc:docMk/>
          <pc:sldMk cId="0" sldId="282"/>
        </pc:sldMkLst>
      </pc:sldChg>
      <pc:sldChg chg="add del">
        <pc:chgData name="jefta.adriel@office.ui.ac.id" userId="697ee3cb-85df-473e-b5f2-415b4a792f2a" providerId="ADAL" clId="{85C0832F-1283-413C-9FC9-4FA26B6D4662}" dt="2023-09-10T11:22:13.786" v="4247" actId="47"/>
        <pc:sldMkLst>
          <pc:docMk/>
          <pc:sldMk cId="0" sldId="283"/>
        </pc:sldMkLst>
      </pc:sldChg>
      <pc:sldChg chg="add del">
        <pc:chgData name="jefta.adriel@office.ui.ac.id" userId="697ee3cb-85df-473e-b5f2-415b4a792f2a" providerId="ADAL" clId="{85C0832F-1283-413C-9FC9-4FA26B6D4662}" dt="2023-09-10T11:22:13.786" v="4247" actId="47"/>
        <pc:sldMkLst>
          <pc:docMk/>
          <pc:sldMk cId="0" sldId="284"/>
        </pc:sldMkLst>
      </pc:sldChg>
      <pc:sldChg chg="add del">
        <pc:chgData name="jefta.adriel@office.ui.ac.id" userId="697ee3cb-85df-473e-b5f2-415b4a792f2a" providerId="ADAL" clId="{85C0832F-1283-413C-9FC9-4FA26B6D4662}" dt="2023-09-10T11:22:13.786" v="4247" actId="47"/>
        <pc:sldMkLst>
          <pc:docMk/>
          <pc:sldMk cId="0" sldId="285"/>
        </pc:sldMkLst>
      </pc:sldChg>
      <pc:sldChg chg="add del">
        <pc:chgData name="jefta.adriel@office.ui.ac.id" userId="697ee3cb-85df-473e-b5f2-415b4a792f2a" providerId="ADAL" clId="{85C0832F-1283-413C-9FC9-4FA26B6D4662}" dt="2023-09-10T11:22:13.786" v="4247" actId="47"/>
        <pc:sldMkLst>
          <pc:docMk/>
          <pc:sldMk cId="0" sldId="286"/>
        </pc:sldMkLst>
      </pc:sldChg>
      <pc:sldChg chg="add del">
        <pc:chgData name="jefta.adriel@office.ui.ac.id" userId="697ee3cb-85df-473e-b5f2-415b4a792f2a" providerId="ADAL" clId="{85C0832F-1283-413C-9FC9-4FA26B6D4662}" dt="2023-09-10T11:22:13.786" v="4247" actId="47"/>
        <pc:sldMkLst>
          <pc:docMk/>
          <pc:sldMk cId="0" sldId="287"/>
        </pc:sldMkLst>
      </pc:sldChg>
      <pc:sldChg chg="add del">
        <pc:chgData name="jefta.adriel@office.ui.ac.id" userId="697ee3cb-85df-473e-b5f2-415b4a792f2a" providerId="ADAL" clId="{85C0832F-1283-413C-9FC9-4FA26B6D4662}" dt="2023-09-10T11:22:13.786" v="4247" actId="47"/>
        <pc:sldMkLst>
          <pc:docMk/>
          <pc:sldMk cId="0" sldId="288"/>
        </pc:sldMkLst>
      </pc:sldChg>
      <pc:sldChg chg="add del">
        <pc:chgData name="jefta.adriel@office.ui.ac.id" userId="697ee3cb-85df-473e-b5f2-415b4a792f2a" providerId="ADAL" clId="{85C0832F-1283-413C-9FC9-4FA26B6D4662}" dt="2023-09-10T11:22:13.786" v="4247" actId="47"/>
        <pc:sldMkLst>
          <pc:docMk/>
          <pc:sldMk cId="0" sldId="289"/>
        </pc:sldMkLst>
      </pc:sldChg>
      <pc:sldChg chg="add del">
        <pc:chgData name="jefta.adriel@office.ui.ac.id" userId="697ee3cb-85df-473e-b5f2-415b4a792f2a" providerId="ADAL" clId="{85C0832F-1283-413C-9FC9-4FA26B6D4662}" dt="2023-09-10T11:22:13.786" v="4247" actId="47"/>
        <pc:sldMkLst>
          <pc:docMk/>
          <pc:sldMk cId="0" sldId="290"/>
        </pc:sldMkLst>
      </pc:sldChg>
      <pc:sldChg chg="add del">
        <pc:chgData name="jefta.adriel@office.ui.ac.id" userId="697ee3cb-85df-473e-b5f2-415b4a792f2a" providerId="ADAL" clId="{85C0832F-1283-413C-9FC9-4FA26B6D4662}" dt="2023-09-10T11:22:13.786" v="4247" actId="47"/>
        <pc:sldMkLst>
          <pc:docMk/>
          <pc:sldMk cId="0" sldId="291"/>
        </pc:sldMkLst>
      </pc:sldChg>
      <pc:sldChg chg="add del">
        <pc:chgData name="jefta.adriel@office.ui.ac.id" userId="697ee3cb-85df-473e-b5f2-415b4a792f2a" providerId="ADAL" clId="{85C0832F-1283-413C-9FC9-4FA26B6D4662}" dt="2023-09-10T11:22:13.786" v="4247" actId="47"/>
        <pc:sldMkLst>
          <pc:docMk/>
          <pc:sldMk cId="0" sldId="292"/>
        </pc:sldMkLst>
      </pc:sldChg>
      <pc:sldChg chg="add del">
        <pc:chgData name="jefta.adriel@office.ui.ac.id" userId="697ee3cb-85df-473e-b5f2-415b4a792f2a" providerId="ADAL" clId="{85C0832F-1283-413C-9FC9-4FA26B6D4662}" dt="2023-09-10T11:22:13.786" v="4247" actId="47"/>
        <pc:sldMkLst>
          <pc:docMk/>
          <pc:sldMk cId="0" sldId="293"/>
        </pc:sldMkLst>
      </pc:sldChg>
      <pc:sldChg chg="add del">
        <pc:chgData name="jefta.adriel@office.ui.ac.id" userId="697ee3cb-85df-473e-b5f2-415b4a792f2a" providerId="ADAL" clId="{85C0832F-1283-413C-9FC9-4FA26B6D4662}" dt="2023-09-10T11:22:13.786" v="4247" actId="47"/>
        <pc:sldMkLst>
          <pc:docMk/>
          <pc:sldMk cId="0" sldId="294"/>
        </pc:sldMkLst>
      </pc:sldChg>
      <pc:sldChg chg="add del">
        <pc:chgData name="jefta.adriel@office.ui.ac.id" userId="697ee3cb-85df-473e-b5f2-415b4a792f2a" providerId="ADAL" clId="{85C0832F-1283-413C-9FC9-4FA26B6D4662}" dt="2023-09-10T11:22:13.786" v="4247" actId="47"/>
        <pc:sldMkLst>
          <pc:docMk/>
          <pc:sldMk cId="0" sldId="295"/>
        </pc:sldMkLst>
      </pc:sldChg>
      <pc:sldChg chg="add del">
        <pc:chgData name="jefta.adriel@office.ui.ac.id" userId="697ee3cb-85df-473e-b5f2-415b4a792f2a" providerId="ADAL" clId="{85C0832F-1283-413C-9FC9-4FA26B6D4662}" dt="2023-09-10T11:22:13.786" v="4247" actId="47"/>
        <pc:sldMkLst>
          <pc:docMk/>
          <pc:sldMk cId="0" sldId="296"/>
        </pc:sldMkLst>
      </pc:sldChg>
      <pc:sldChg chg="add del">
        <pc:chgData name="jefta.adriel@office.ui.ac.id" userId="697ee3cb-85df-473e-b5f2-415b4a792f2a" providerId="ADAL" clId="{85C0832F-1283-413C-9FC9-4FA26B6D4662}" dt="2023-09-10T11:22:13.786" v="4247" actId="47"/>
        <pc:sldMkLst>
          <pc:docMk/>
          <pc:sldMk cId="0" sldId="297"/>
        </pc:sldMkLst>
      </pc:sldChg>
      <pc:sldChg chg="add del">
        <pc:chgData name="jefta.adriel@office.ui.ac.id" userId="697ee3cb-85df-473e-b5f2-415b4a792f2a" providerId="ADAL" clId="{85C0832F-1283-413C-9FC9-4FA26B6D4662}" dt="2023-09-10T11:22:13.786" v="4247" actId="47"/>
        <pc:sldMkLst>
          <pc:docMk/>
          <pc:sldMk cId="0" sldId="298"/>
        </pc:sldMkLst>
      </pc:sldChg>
      <pc:sldChg chg="add del">
        <pc:chgData name="jefta.adriel@office.ui.ac.id" userId="697ee3cb-85df-473e-b5f2-415b4a792f2a" providerId="ADAL" clId="{85C0832F-1283-413C-9FC9-4FA26B6D4662}" dt="2023-09-10T11:22:13.786" v="4247" actId="47"/>
        <pc:sldMkLst>
          <pc:docMk/>
          <pc:sldMk cId="0" sldId="299"/>
        </pc:sldMkLst>
      </pc:sldChg>
      <pc:sldChg chg="add del">
        <pc:chgData name="jefta.adriel@office.ui.ac.id" userId="697ee3cb-85df-473e-b5f2-415b4a792f2a" providerId="ADAL" clId="{85C0832F-1283-413C-9FC9-4FA26B6D4662}" dt="2023-09-10T11:22:13.786" v="4247" actId="47"/>
        <pc:sldMkLst>
          <pc:docMk/>
          <pc:sldMk cId="0" sldId="300"/>
        </pc:sldMkLst>
      </pc:sldChg>
      <pc:sldChg chg="add del">
        <pc:chgData name="jefta.adriel@office.ui.ac.id" userId="697ee3cb-85df-473e-b5f2-415b4a792f2a" providerId="ADAL" clId="{85C0832F-1283-413C-9FC9-4FA26B6D4662}" dt="2023-09-10T11:22:13.786" v="4247" actId="47"/>
        <pc:sldMkLst>
          <pc:docMk/>
          <pc:sldMk cId="0" sldId="301"/>
        </pc:sldMkLst>
      </pc:sldChg>
      <pc:sldChg chg="add del">
        <pc:chgData name="jefta.adriel@office.ui.ac.id" userId="697ee3cb-85df-473e-b5f2-415b4a792f2a" providerId="ADAL" clId="{85C0832F-1283-413C-9FC9-4FA26B6D4662}" dt="2023-09-10T11:22:13.786" v="4247" actId="47"/>
        <pc:sldMkLst>
          <pc:docMk/>
          <pc:sldMk cId="0" sldId="302"/>
        </pc:sldMkLst>
      </pc:sldChg>
      <pc:sldChg chg="add del">
        <pc:chgData name="jefta.adriel@office.ui.ac.id" userId="697ee3cb-85df-473e-b5f2-415b4a792f2a" providerId="ADAL" clId="{85C0832F-1283-413C-9FC9-4FA26B6D4662}" dt="2023-09-10T11:22:13.786" v="4247" actId="47"/>
        <pc:sldMkLst>
          <pc:docMk/>
          <pc:sldMk cId="0" sldId="303"/>
        </pc:sldMkLst>
      </pc:sldChg>
      <pc:sldChg chg="add del">
        <pc:chgData name="jefta.adriel@office.ui.ac.id" userId="697ee3cb-85df-473e-b5f2-415b4a792f2a" providerId="ADAL" clId="{85C0832F-1283-413C-9FC9-4FA26B6D4662}" dt="2023-09-10T11:22:13.786" v="4247" actId="47"/>
        <pc:sldMkLst>
          <pc:docMk/>
          <pc:sldMk cId="0" sldId="304"/>
        </pc:sldMkLst>
      </pc:sldChg>
      <pc:sldChg chg="add del">
        <pc:chgData name="jefta.adriel@office.ui.ac.id" userId="697ee3cb-85df-473e-b5f2-415b4a792f2a" providerId="ADAL" clId="{85C0832F-1283-413C-9FC9-4FA26B6D4662}" dt="2023-09-10T11:22:13.786" v="4247" actId="47"/>
        <pc:sldMkLst>
          <pc:docMk/>
          <pc:sldMk cId="0" sldId="305"/>
        </pc:sldMkLst>
      </pc:sldChg>
      <pc:sldChg chg="add del">
        <pc:chgData name="jefta.adriel@office.ui.ac.id" userId="697ee3cb-85df-473e-b5f2-415b4a792f2a" providerId="ADAL" clId="{85C0832F-1283-413C-9FC9-4FA26B6D4662}" dt="2023-09-10T11:22:13.786" v="4247" actId="47"/>
        <pc:sldMkLst>
          <pc:docMk/>
          <pc:sldMk cId="0" sldId="306"/>
        </pc:sldMkLst>
      </pc:sldChg>
      <pc:sldChg chg="add del">
        <pc:chgData name="jefta.adriel@office.ui.ac.id" userId="697ee3cb-85df-473e-b5f2-415b4a792f2a" providerId="ADAL" clId="{85C0832F-1283-413C-9FC9-4FA26B6D4662}" dt="2023-09-10T11:22:13.786" v="4247" actId="47"/>
        <pc:sldMkLst>
          <pc:docMk/>
          <pc:sldMk cId="0" sldId="307"/>
        </pc:sldMkLst>
      </pc:sldChg>
      <pc:sldChg chg="add del">
        <pc:chgData name="jefta.adriel@office.ui.ac.id" userId="697ee3cb-85df-473e-b5f2-415b4a792f2a" providerId="ADAL" clId="{85C0832F-1283-413C-9FC9-4FA26B6D4662}" dt="2023-09-10T11:22:13.786" v="4247" actId="47"/>
        <pc:sldMkLst>
          <pc:docMk/>
          <pc:sldMk cId="0" sldId="308"/>
        </pc:sldMkLst>
      </pc:sldChg>
      <pc:sldChg chg="add del">
        <pc:chgData name="jefta.adriel@office.ui.ac.id" userId="697ee3cb-85df-473e-b5f2-415b4a792f2a" providerId="ADAL" clId="{85C0832F-1283-413C-9FC9-4FA26B6D4662}" dt="2023-09-10T11:22:13.786" v="4247" actId="47"/>
        <pc:sldMkLst>
          <pc:docMk/>
          <pc:sldMk cId="0" sldId="309"/>
        </pc:sldMkLst>
      </pc:sldChg>
      <pc:sldChg chg="add del">
        <pc:chgData name="jefta.adriel@office.ui.ac.id" userId="697ee3cb-85df-473e-b5f2-415b4a792f2a" providerId="ADAL" clId="{85C0832F-1283-413C-9FC9-4FA26B6D4662}" dt="2023-09-10T11:22:13.786" v="4247" actId="47"/>
        <pc:sldMkLst>
          <pc:docMk/>
          <pc:sldMk cId="0" sldId="310"/>
        </pc:sldMkLst>
      </pc:sldChg>
      <pc:sldChg chg="add del">
        <pc:chgData name="jefta.adriel@office.ui.ac.id" userId="697ee3cb-85df-473e-b5f2-415b4a792f2a" providerId="ADAL" clId="{85C0832F-1283-413C-9FC9-4FA26B6D4662}" dt="2023-09-10T11:22:13.786" v="4247" actId="47"/>
        <pc:sldMkLst>
          <pc:docMk/>
          <pc:sldMk cId="0" sldId="311"/>
        </pc:sldMkLst>
      </pc:sldChg>
      <pc:sldChg chg="add del">
        <pc:chgData name="jefta.adriel@office.ui.ac.id" userId="697ee3cb-85df-473e-b5f2-415b4a792f2a" providerId="ADAL" clId="{85C0832F-1283-413C-9FC9-4FA26B6D4662}" dt="2023-09-10T11:22:13.786" v="4247" actId="47"/>
        <pc:sldMkLst>
          <pc:docMk/>
          <pc:sldMk cId="0" sldId="312"/>
        </pc:sldMkLst>
      </pc:sldChg>
      <pc:sldChg chg="modSp add mod">
        <pc:chgData name="jefta.adriel@office.ui.ac.id" userId="697ee3cb-85df-473e-b5f2-415b4a792f2a" providerId="ADAL" clId="{85C0832F-1283-413C-9FC9-4FA26B6D4662}" dt="2023-09-10T11:29:28.737" v="4255" actId="404"/>
        <pc:sldMkLst>
          <pc:docMk/>
          <pc:sldMk cId="2091069339" sldId="313"/>
        </pc:sldMkLst>
        <pc:spChg chg="mod">
          <ac:chgData name="jefta.adriel@office.ui.ac.id" userId="697ee3cb-85df-473e-b5f2-415b4a792f2a" providerId="ADAL" clId="{85C0832F-1283-413C-9FC9-4FA26B6D4662}" dt="2023-09-10T07:09:50.509" v="663" actId="20577"/>
          <ac:spMkLst>
            <pc:docMk/>
            <pc:sldMk cId="2091069339" sldId="313"/>
            <ac:spMk id="1200" creationId="{00000000-0000-0000-0000-000000000000}"/>
          </ac:spMkLst>
        </pc:spChg>
        <pc:spChg chg="mod">
          <ac:chgData name="jefta.adriel@office.ui.ac.id" userId="697ee3cb-85df-473e-b5f2-415b4a792f2a" providerId="ADAL" clId="{85C0832F-1283-413C-9FC9-4FA26B6D4662}" dt="2023-09-10T10:07:53.318" v="2583" actId="20577"/>
          <ac:spMkLst>
            <pc:docMk/>
            <pc:sldMk cId="2091069339" sldId="313"/>
            <ac:spMk id="1201" creationId="{00000000-0000-0000-0000-000000000000}"/>
          </ac:spMkLst>
        </pc:spChg>
        <pc:spChg chg="mod">
          <ac:chgData name="jefta.adriel@office.ui.ac.id" userId="697ee3cb-85df-473e-b5f2-415b4a792f2a" providerId="ADAL" clId="{85C0832F-1283-413C-9FC9-4FA26B6D4662}" dt="2023-09-10T07:28:41.368" v="773" actId="20577"/>
          <ac:spMkLst>
            <pc:docMk/>
            <pc:sldMk cId="2091069339" sldId="313"/>
            <ac:spMk id="1202" creationId="{00000000-0000-0000-0000-000000000000}"/>
          </ac:spMkLst>
        </pc:spChg>
        <pc:spChg chg="mod">
          <ac:chgData name="jefta.adriel@office.ui.ac.id" userId="697ee3cb-85df-473e-b5f2-415b4a792f2a" providerId="ADAL" clId="{85C0832F-1283-413C-9FC9-4FA26B6D4662}" dt="2023-09-10T07:29:26.370" v="779" actId="20577"/>
          <ac:spMkLst>
            <pc:docMk/>
            <pc:sldMk cId="2091069339" sldId="313"/>
            <ac:spMk id="1203" creationId="{00000000-0000-0000-0000-000000000000}"/>
          </ac:spMkLst>
        </pc:spChg>
        <pc:spChg chg="mod">
          <ac:chgData name="jefta.adriel@office.ui.ac.id" userId="697ee3cb-85df-473e-b5f2-415b4a792f2a" providerId="ADAL" clId="{85C0832F-1283-413C-9FC9-4FA26B6D4662}" dt="2023-09-10T07:30:49.702" v="786" actId="20577"/>
          <ac:spMkLst>
            <pc:docMk/>
            <pc:sldMk cId="2091069339" sldId="313"/>
            <ac:spMk id="1204" creationId="{00000000-0000-0000-0000-000000000000}"/>
          </ac:spMkLst>
        </pc:spChg>
        <pc:spChg chg="mod">
          <ac:chgData name="jefta.adriel@office.ui.ac.id" userId="697ee3cb-85df-473e-b5f2-415b4a792f2a" providerId="ADAL" clId="{85C0832F-1283-413C-9FC9-4FA26B6D4662}" dt="2023-09-10T07:31:16.626" v="793" actId="20577"/>
          <ac:spMkLst>
            <pc:docMk/>
            <pc:sldMk cId="2091069339" sldId="313"/>
            <ac:spMk id="1205" creationId="{00000000-0000-0000-0000-000000000000}"/>
          </ac:spMkLst>
        </pc:spChg>
        <pc:spChg chg="mod">
          <ac:chgData name="jefta.adriel@office.ui.ac.id" userId="697ee3cb-85df-473e-b5f2-415b4a792f2a" providerId="ADAL" clId="{85C0832F-1283-413C-9FC9-4FA26B6D4662}" dt="2023-09-10T07:29:39.429" v="780"/>
          <ac:spMkLst>
            <pc:docMk/>
            <pc:sldMk cId="2091069339" sldId="313"/>
            <ac:spMk id="1206" creationId="{00000000-0000-0000-0000-000000000000}"/>
          </ac:spMkLst>
        </pc:spChg>
        <pc:spChg chg="mod">
          <ac:chgData name="jefta.adriel@office.ui.ac.id" userId="697ee3cb-85df-473e-b5f2-415b4a792f2a" providerId="ADAL" clId="{85C0832F-1283-413C-9FC9-4FA26B6D4662}" dt="2023-09-10T07:31:08.132" v="789" actId="14100"/>
          <ac:spMkLst>
            <pc:docMk/>
            <pc:sldMk cId="2091069339" sldId="313"/>
            <ac:spMk id="1207" creationId="{00000000-0000-0000-0000-000000000000}"/>
          </ac:spMkLst>
        </pc:spChg>
        <pc:spChg chg="mod">
          <ac:chgData name="jefta.adriel@office.ui.ac.id" userId="697ee3cb-85df-473e-b5f2-415b4a792f2a" providerId="ADAL" clId="{85C0832F-1283-413C-9FC9-4FA26B6D4662}" dt="2023-09-10T11:29:28.737" v="4255" actId="404"/>
          <ac:spMkLst>
            <pc:docMk/>
            <pc:sldMk cId="2091069339" sldId="313"/>
            <ac:spMk id="1208" creationId="{00000000-0000-0000-0000-000000000000}"/>
          </ac:spMkLst>
        </pc:spChg>
        <pc:cxnChg chg="mod">
          <ac:chgData name="jefta.adriel@office.ui.ac.id" userId="697ee3cb-85df-473e-b5f2-415b4a792f2a" providerId="ADAL" clId="{85C0832F-1283-413C-9FC9-4FA26B6D4662}" dt="2023-09-10T07:31:08.132" v="789" actId="14100"/>
          <ac:cxnSpMkLst>
            <pc:docMk/>
            <pc:sldMk cId="2091069339" sldId="313"/>
            <ac:cxnSpMk id="1211" creationId="{00000000-0000-0000-0000-000000000000}"/>
          </ac:cxnSpMkLst>
        </pc:cxnChg>
      </pc:sldChg>
      <pc:sldChg chg="modSp add del mod">
        <pc:chgData name="jefta.adriel@office.ui.ac.id" userId="697ee3cb-85df-473e-b5f2-415b4a792f2a" providerId="ADAL" clId="{85C0832F-1283-413C-9FC9-4FA26B6D4662}" dt="2023-09-10T07:09:11.834" v="640" actId="47"/>
        <pc:sldMkLst>
          <pc:docMk/>
          <pc:sldMk cId="3792282013" sldId="313"/>
        </pc:sldMkLst>
        <pc:spChg chg="mod">
          <ac:chgData name="jefta.adriel@office.ui.ac.id" userId="697ee3cb-85df-473e-b5f2-415b4a792f2a" providerId="ADAL" clId="{85C0832F-1283-413C-9FC9-4FA26B6D4662}" dt="2023-09-10T06:52:52.260" v="639" actId="20577"/>
          <ac:spMkLst>
            <pc:docMk/>
            <pc:sldMk cId="3792282013" sldId="313"/>
            <ac:spMk id="805" creationId="{00000000-0000-0000-0000-000000000000}"/>
          </ac:spMkLst>
        </pc:spChg>
      </pc:sldChg>
      <pc:sldChg chg="modSp add mod">
        <pc:chgData name="jefta.adriel@office.ui.ac.id" userId="697ee3cb-85df-473e-b5f2-415b4a792f2a" providerId="ADAL" clId="{85C0832F-1283-413C-9FC9-4FA26B6D4662}" dt="2023-09-10T09:01:58.914" v="1449" actId="1076"/>
        <pc:sldMkLst>
          <pc:docMk/>
          <pc:sldMk cId="1994642578" sldId="314"/>
        </pc:sldMkLst>
        <pc:spChg chg="mod">
          <ac:chgData name="jefta.adriel@office.ui.ac.id" userId="697ee3cb-85df-473e-b5f2-415b4a792f2a" providerId="ADAL" clId="{85C0832F-1283-413C-9FC9-4FA26B6D4662}" dt="2023-09-10T08:44:08.268" v="938" actId="20577"/>
          <ac:spMkLst>
            <pc:docMk/>
            <pc:sldMk cId="1994642578" sldId="314"/>
            <ac:spMk id="712" creationId="{00000000-0000-0000-0000-000000000000}"/>
          </ac:spMkLst>
        </pc:spChg>
        <pc:spChg chg="mod">
          <ac:chgData name="jefta.adriel@office.ui.ac.id" userId="697ee3cb-85df-473e-b5f2-415b4a792f2a" providerId="ADAL" clId="{85C0832F-1283-413C-9FC9-4FA26B6D4662}" dt="2023-09-10T09:01:52.579" v="1448" actId="1076"/>
          <ac:spMkLst>
            <pc:docMk/>
            <pc:sldMk cId="1994642578" sldId="314"/>
            <ac:spMk id="713" creationId="{00000000-0000-0000-0000-000000000000}"/>
          </ac:spMkLst>
        </pc:spChg>
        <pc:spChg chg="mod">
          <ac:chgData name="jefta.adriel@office.ui.ac.id" userId="697ee3cb-85df-473e-b5f2-415b4a792f2a" providerId="ADAL" clId="{85C0832F-1283-413C-9FC9-4FA26B6D4662}" dt="2023-09-10T08:45:41.549" v="1064" actId="20577"/>
          <ac:spMkLst>
            <pc:docMk/>
            <pc:sldMk cId="1994642578" sldId="314"/>
            <ac:spMk id="714" creationId="{00000000-0000-0000-0000-000000000000}"/>
          </ac:spMkLst>
        </pc:spChg>
        <pc:spChg chg="mod">
          <ac:chgData name="jefta.adriel@office.ui.ac.id" userId="697ee3cb-85df-473e-b5f2-415b4a792f2a" providerId="ADAL" clId="{85C0832F-1283-413C-9FC9-4FA26B6D4662}" dt="2023-09-10T09:01:58.914" v="1449" actId="1076"/>
          <ac:spMkLst>
            <pc:docMk/>
            <pc:sldMk cId="1994642578" sldId="314"/>
            <ac:spMk id="715" creationId="{00000000-0000-0000-0000-000000000000}"/>
          </ac:spMkLst>
        </pc:spChg>
        <pc:spChg chg="mod">
          <ac:chgData name="jefta.adriel@office.ui.ac.id" userId="697ee3cb-85df-473e-b5f2-415b4a792f2a" providerId="ADAL" clId="{85C0832F-1283-413C-9FC9-4FA26B6D4662}" dt="2023-09-10T08:47:49.315" v="1322" actId="1076"/>
          <ac:spMkLst>
            <pc:docMk/>
            <pc:sldMk cId="1994642578" sldId="314"/>
            <ac:spMk id="716" creationId="{00000000-0000-0000-0000-000000000000}"/>
          </ac:spMkLst>
        </pc:spChg>
        <pc:spChg chg="mod">
          <ac:chgData name="jefta.adriel@office.ui.ac.id" userId="697ee3cb-85df-473e-b5f2-415b4a792f2a" providerId="ADAL" clId="{85C0832F-1283-413C-9FC9-4FA26B6D4662}" dt="2023-09-10T09:00:48.652" v="1440" actId="1076"/>
          <ac:spMkLst>
            <pc:docMk/>
            <pc:sldMk cId="1994642578" sldId="314"/>
            <ac:spMk id="717" creationId="{00000000-0000-0000-0000-000000000000}"/>
          </ac:spMkLst>
        </pc:spChg>
        <pc:spChg chg="mod">
          <ac:chgData name="jefta.adriel@office.ui.ac.id" userId="697ee3cb-85df-473e-b5f2-415b4a792f2a" providerId="ADAL" clId="{85C0832F-1283-413C-9FC9-4FA26B6D4662}" dt="2023-09-10T07:33:54.286" v="919" actId="20577"/>
          <ac:spMkLst>
            <pc:docMk/>
            <pc:sldMk cId="1994642578" sldId="314"/>
            <ac:spMk id="718" creationId="{00000000-0000-0000-0000-000000000000}"/>
          </ac:spMkLst>
        </pc:spChg>
      </pc:sldChg>
      <pc:sldChg chg="addSp delSp modSp add mod">
        <pc:chgData name="jefta.adriel@office.ui.ac.id" userId="697ee3cb-85df-473e-b5f2-415b4a792f2a" providerId="ADAL" clId="{85C0832F-1283-413C-9FC9-4FA26B6D4662}" dt="2023-09-10T09:02:54.252" v="1469" actId="478"/>
        <pc:sldMkLst>
          <pc:docMk/>
          <pc:sldMk cId="3026863494" sldId="315"/>
        </pc:sldMkLst>
        <pc:spChg chg="add del mod">
          <ac:chgData name="jefta.adriel@office.ui.ac.id" userId="697ee3cb-85df-473e-b5f2-415b4a792f2a" providerId="ADAL" clId="{85C0832F-1283-413C-9FC9-4FA26B6D4662}" dt="2023-09-10T09:02:54.252" v="1469" actId="478"/>
          <ac:spMkLst>
            <pc:docMk/>
            <pc:sldMk cId="3026863494" sldId="315"/>
            <ac:spMk id="3" creationId="{AEBC7D0E-A8BC-2BF7-82F6-A65F2C7CEA44}"/>
          </ac:spMkLst>
        </pc:spChg>
        <pc:spChg chg="mod">
          <ac:chgData name="jefta.adriel@office.ui.ac.id" userId="697ee3cb-85df-473e-b5f2-415b4a792f2a" providerId="ADAL" clId="{85C0832F-1283-413C-9FC9-4FA26B6D4662}" dt="2023-09-10T09:02:50.098" v="1467" actId="404"/>
          <ac:spMkLst>
            <pc:docMk/>
            <pc:sldMk cId="3026863494" sldId="315"/>
            <ac:spMk id="1082" creationId="{00000000-0000-0000-0000-000000000000}"/>
          </ac:spMkLst>
        </pc:spChg>
        <pc:spChg chg="del">
          <ac:chgData name="jefta.adriel@office.ui.ac.id" userId="697ee3cb-85df-473e-b5f2-415b4a792f2a" providerId="ADAL" clId="{85C0832F-1283-413C-9FC9-4FA26B6D4662}" dt="2023-09-10T09:02:52.734" v="1468" actId="478"/>
          <ac:spMkLst>
            <pc:docMk/>
            <pc:sldMk cId="3026863494" sldId="315"/>
            <ac:spMk id="1084" creationId="{00000000-0000-0000-0000-000000000000}"/>
          </ac:spMkLst>
        </pc:spChg>
      </pc:sldChg>
      <pc:sldChg chg="addSp modSp add mod">
        <pc:chgData name="jefta.adriel@office.ui.ac.id" userId="697ee3cb-85df-473e-b5f2-415b4a792f2a" providerId="ADAL" clId="{85C0832F-1283-413C-9FC9-4FA26B6D4662}" dt="2023-09-10T09:58:48.596" v="1878" actId="571"/>
        <pc:sldMkLst>
          <pc:docMk/>
          <pc:sldMk cId="3766219716" sldId="316"/>
        </pc:sldMkLst>
        <pc:spChg chg="add mod">
          <ac:chgData name="jefta.adriel@office.ui.ac.id" userId="697ee3cb-85df-473e-b5f2-415b4a792f2a" providerId="ADAL" clId="{85C0832F-1283-413C-9FC9-4FA26B6D4662}" dt="2023-09-10T09:58:48.596" v="1878" actId="571"/>
          <ac:spMkLst>
            <pc:docMk/>
            <pc:sldMk cId="3766219716" sldId="316"/>
            <ac:spMk id="3" creationId="{95B58702-8BBB-4F05-435E-D0593D115AC6}"/>
          </ac:spMkLst>
        </pc:spChg>
        <pc:spChg chg="mod">
          <ac:chgData name="jefta.adriel@office.ui.ac.id" userId="697ee3cb-85df-473e-b5f2-415b4a792f2a" providerId="ADAL" clId="{85C0832F-1283-413C-9FC9-4FA26B6D4662}" dt="2023-09-10T09:17:20.115" v="1766" actId="1076"/>
          <ac:spMkLst>
            <pc:docMk/>
            <pc:sldMk cId="3766219716" sldId="316"/>
            <ac:spMk id="657" creationId="{00000000-0000-0000-0000-000000000000}"/>
          </ac:spMkLst>
        </pc:spChg>
        <pc:spChg chg="mod">
          <ac:chgData name="jefta.adriel@office.ui.ac.id" userId="697ee3cb-85df-473e-b5f2-415b4a792f2a" providerId="ADAL" clId="{85C0832F-1283-413C-9FC9-4FA26B6D4662}" dt="2023-09-10T09:17:24.216" v="1767" actId="1076"/>
          <ac:spMkLst>
            <pc:docMk/>
            <pc:sldMk cId="3766219716" sldId="316"/>
            <ac:spMk id="658" creationId="{00000000-0000-0000-0000-000000000000}"/>
          </ac:spMkLst>
        </pc:spChg>
        <pc:graphicFrameChg chg="add mod modGraphic">
          <ac:chgData name="jefta.adriel@office.ui.ac.id" userId="697ee3cb-85df-473e-b5f2-415b4a792f2a" providerId="ADAL" clId="{85C0832F-1283-413C-9FC9-4FA26B6D4662}" dt="2023-09-10T09:19:13.857" v="1833" actId="122"/>
          <ac:graphicFrameMkLst>
            <pc:docMk/>
            <pc:sldMk cId="3766219716" sldId="316"/>
            <ac:graphicFrameMk id="2" creationId="{A4C7629B-26CD-198C-1CDE-8C237852A7F5}"/>
          </ac:graphicFrameMkLst>
        </pc:graphicFrameChg>
      </pc:sldChg>
      <pc:sldChg chg="addSp delSp modSp add mod">
        <pc:chgData name="jefta.adriel@office.ui.ac.id" userId="697ee3cb-85df-473e-b5f2-415b4a792f2a" providerId="ADAL" clId="{85C0832F-1283-413C-9FC9-4FA26B6D4662}" dt="2023-09-10T10:38:00.723" v="3329" actId="478"/>
        <pc:sldMkLst>
          <pc:docMk/>
          <pc:sldMk cId="3639640681" sldId="317"/>
        </pc:sldMkLst>
        <pc:spChg chg="add del mod">
          <ac:chgData name="jefta.adriel@office.ui.ac.id" userId="697ee3cb-85df-473e-b5f2-415b4a792f2a" providerId="ADAL" clId="{85C0832F-1283-413C-9FC9-4FA26B6D4662}" dt="2023-09-10T10:38:00.723" v="3329" actId="478"/>
          <ac:spMkLst>
            <pc:docMk/>
            <pc:sldMk cId="3639640681" sldId="317"/>
            <ac:spMk id="3" creationId="{A47EC883-D5DB-1211-AA83-DCE5DDA834DB}"/>
          </ac:spMkLst>
        </pc:spChg>
        <pc:spChg chg="mod">
          <ac:chgData name="jefta.adriel@office.ui.ac.id" userId="697ee3cb-85df-473e-b5f2-415b4a792f2a" providerId="ADAL" clId="{85C0832F-1283-413C-9FC9-4FA26B6D4662}" dt="2023-09-10T09:24:12.772" v="1842" actId="20577"/>
          <ac:spMkLst>
            <pc:docMk/>
            <pc:sldMk cId="3639640681" sldId="317"/>
            <ac:spMk id="1402" creationId="{00000000-0000-0000-0000-000000000000}"/>
          </ac:spMkLst>
        </pc:spChg>
        <pc:spChg chg="del">
          <ac:chgData name="jefta.adriel@office.ui.ac.id" userId="697ee3cb-85df-473e-b5f2-415b4a792f2a" providerId="ADAL" clId="{85C0832F-1283-413C-9FC9-4FA26B6D4662}" dt="2023-09-10T10:37:59.585" v="3328" actId="478"/>
          <ac:spMkLst>
            <pc:docMk/>
            <pc:sldMk cId="3639640681" sldId="317"/>
            <ac:spMk id="1404" creationId="{00000000-0000-0000-0000-000000000000}"/>
          </ac:spMkLst>
        </pc:spChg>
      </pc:sldChg>
      <pc:sldChg chg="modSp add mod">
        <pc:chgData name="jefta.adriel@office.ui.ac.id" userId="697ee3cb-85df-473e-b5f2-415b4a792f2a" providerId="ADAL" clId="{85C0832F-1283-413C-9FC9-4FA26B6D4662}" dt="2023-09-10T09:51:09.983" v="1860" actId="404"/>
        <pc:sldMkLst>
          <pc:docMk/>
          <pc:sldMk cId="2127163280" sldId="318"/>
        </pc:sldMkLst>
        <pc:spChg chg="mod">
          <ac:chgData name="jefta.adriel@office.ui.ac.id" userId="697ee3cb-85df-473e-b5f2-415b4a792f2a" providerId="ADAL" clId="{85C0832F-1283-413C-9FC9-4FA26B6D4662}" dt="2023-09-10T09:51:09.983" v="1860" actId="404"/>
          <ac:spMkLst>
            <pc:docMk/>
            <pc:sldMk cId="2127163280" sldId="318"/>
            <ac:spMk id="520" creationId="{00000000-0000-0000-0000-000000000000}"/>
          </ac:spMkLst>
        </pc:spChg>
        <pc:spChg chg="mod">
          <ac:chgData name="jefta.adriel@office.ui.ac.id" userId="697ee3cb-85df-473e-b5f2-415b4a792f2a" providerId="ADAL" clId="{85C0832F-1283-413C-9FC9-4FA26B6D4662}" dt="2023-09-10T09:51:02.594" v="1845" actId="20577"/>
          <ac:spMkLst>
            <pc:docMk/>
            <pc:sldMk cId="2127163280" sldId="318"/>
            <ac:spMk id="521" creationId="{00000000-0000-0000-0000-000000000000}"/>
          </ac:spMkLst>
        </pc:spChg>
      </pc:sldChg>
      <pc:sldChg chg="add del">
        <pc:chgData name="jefta.adriel@office.ui.ac.id" userId="697ee3cb-85df-473e-b5f2-415b4a792f2a" providerId="ADAL" clId="{85C0832F-1283-413C-9FC9-4FA26B6D4662}" dt="2023-09-10T11:22:13.786" v="4247" actId="47"/>
        <pc:sldMkLst>
          <pc:docMk/>
          <pc:sldMk cId="1831150025" sldId="319"/>
        </pc:sldMkLst>
      </pc:sldChg>
      <pc:sldChg chg="add del">
        <pc:chgData name="jefta.adriel@office.ui.ac.id" userId="697ee3cb-85df-473e-b5f2-415b4a792f2a" providerId="ADAL" clId="{85C0832F-1283-413C-9FC9-4FA26B6D4662}" dt="2023-09-10T09:52:11.502" v="1867"/>
        <pc:sldMkLst>
          <pc:docMk/>
          <pc:sldMk cId="489984696" sldId="320"/>
        </pc:sldMkLst>
      </pc:sldChg>
      <pc:sldChg chg="addSp modSp add mod ord">
        <pc:chgData name="jefta.adriel@office.ui.ac.id" userId="697ee3cb-85df-473e-b5f2-415b4a792f2a" providerId="ADAL" clId="{85C0832F-1283-413C-9FC9-4FA26B6D4662}" dt="2023-09-10T10:08:22.377" v="2605" actId="20577"/>
        <pc:sldMkLst>
          <pc:docMk/>
          <pc:sldMk cId="3996744660" sldId="320"/>
        </pc:sldMkLst>
        <pc:spChg chg="add mod">
          <ac:chgData name="jefta.adriel@office.ui.ac.id" userId="697ee3cb-85df-473e-b5f2-415b4a792f2a" providerId="ADAL" clId="{85C0832F-1283-413C-9FC9-4FA26B6D4662}" dt="2023-09-10T10:07:14.575" v="2555" actId="14100"/>
          <ac:spMkLst>
            <pc:docMk/>
            <pc:sldMk cId="3996744660" sldId="320"/>
            <ac:spMk id="3" creationId="{87698D9D-5DE5-73D6-9FB0-A09FD97902B8}"/>
          </ac:spMkLst>
        </pc:spChg>
        <pc:spChg chg="add mod">
          <ac:chgData name="jefta.adriel@office.ui.ac.id" userId="697ee3cb-85df-473e-b5f2-415b4a792f2a" providerId="ADAL" clId="{85C0832F-1283-413C-9FC9-4FA26B6D4662}" dt="2023-09-10T10:07:34.122" v="2579" actId="20577"/>
          <ac:spMkLst>
            <pc:docMk/>
            <pc:sldMk cId="3996744660" sldId="320"/>
            <ac:spMk id="4" creationId="{11B8A689-DE52-3EE1-4C12-C6A9898BB384}"/>
          </ac:spMkLst>
        </pc:spChg>
        <pc:spChg chg="mod">
          <ac:chgData name="jefta.adriel@office.ui.ac.id" userId="697ee3cb-85df-473e-b5f2-415b4a792f2a" providerId="ADAL" clId="{85C0832F-1283-413C-9FC9-4FA26B6D4662}" dt="2023-09-10T10:08:22.377" v="2605" actId="20577"/>
          <ac:spMkLst>
            <pc:docMk/>
            <pc:sldMk cId="3996744660" sldId="320"/>
            <ac:spMk id="10" creationId="{3A61FEFF-3DDB-4A07-BA66-579EEC9308B4}"/>
          </ac:spMkLst>
        </pc:spChg>
      </pc:sldChg>
      <pc:sldChg chg="addSp delSp modSp add mod">
        <pc:chgData name="jefta.adriel@office.ui.ac.id" userId="697ee3cb-85df-473e-b5f2-415b4a792f2a" providerId="ADAL" clId="{85C0832F-1283-413C-9FC9-4FA26B6D4662}" dt="2023-09-10T10:17:44.514" v="3272" actId="122"/>
        <pc:sldMkLst>
          <pc:docMk/>
          <pc:sldMk cId="2647880654" sldId="321"/>
        </pc:sldMkLst>
        <pc:spChg chg="del">
          <ac:chgData name="jefta.adriel@office.ui.ac.id" userId="697ee3cb-85df-473e-b5f2-415b4a792f2a" providerId="ADAL" clId="{85C0832F-1283-413C-9FC9-4FA26B6D4662}" dt="2023-09-10T10:15:05.856" v="3086" actId="478"/>
          <ac:spMkLst>
            <pc:docMk/>
            <pc:sldMk cId="2647880654" sldId="321"/>
            <ac:spMk id="10" creationId="{3A61FEFF-3DDB-4A07-BA66-579EEC9308B4}"/>
          </ac:spMkLst>
        </pc:spChg>
        <pc:spChg chg="del">
          <ac:chgData name="jefta.adriel@office.ui.ac.id" userId="697ee3cb-85df-473e-b5f2-415b4a792f2a" providerId="ADAL" clId="{85C0832F-1283-413C-9FC9-4FA26B6D4662}" dt="2023-09-10T10:15:04.090" v="3085" actId="478"/>
          <ac:spMkLst>
            <pc:docMk/>
            <pc:sldMk cId="2647880654" sldId="321"/>
            <ac:spMk id="14" creationId="{3930C721-CDBF-E3A1-EB3C-D2032560F8BA}"/>
          </ac:spMkLst>
        </pc:spChg>
        <pc:spChg chg="mod">
          <ac:chgData name="jefta.adriel@office.ui.ac.id" userId="697ee3cb-85df-473e-b5f2-415b4a792f2a" providerId="ADAL" clId="{85C0832F-1283-413C-9FC9-4FA26B6D4662}" dt="2023-09-10T10:17:44.514" v="3272" actId="122"/>
          <ac:spMkLst>
            <pc:docMk/>
            <pc:sldMk cId="2647880654" sldId="321"/>
            <ac:spMk id="15" creationId="{A545139F-FDFF-28B2-179B-FD6DFB475B0D}"/>
          </ac:spMkLst>
        </pc:spChg>
        <pc:picChg chg="add del mod">
          <ac:chgData name="jefta.adriel@office.ui.ac.id" userId="697ee3cb-85df-473e-b5f2-415b4a792f2a" providerId="ADAL" clId="{85C0832F-1283-413C-9FC9-4FA26B6D4662}" dt="2023-09-10T10:17:12.773" v="3259" actId="478"/>
          <ac:picMkLst>
            <pc:docMk/>
            <pc:sldMk cId="2647880654" sldId="321"/>
            <ac:picMk id="3" creationId="{B94AA8E1-B284-E7E2-499D-8FB2A10606EB}"/>
          </ac:picMkLst>
        </pc:picChg>
        <pc:picChg chg="add mod">
          <ac:chgData name="jefta.adriel@office.ui.ac.id" userId="697ee3cb-85df-473e-b5f2-415b4a792f2a" providerId="ADAL" clId="{85C0832F-1283-413C-9FC9-4FA26B6D4662}" dt="2023-09-10T10:17:17.615" v="3261" actId="1076"/>
          <ac:picMkLst>
            <pc:docMk/>
            <pc:sldMk cId="2647880654" sldId="321"/>
            <ac:picMk id="5" creationId="{05AF632F-9A6A-F2B5-1AC3-22E3E5C5C7F7}"/>
          </ac:picMkLst>
        </pc:picChg>
        <pc:picChg chg="del">
          <ac:chgData name="jefta.adriel@office.ui.ac.id" userId="697ee3cb-85df-473e-b5f2-415b4a792f2a" providerId="ADAL" clId="{85C0832F-1283-413C-9FC9-4FA26B6D4662}" dt="2023-09-10T10:15:01.242" v="3084" actId="478"/>
          <ac:picMkLst>
            <pc:docMk/>
            <pc:sldMk cId="2647880654" sldId="321"/>
            <ac:picMk id="12" creationId="{2146B120-0247-D2C5-D8F2-F34C4C958D63}"/>
          </ac:picMkLst>
        </pc:picChg>
      </pc:sldChg>
      <pc:sldChg chg="modSp add mod">
        <pc:chgData name="jefta.adriel@office.ui.ac.id" userId="697ee3cb-85df-473e-b5f2-415b4a792f2a" providerId="ADAL" clId="{85C0832F-1283-413C-9FC9-4FA26B6D4662}" dt="2023-09-10T11:36:25.938" v="4530"/>
        <pc:sldMkLst>
          <pc:docMk/>
          <pc:sldMk cId="1081046234" sldId="322"/>
        </pc:sldMkLst>
        <pc:spChg chg="mod">
          <ac:chgData name="jefta.adriel@office.ui.ac.id" userId="697ee3cb-85df-473e-b5f2-415b4a792f2a" providerId="ADAL" clId="{85C0832F-1283-413C-9FC9-4FA26B6D4662}" dt="2023-09-10T11:36:25.938" v="4530"/>
          <ac:spMkLst>
            <pc:docMk/>
            <pc:sldMk cId="1081046234" sldId="322"/>
            <ac:spMk id="490" creationId="{00000000-0000-0000-0000-000000000000}"/>
          </ac:spMkLst>
        </pc:spChg>
        <pc:spChg chg="mod">
          <ac:chgData name="jefta.adriel@office.ui.ac.id" userId="697ee3cb-85df-473e-b5f2-415b4a792f2a" providerId="ADAL" clId="{85C0832F-1283-413C-9FC9-4FA26B6D4662}" dt="2023-09-10T10:15:59.037" v="3133" actId="20577"/>
          <ac:spMkLst>
            <pc:docMk/>
            <pc:sldMk cId="1081046234" sldId="322"/>
            <ac:spMk id="491" creationId="{00000000-0000-0000-0000-000000000000}"/>
          </ac:spMkLst>
        </pc:spChg>
      </pc:sldChg>
      <pc:sldChg chg="modSp add del mod">
        <pc:chgData name="jefta.adriel@office.ui.ac.id" userId="697ee3cb-85df-473e-b5f2-415b4a792f2a" providerId="ADAL" clId="{85C0832F-1283-413C-9FC9-4FA26B6D4662}" dt="2023-09-10T10:15:51.544" v="3119" actId="47"/>
        <pc:sldMkLst>
          <pc:docMk/>
          <pc:sldMk cId="3525599900" sldId="322"/>
        </pc:sldMkLst>
        <pc:spChg chg="mod">
          <ac:chgData name="jefta.adriel@office.ui.ac.id" userId="697ee3cb-85df-473e-b5f2-415b4a792f2a" providerId="ADAL" clId="{85C0832F-1283-413C-9FC9-4FA26B6D4662}" dt="2023-09-10T10:15:46.679" v="3118" actId="20577"/>
          <ac:spMkLst>
            <pc:docMk/>
            <pc:sldMk cId="3525599900" sldId="322"/>
            <ac:spMk id="718" creationId="{00000000-0000-0000-0000-000000000000}"/>
          </ac:spMkLst>
        </pc:spChg>
      </pc:sldChg>
      <pc:sldChg chg="addSp delSp modSp add mod">
        <pc:chgData name="jefta.adriel@office.ui.ac.id" userId="697ee3cb-85df-473e-b5f2-415b4a792f2a" providerId="ADAL" clId="{85C0832F-1283-413C-9FC9-4FA26B6D4662}" dt="2023-09-10T10:18:42.121" v="3279" actId="478"/>
        <pc:sldMkLst>
          <pc:docMk/>
          <pc:sldMk cId="200633575" sldId="323"/>
        </pc:sldMkLst>
        <pc:spChg chg="add del mod">
          <ac:chgData name="jefta.adriel@office.ui.ac.id" userId="697ee3cb-85df-473e-b5f2-415b4a792f2a" providerId="ADAL" clId="{85C0832F-1283-413C-9FC9-4FA26B6D4662}" dt="2023-09-10T10:18:33.894" v="3275" actId="478"/>
          <ac:spMkLst>
            <pc:docMk/>
            <pc:sldMk cId="200633575" sldId="323"/>
            <ac:spMk id="3" creationId="{65F00D19-FF0C-1435-EAC2-43B1B9CE11C5}"/>
          </ac:spMkLst>
        </pc:spChg>
        <pc:spChg chg="del">
          <ac:chgData name="jefta.adriel@office.ui.ac.id" userId="697ee3cb-85df-473e-b5f2-415b4a792f2a" providerId="ADAL" clId="{85C0832F-1283-413C-9FC9-4FA26B6D4662}" dt="2023-09-10T10:18:31.126" v="3274" actId="478"/>
          <ac:spMkLst>
            <pc:docMk/>
            <pc:sldMk cId="200633575" sldId="323"/>
            <ac:spMk id="1840" creationId="{00000000-0000-0000-0000-000000000000}"/>
          </ac:spMkLst>
        </pc:spChg>
        <pc:spChg chg="del">
          <ac:chgData name="jefta.adriel@office.ui.ac.id" userId="697ee3cb-85df-473e-b5f2-415b4a792f2a" providerId="ADAL" clId="{85C0832F-1283-413C-9FC9-4FA26B6D4662}" dt="2023-09-10T10:18:37.104" v="3276" actId="478"/>
          <ac:spMkLst>
            <pc:docMk/>
            <pc:sldMk cId="200633575" sldId="323"/>
            <ac:spMk id="1841" creationId="{00000000-0000-0000-0000-000000000000}"/>
          </ac:spMkLst>
        </pc:spChg>
        <pc:grpChg chg="del">
          <ac:chgData name="jefta.adriel@office.ui.ac.id" userId="697ee3cb-85df-473e-b5f2-415b4a792f2a" providerId="ADAL" clId="{85C0832F-1283-413C-9FC9-4FA26B6D4662}" dt="2023-09-10T10:18:41.079" v="3278" actId="478"/>
          <ac:grpSpMkLst>
            <pc:docMk/>
            <pc:sldMk cId="200633575" sldId="323"/>
            <ac:grpSpMk id="1944" creationId="{00000000-0000-0000-0000-000000000000}"/>
          </ac:grpSpMkLst>
        </pc:grpChg>
        <pc:grpChg chg="del">
          <ac:chgData name="jefta.adriel@office.ui.ac.id" userId="697ee3cb-85df-473e-b5f2-415b4a792f2a" providerId="ADAL" clId="{85C0832F-1283-413C-9FC9-4FA26B6D4662}" dt="2023-09-10T10:18:40.132" v="3277" actId="478"/>
          <ac:grpSpMkLst>
            <pc:docMk/>
            <pc:sldMk cId="200633575" sldId="323"/>
            <ac:grpSpMk id="1949" creationId="{00000000-0000-0000-0000-000000000000}"/>
          </ac:grpSpMkLst>
        </pc:grpChg>
        <pc:grpChg chg="del">
          <ac:chgData name="jefta.adriel@office.ui.ac.id" userId="697ee3cb-85df-473e-b5f2-415b4a792f2a" providerId="ADAL" clId="{85C0832F-1283-413C-9FC9-4FA26B6D4662}" dt="2023-09-10T10:18:42.121" v="3279" actId="478"/>
          <ac:grpSpMkLst>
            <pc:docMk/>
            <pc:sldMk cId="200633575" sldId="323"/>
            <ac:grpSpMk id="1952" creationId="{00000000-0000-0000-0000-000000000000}"/>
          </ac:grpSpMkLst>
        </pc:grpChg>
      </pc:sldChg>
      <pc:sldChg chg="modSp add mod">
        <pc:chgData name="jefta.adriel@office.ui.ac.id" userId="697ee3cb-85df-473e-b5f2-415b4a792f2a" providerId="ADAL" clId="{85C0832F-1283-413C-9FC9-4FA26B6D4662}" dt="2023-09-10T11:12:57.740" v="4244" actId="20577"/>
        <pc:sldMkLst>
          <pc:docMk/>
          <pc:sldMk cId="187570810" sldId="324"/>
        </pc:sldMkLst>
        <pc:spChg chg="mod">
          <ac:chgData name="jefta.adriel@office.ui.ac.id" userId="697ee3cb-85df-473e-b5f2-415b4a792f2a" providerId="ADAL" clId="{85C0832F-1283-413C-9FC9-4FA26B6D4662}" dt="2023-09-10T10:19:02.426" v="3291" actId="20577"/>
          <ac:spMkLst>
            <pc:docMk/>
            <pc:sldMk cId="187570810" sldId="324"/>
            <ac:spMk id="467" creationId="{00000000-0000-0000-0000-000000000000}"/>
          </ac:spMkLst>
        </pc:spChg>
        <pc:spChg chg="mod">
          <ac:chgData name="jefta.adriel@office.ui.ac.id" userId="697ee3cb-85df-473e-b5f2-415b4a792f2a" providerId="ADAL" clId="{85C0832F-1283-413C-9FC9-4FA26B6D4662}" dt="2023-09-10T11:12:57.740" v="4244" actId="20577"/>
          <ac:spMkLst>
            <pc:docMk/>
            <pc:sldMk cId="187570810" sldId="324"/>
            <ac:spMk id="468" creationId="{00000000-0000-0000-0000-000000000000}"/>
          </ac:spMkLst>
        </pc:spChg>
      </pc:sldChg>
      <pc:sldChg chg="modSp add mod">
        <pc:chgData name="jefta.adriel@office.ui.ac.id" userId="697ee3cb-85df-473e-b5f2-415b4a792f2a" providerId="ADAL" clId="{85C0832F-1283-413C-9FC9-4FA26B6D4662}" dt="2023-09-10T11:01:05.923" v="4099" actId="404"/>
        <pc:sldMkLst>
          <pc:docMk/>
          <pc:sldMk cId="3362291023" sldId="325"/>
        </pc:sldMkLst>
        <pc:spChg chg="mod">
          <ac:chgData name="jefta.adriel@office.ui.ac.id" userId="697ee3cb-85df-473e-b5f2-415b4a792f2a" providerId="ADAL" clId="{85C0832F-1283-413C-9FC9-4FA26B6D4662}" dt="2023-09-10T10:48:50.728" v="3337" actId="20577"/>
          <ac:spMkLst>
            <pc:docMk/>
            <pc:sldMk cId="3362291023" sldId="325"/>
            <ac:spMk id="467" creationId="{00000000-0000-0000-0000-000000000000}"/>
          </ac:spMkLst>
        </pc:spChg>
        <pc:spChg chg="mod">
          <ac:chgData name="jefta.adriel@office.ui.ac.id" userId="697ee3cb-85df-473e-b5f2-415b4a792f2a" providerId="ADAL" clId="{85C0832F-1283-413C-9FC9-4FA26B6D4662}" dt="2023-09-10T11:01:05.923" v="4099" actId="404"/>
          <ac:spMkLst>
            <pc:docMk/>
            <pc:sldMk cId="3362291023" sldId="325"/>
            <ac:spMk id="468" creationId="{00000000-0000-0000-0000-000000000000}"/>
          </ac:spMkLst>
        </pc:spChg>
      </pc:sldChg>
      <pc:sldChg chg="addSp delSp modSp add mod">
        <pc:chgData name="jefta.adriel@office.ui.ac.id" userId="697ee3cb-85df-473e-b5f2-415b4a792f2a" providerId="ADAL" clId="{85C0832F-1283-413C-9FC9-4FA26B6D4662}" dt="2023-09-10T11:40:41.758" v="4636" actId="1076"/>
        <pc:sldMkLst>
          <pc:docMk/>
          <pc:sldMk cId="2691634034" sldId="326"/>
        </pc:sldMkLst>
        <pc:spChg chg="add del mod">
          <ac:chgData name="jefta.adriel@office.ui.ac.id" userId="697ee3cb-85df-473e-b5f2-415b4a792f2a" providerId="ADAL" clId="{85C0832F-1283-413C-9FC9-4FA26B6D4662}" dt="2023-09-10T11:33:55.226" v="4321" actId="478"/>
          <ac:spMkLst>
            <pc:docMk/>
            <pc:sldMk cId="2691634034" sldId="326"/>
            <ac:spMk id="2" creationId="{858F33B7-9553-C756-45DF-5B1F4354A0EE}"/>
          </ac:spMkLst>
        </pc:spChg>
        <pc:spChg chg="add del mod">
          <ac:chgData name="jefta.adriel@office.ui.ac.id" userId="697ee3cb-85df-473e-b5f2-415b4a792f2a" providerId="ADAL" clId="{85C0832F-1283-413C-9FC9-4FA26B6D4662}" dt="2023-09-10T11:33:55.226" v="4321" actId="478"/>
          <ac:spMkLst>
            <pc:docMk/>
            <pc:sldMk cId="2691634034" sldId="326"/>
            <ac:spMk id="3" creationId="{7E272E48-4FF4-9CDD-3719-7FFF4358A7E4}"/>
          </ac:spMkLst>
        </pc:spChg>
        <pc:spChg chg="add mod">
          <ac:chgData name="jefta.adriel@office.ui.ac.id" userId="697ee3cb-85df-473e-b5f2-415b4a792f2a" providerId="ADAL" clId="{85C0832F-1283-413C-9FC9-4FA26B6D4662}" dt="2023-09-10T11:40:41.758" v="4636" actId="1076"/>
          <ac:spMkLst>
            <pc:docMk/>
            <pc:sldMk cId="2691634034" sldId="326"/>
            <ac:spMk id="4" creationId="{13B8256B-459A-D5B8-43D8-CDEC5D05E3E9}"/>
          </ac:spMkLst>
        </pc:spChg>
        <pc:spChg chg="add mod">
          <ac:chgData name="jefta.adriel@office.ui.ac.id" userId="697ee3cb-85df-473e-b5f2-415b4a792f2a" providerId="ADAL" clId="{85C0832F-1283-413C-9FC9-4FA26B6D4662}" dt="2023-09-10T11:39:46.787" v="4630" actId="1076"/>
          <ac:spMkLst>
            <pc:docMk/>
            <pc:sldMk cId="2691634034" sldId="326"/>
            <ac:spMk id="5" creationId="{0B985477-F265-E6FE-885C-D52B1D33178C}"/>
          </ac:spMkLst>
        </pc:spChg>
        <pc:spChg chg="mod">
          <ac:chgData name="jefta.adriel@office.ui.ac.id" userId="697ee3cb-85df-473e-b5f2-415b4a792f2a" providerId="ADAL" clId="{85C0832F-1283-413C-9FC9-4FA26B6D4662}" dt="2023-09-10T11:40:27.670" v="4632" actId="2711"/>
          <ac:spMkLst>
            <pc:docMk/>
            <pc:sldMk cId="2691634034" sldId="326"/>
            <ac:spMk id="490" creationId="{00000000-0000-0000-0000-000000000000}"/>
          </ac:spMkLst>
        </pc:spChg>
        <pc:spChg chg="mod">
          <ac:chgData name="jefta.adriel@office.ui.ac.id" userId="697ee3cb-85df-473e-b5f2-415b4a792f2a" providerId="ADAL" clId="{85C0832F-1283-413C-9FC9-4FA26B6D4662}" dt="2023-09-10T11:39:25.396" v="4624" actId="1076"/>
          <ac:spMkLst>
            <pc:docMk/>
            <pc:sldMk cId="2691634034" sldId="326"/>
            <ac:spMk id="491" creationId="{00000000-0000-0000-0000-000000000000}"/>
          </ac:spMkLst>
        </pc:spChg>
        <pc:grpChg chg="del">
          <ac:chgData name="jefta.adriel@office.ui.ac.id" userId="697ee3cb-85df-473e-b5f2-415b4a792f2a" providerId="ADAL" clId="{85C0832F-1283-413C-9FC9-4FA26B6D4662}" dt="2023-09-10T11:33:07.107" v="4257" actId="478"/>
          <ac:grpSpMkLst>
            <pc:docMk/>
            <pc:sldMk cId="2691634034" sldId="326"/>
            <ac:grpSpMk id="492" creationId="{00000000-0000-0000-0000-000000000000}"/>
          </ac:grpSpMkLst>
        </pc:grpChg>
      </pc:sldChg>
      <pc:sldMasterChg chg="addSp modSp mod addSldLayout delSldLayout">
        <pc:chgData name="jefta.adriel@office.ui.ac.id" userId="697ee3cb-85df-473e-b5f2-415b4a792f2a" providerId="ADAL" clId="{85C0832F-1283-413C-9FC9-4FA26B6D4662}" dt="2023-09-10T11:24:52.807" v="4254" actId="1076"/>
        <pc:sldMasterMkLst>
          <pc:docMk/>
          <pc:sldMasterMk cId="0" sldId="2147483684"/>
        </pc:sldMasterMkLst>
        <pc:spChg chg="add mod">
          <ac:chgData name="jefta.adriel@office.ui.ac.id" userId="697ee3cb-85df-473e-b5f2-415b4a792f2a" providerId="ADAL" clId="{85C0832F-1283-413C-9FC9-4FA26B6D4662}" dt="2023-09-10T11:24:52.807" v="4254" actId="1076"/>
          <ac:spMkLst>
            <pc:docMk/>
            <pc:sldMasterMk cId="0" sldId="2147483684"/>
            <ac:spMk id="2" creationId="{D5272803-6E7B-276F-4D5E-0D6597D40F57}"/>
          </ac:spMkLst>
        </pc:sp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51"/>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52"/>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53"/>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54"/>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56"/>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57"/>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0"/>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3"/>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5"/>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6"/>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7"/>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8"/>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69"/>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1"/>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2"/>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4"/>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5"/>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6"/>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7"/>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4"/>
            <pc:sldLayoutMk cId="0" sldId="2147483678"/>
          </pc:sldLayoutMkLst>
        </pc:sldLayoutChg>
      </pc:sldMasterChg>
      <pc:sldMasterChg chg="add del addSldLayout delSldLayout">
        <pc:chgData name="jefta.adriel@office.ui.ac.id" userId="697ee3cb-85df-473e-b5f2-415b4a792f2a" providerId="ADAL" clId="{85C0832F-1283-413C-9FC9-4FA26B6D4662}" dt="2023-09-10T11:22:13.786" v="4247" actId="47"/>
        <pc:sldMasterMkLst>
          <pc:docMk/>
          <pc:sldMasterMk cId="0" sldId="2147483685"/>
        </pc:sldMasterMkLst>
        <pc:sldLayoutChg chg="add del">
          <pc:chgData name="jefta.adriel@office.ui.ac.id" userId="697ee3cb-85df-473e-b5f2-415b4a792f2a" providerId="ADAL" clId="{85C0832F-1283-413C-9FC9-4FA26B6D4662}" dt="2023-09-10T11:22:13.786" v="4247" actId="47"/>
          <pc:sldLayoutMkLst>
            <pc:docMk/>
            <pc:sldMasterMk cId="0" sldId="2147483685"/>
            <pc:sldLayoutMk cId="0" sldId="2147483682"/>
          </pc:sldLayoutMkLst>
        </pc:sldLayoutChg>
        <pc:sldLayoutChg chg="add del">
          <pc:chgData name="jefta.adriel@office.ui.ac.id" userId="697ee3cb-85df-473e-b5f2-415b4a792f2a" providerId="ADAL" clId="{85C0832F-1283-413C-9FC9-4FA26B6D4662}" dt="2023-09-10T11:22:13.786" v="4247" actId="47"/>
          <pc:sldLayoutMkLst>
            <pc:docMk/>
            <pc:sldMasterMk cId="0" sldId="2147483685"/>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0cb38e7f89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0cb38e7f89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26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869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cb38e7f89_0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0cb38e7f89_0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14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5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0fbdf1549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0fbdf1549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651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43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10ff1730b07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10ff1730b07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669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0fbdf1549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0fbdf1549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cb38e7f89_0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0cb38e7f89_0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0fbdf15498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0fbdf15498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1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0fbdf1549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10fbdf1549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36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0fbdf1549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0fbdf1549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4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0ddb1e0205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0ddb1e0205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9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10cda5a601_1_38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10cda5a601_1_38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854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3437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162787" y="-58196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9721" y="77524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4125" y="-10596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1200" y="41609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1247025"/>
            <a:ext cx="4114500" cy="2550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dk1"/>
              </a:buClr>
              <a:buSzPts val="4600"/>
              <a:buNone/>
              <a:defRPr sz="421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914992"/>
            <a:ext cx="3858900" cy="29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220"/>
        <p:cNvGrpSpPr/>
        <p:nvPr/>
      </p:nvGrpSpPr>
      <p:grpSpPr>
        <a:xfrm>
          <a:off x="0" y="0"/>
          <a:ext cx="0" cy="0"/>
          <a:chOff x="0" y="0"/>
          <a:chExt cx="0" cy="0"/>
        </a:xfrm>
      </p:grpSpPr>
      <p:sp>
        <p:nvSpPr>
          <p:cNvPr id="221" name="Google Shape;221;p24"/>
          <p:cNvSpPr/>
          <p:nvPr/>
        </p:nvSpPr>
        <p:spPr>
          <a:xfrm>
            <a:off x="8260627" y="-1347612"/>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8384735" y="6585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4" name="Google Shape;224;p24"/>
          <p:cNvSpPr/>
          <p:nvPr/>
        </p:nvSpPr>
        <p:spPr>
          <a:xfrm>
            <a:off x="-310515" y="401270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57548" y="4445478"/>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7727388" y="-53652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05604" y="478660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253"/>
        <p:cNvGrpSpPr/>
        <p:nvPr/>
      </p:nvGrpSpPr>
      <p:grpSpPr>
        <a:xfrm>
          <a:off x="0" y="0"/>
          <a:ext cx="0" cy="0"/>
          <a:chOff x="0" y="0"/>
          <a:chExt cx="0" cy="0"/>
        </a:xfrm>
      </p:grpSpPr>
      <p:sp>
        <p:nvSpPr>
          <p:cNvPr id="254" name="Google Shape;254;p27"/>
          <p:cNvSpPr/>
          <p:nvPr/>
        </p:nvSpPr>
        <p:spPr>
          <a:xfrm rot="10800000">
            <a:off x="8370802" y="-51264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txBox="1">
            <a:spLocks noGrp="1"/>
          </p:cNvSpPr>
          <p:nvPr>
            <p:ph type="title"/>
          </p:nvPr>
        </p:nvSpPr>
        <p:spPr>
          <a:xfrm>
            <a:off x="720000" y="263562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27"/>
          <p:cNvSpPr txBox="1">
            <a:spLocks noGrp="1"/>
          </p:cNvSpPr>
          <p:nvPr>
            <p:ph type="subTitle" idx="1"/>
          </p:nvPr>
        </p:nvSpPr>
        <p:spPr>
          <a:xfrm>
            <a:off x="720000" y="3145957"/>
            <a:ext cx="2336400" cy="78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7"/>
          <p:cNvSpPr txBox="1">
            <a:spLocks noGrp="1"/>
          </p:cNvSpPr>
          <p:nvPr>
            <p:ph type="title" idx="2"/>
          </p:nvPr>
        </p:nvSpPr>
        <p:spPr>
          <a:xfrm>
            <a:off x="3403800" y="263562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27"/>
          <p:cNvSpPr txBox="1">
            <a:spLocks noGrp="1"/>
          </p:cNvSpPr>
          <p:nvPr>
            <p:ph type="subTitle" idx="3"/>
          </p:nvPr>
        </p:nvSpPr>
        <p:spPr>
          <a:xfrm>
            <a:off x="3403800" y="3145957"/>
            <a:ext cx="2336400" cy="78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7"/>
          <p:cNvSpPr txBox="1">
            <a:spLocks noGrp="1"/>
          </p:cNvSpPr>
          <p:nvPr>
            <p:ph type="title" idx="4"/>
          </p:nvPr>
        </p:nvSpPr>
        <p:spPr>
          <a:xfrm>
            <a:off x="6087600" y="263562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27"/>
          <p:cNvSpPr txBox="1">
            <a:spLocks noGrp="1"/>
          </p:cNvSpPr>
          <p:nvPr>
            <p:ph type="subTitle" idx="5"/>
          </p:nvPr>
        </p:nvSpPr>
        <p:spPr>
          <a:xfrm>
            <a:off x="6087600" y="3145957"/>
            <a:ext cx="2336400" cy="78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2" name="Google Shape;262;p27"/>
          <p:cNvSpPr/>
          <p:nvPr/>
        </p:nvSpPr>
        <p:spPr>
          <a:xfrm>
            <a:off x="-1213200" y="376595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a:off x="8310677" y="14316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1266600" y="32051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1464282" y="-1683737"/>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384393" y="3978063"/>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1_1_1">
    <p:spTree>
      <p:nvGrpSpPr>
        <p:cNvPr id="1" name="Shape 346"/>
        <p:cNvGrpSpPr/>
        <p:nvPr/>
      </p:nvGrpSpPr>
      <p:grpSpPr>
        <a:xfrm>
          <a:off x="0" y="0"/>
          <a:ext cx="0" cy="0"/>
          <a:chOff x="0" y="0"/>
          <a:chExt cx="0" cy="0"/>
        </a:xfrm>
      </p:grpSpPr>
      <p:sp>
        <p:nvSpPr>
          <p:cNvPr id="347" name="Google Shape;347;p33"/>
          <p:cNvSpPr/>
          <p:nvPr/>
        </p:nvSpPr>
        <p:spPr>
          <a:xfrm flipH="1">
            <a:off x="-730050" y="3278063"/>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flipH="1">
            <a:off x="-834352" y="-607378"/>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flipH="1">
            <a:off x="8488959" y="309987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flipH="1">
            <a:off x="-1266600" y="-4296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txBox="1">
            <a:spLocks noGrp="1"/>
          </p:cNvSpPr>
          <p:nvPr>
            <p:ph type="ctrTitle"/>
          </p:nvPr>
        </p:nvSpPr>
        <p:spPr>
          <a:xfrm>
            <a:off x="4806385" y="939008"/>
            <a:ext cx="3390900" cy="6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3"/>
          <p:cNvSpPr txBox="1">
            <a:spLocks noGrp="1"/>
          </p:cNvSpPr>
          <p:nvPr>
            <p:ph type="subTitle" idx="1"/>
          </p:nvPr>
        </p:nvSpPr>
        <p:spPr>
          <a:xfrm>
            <a:off x="4696875" y="1801176"/>
            <a:ext cx="3609900" cy="12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3" name="Google Shape;353;p33"/>
          <p:cNvSpPr txBox="1"/>
          <p:nvPr/>
        </p:nvSpPr>
        <p:spPr>
          <a:xfrm>
            <a:off x="4572000" y="3590450"/>
            <a:ext cx="3858900" cy="725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chemeClr val="hlink"/>
              </a:buClr>
              <a:buSzPts val="1100"/>
              <a:buFont typeface="Arial"/>
              <a:buNone/>
            </a:pPr>
            <a:r>
              <a:rPr lang="en" sz="1200">
                <a:solidFill>
                  <a:schemeClr val="dk1"/>
                </a:solidFill>
                <a:latin typeface="Lato"/>
                <a:ea typeface="Lato"/>
                <a:cs typeface="Lato"/>
                <a:sym typeface="Lato"/>
              </a:rPr>
              <a:t>CREDITS: This presentation template was created by </a:t>
            </a:r>
            <a:r>
              <a:rPr lang="en" sz="1200" b="1">
                <a:solidFill>
                  <a:schemeClr val="accen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and includes icons by </a:t>
            </a:r>
            <a:r>
              <a:rPr lang="en" sz="1200" b="1">
                <a:solidFill>
                  <a:schemeClr val="accen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Lato"/>
                <a:ea typeface="Lato"/>
                <a:cs typeface="Lato"/>
                <a:sym typeface="Lato"/>
              </a:rPr>
              <a:t> </a:t>
            </a:r>
            <a:r>
              <a:rPr lang="en" sz="1200">
                <a:solidFill>
                  <a:schemeClr val="dk1"/>
                </a:solidFill>
                <a:latin typeface="Lato"/>
                <a:ea typeface="Lato"/>
                <a:cs typeface="Lato"/>
                <a:sym typeface="Lato"/>
              </a:rPr>
              <a:t>and infographics &amp; images by </a:t>
            </a:r>
            <a:r>
              <a:rPr lang="en" sz="1200" b="1">
                <a:solidFill>
                  <a:schemeClr val="accen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a:solidFill>
                <a:schemeClr val="accent1"/>
              </a:solidFill>
              <a:latin typeface="Lato"/>
              <a:ea typeface="Lato"/>
              <a:cs typeface="Lato"/>
              <a:sym typeface="Lato"/>
            </a:endParaRPr>
          </a:p>
        </p:txBody>
      </p:sp>
      <p:sp>
        <p:nvSpPr>
          <p:cNvPr id="354" name="Google Shape;354;p33"/>
          <p:cNvSpPr/>
          <p:nvPr/>
        </p:nvSpPr>
        <p:spPr>
          <a:xfrm flipH="1">
            <a:off x="2525261" y="-74304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flipH="1">
            <a:off x="2166636" y="-61523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_1_1_1">
    <p:spTree>
      <p:nvGrpSpPr>
        <p:cNvPr id="1" name="Shape 356"/>
        <p:cNvGrpSpPr/>
        <p:nvPr/>
      </p:nvGrpSpPr>
      <p:grpSpPr>
        <a:xfrm>
          <a:off x="0" y="0"/>
          <a:ext cx="0" cy="0"/>
          <a:chOff x="0" y="0"/>
          <a:chExt cx="0" cy="0"/>
        </a:xfrm>
      </p:grpSpPr>
      <p:sp>
        <p:nvSpPr>
          <p:cNvPr id="357" name="Google Shape;357;p34"/>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8758403" y="-1163206"/>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7057850" y="387103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rot="10800000">
            <a:off x="-504273" y="-4296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a:off x="-1515398" y="347673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23400" y="29760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rot="10800000">
            <a:off x="-1164348" y="433311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23822" y="39053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8430775" y="31039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_1_1_1">
    <p:spTree>
      <p:nvGrpSpPr>
        <p:cNvPr id="1" name="Shape 367"/>
        <p:cNvGrpSpPr/>
        <p:nvPr/>
      </p:nvGrpSpPr>
      <p:grpSpPr>
        <a:xfrm>
          <a:off x="0" y="0"/>
          <a:ext cx="0" cy="0"/>
          <a:chOff x="0" y="0"/>
          <a:chExt cx="0" cy="0"/>
        </a:xfrm>
      </p:grpSpPr>
      <p:sp>
        <p:nvSpPr>
          <p:cNvPr id="368" name="Google Shape;368;p35"/>
          <p:cNvSpPr/>
          <p:nvPr/>
        </p:nvSpPr>
        <p:spPr>
          <a:xfrm flipH="1">
            <a:off x="-476350"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8254699"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640250" y="300475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8279792" y="3176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8254700" y="379853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8224550" y="327049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651617" y="3740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651591"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8355174"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flipH="1">
            <a:off x="7408250" y="-67390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8252859" y="74615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476227"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1466950" y="-11622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67659" y="42288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p:nvPr>
        </p:nvSpPr>
        <p:spPr>
          <a:xfrm>
            <a:off x="956150" y="2214837"/>
            <a:ext cx="3906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1067400" y="1253250"/>
            <a:ext cx="1167600" cy="841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956150" y="3853174"/>
            <a:ext cx="3976500" cy="45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10800000">
            <a:off x="7958852"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824475" y="4114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4"/>
          <p:cNvSpPr txBox="1">
            <a:spLocks noGrp="1"/>
          </p:cNvSpPr>
          <p:nvPr>
            <p:ph type="body" idx="1"/>
          </p:nvPr>
        </p:nvSpPr>
        <p:spPr>
          <a:xfrm>
            <a:off x="720000" y="1076275"/>
            <a:ext cx="7704000" cy="353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34" name="Google Shape;34;p4"/>
          <p:cNvSpPr/>
          <p:nvPr/>
        </p:nvSpPr>
        <p:spPr>
          <a:xfrm>
            <a:off x="-1056875" y="4169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2214150" y="1556625"/>
            <a:ext cx="4715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9"/>
          <p:cNvSpPr txBox="1">
            <a:spLocks noGrp="1"/>
          </p:cNvSpPr>
          <p:nvPr>
            <p:ph type="subTitle" idx="1"/>
          </p:nvPr>
        </p:nvSpPr>
        <p:spPr>
          <a:xfrm>
            <a:off x="2044950" y="2433075"/>
            <a:ext cx="50541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9"/>
          <p:cNvSpPr/>
          <p:nvPr/>
        </p:nvSpPr>
        <p:spPr>
          <a:xfrm flipH="1">
            <a:off x="4027354" y="-716748"/>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flipH="1">
            <a:off x="3171379" y="409452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flipH="1">
            <a:off x="3312754" y="-94687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flipH="1">
            <a:off x="3982154" y="443440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1"/>
        <p:cNvGrpSpPr/>
        <p:nvPr/>
      </p:nvGrpSpPr>
      <p:grpSpPr>
        <a:xfrm>
          <a:off x="0" y="0"/>
          <a:ext cx="0" cy="0"/>
          <a:chOff x="0" y="0"/>
          <a:chExt cx="0" cy="0"/>
        </a:xfrm>
      </p:grpSpPr>
      <p:sp>
        <p:nvSpPr>
          <p:cNvPr id="102" name="Google Shape;102;p13"/>
          <p:cNvSpPr/>
          <p:nvPr/>
        </p:nvSpPr>
        <p:spPr>
          <a:xfrm>
            <a:off x="7141150" y="3889113"/>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459100" y="-1473300"/>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73265" y="-91676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title"/>
          </p:nvPr>
        </p:nvSpPr>
        <p:spPr>
          <a:xfrm>
            <a:off x="1198925" y="1861150"/>
            <a:ext cx="2976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a:off x="1292250" y="13334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1198925" y="23372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title" idx="3"/>
          </p:nvPr>
        </p:nvSpPr>
        <p:spPr>
          <a:xfrm>
            <a:off x="4964275" y="18611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4" hasCustomPrompt="1"/>
          </p:nvPr>
        </p:nvSpPr>
        <p:spPr>
          <a:xfrm>
            <a:off x="5066150" y="13334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5"/>
          </p:nvPr>
        </p:nvSpPr>
        <p:spPr>
          <a:xfrm>
            <a:off x="4964275" y="23372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6"/>
          </p:nvPr>
        </p:nvSpPr>
        <p:spPr>
          <a:xfrm>
            <a:off x="1198925" y="36505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7" hasCustomPrompt="1"/>
          </p:nvPr>
        </p:nvSpPr>
        <p:spPr>
          <a:xfrm>
            <a:off x="1292250" y="31228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8"/>
          </p:nvPr>
        </p:nvSpPr>
        <p:spPr>
          <a:xfrm>
            <a:off x="1198925" y="41266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9"/>
          </p:nvPr>
        </p:nvSpPr>
        <p:spPr>
          <a:xfrm>
            <a:off x="4964275" y="36505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3"/>
          <p:cNvSpPr txBox="1">
            <a:spLocks noGrp="1"/>
          </p:cNvSpPr>
          <p:nvPr>
            <p:ph type="title" idx="13" hasCustomPrompt="1"/>
          </p:nvPr>
        </p:nvSpPr>
        <p:spPr>
          <a:xfrm>
            <a:off x="5066150" y="31228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subTitle" idx="14"/>
          </p:nvPr>
        </p:nvSpPr>
        <p:spPr>
          <a:xfrm>
            <a:off x="4964275" y="41266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3"/>
          <p:cNvSpPr/>
          <p:nvPr/>
        </p:nvSpPr>
        <p:spPr>
          <a:xfrm flipH="1">
            <a:off x="-63972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flipH="1">
            <a:off x="8410675"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flipH="1">
            <a:off x="-874250" y="292306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flipH="1">
            <a:off x="8188275" y="2768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134"/>
        <p:cNvGrpSpPr/>
        <p:nvPr/>
      </p:nvGrpSpPr>
      <p:grpSpPr>
        <a:xfrm>
          <a:off x="0" y="0"/>
          <a:ext cx="0" cy="0"/>
          <a:chOff x="0" y="0"/>
          <a:chExt cx="0" cy="0"/>
        </a:xfrm>
      </p:grpSpPr>
      <p:sp>
        <p:nvSpPr>
          <p:cNvPr id="135" name="Google Shape;135;p15"/>
          <p:cNvSpPr/>
          <p:nvPr/>
        </p:nvSpPr>
        <p:spPr>
          <a:xfrm rot="10800000" flipH="1">
            <a:off x="-801627" y="105501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flipH="1">
            <a:off x="6260275" y="39097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txBox="1">
            <a:spLocks noGrp="1"/>
          </p:cNvSpPr>
          <p:nvPr>
            <p:ph type="title"/>
          </p:nvPr>
        </p:nvSpPr>
        <p:spPr>
          <a:xfrm>
            <a:off x="4572000" y="2416975"/>
            <a:ext cx="3858600" cy="109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5"/>
          <p:cNvSpPr txBox="1">
            <a:spLocks noGrp="1"/>
          </p:cNvSpPr>
          <p:nvPr>
            <p:ph type="title" idx="2" hasCustomPrompt="1"/>
          </p:nvPr>
        </p:nvSpPr>
        <p:spPr>
          <a:xfrm>
            <a:off x="7081584" y="1603300"/>
            <a:ext cx="1255800" cy="8418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15"/>
          <p:cNvSpPr txBox="1">
            <a:spLocks noGrp="1"/>
          </p:cNvSpPr>
          <p:nvPr>
            <p:ph type="subTitle" idx="1"/>
          </p:nvPr>
        </p:nvSpPr>
        <p:spPr>
          <a:xfrm>
            <a:off x="4454200" y="3360933"/>
            <a:ext cx="3976500" cy="45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5"/>
          <p:cNvSpPr/>
          <p:nvPr/>
        </p:nvSpPr>
        <p:spPr>
          <a:xfrm flipH="1">
            <a:off x="2366475" y="-631303"/>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2333038" y="-1317053"/>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flipH="1">
            <a:off x="7111035" y="4098872"/>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10800000" flipH="1">
            <a:off x="-982252" y="-10215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flipH="1">
            <a:off x="6153013" y="4467947"/>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45"/>
        <p:cNvGrpSpPr/>
        <p:nvPr/>
      </p:nvGrpSpPr>
      <p:grpSpPr>
        <a:xfrm>
          <a:off x="0" y="0"/>
          <a:ext cx="0" cy="0"/>
          <a:chOff x="0" y="0"/>
          <a:chExt cx="0" cy="0"/>
        </a:xfrm>
      </p:grpSpPr>
      <p:sp>
        <p:nvSpPr>
          <p:cNvPr id="146" name="Google Shape;146;p16"/>
          <p:cNvSpPr/>
          <p:nvPr/>
        </p:nvSpPr>
        <p:spPr>
          <a:xfrm flipH="1">
            <a:off x="5002679" y="-56369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flipH="1">
            <a:off x="-584738" y="439627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flipH="1">
            <a:off x="-639721" y="-11622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flipH="1">
            <a:off x="4422001" y="43713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a:spLocks noGrp="1"/>
          </p:cNvSpPr>
          <p:nvPr>
            <p:ph type="title"/>
          </p:nvPr>
        </p:nvSpPr>
        <p:spPr>
          <a:xfrm>
            <a:off x="2618850" y="2527399"/>
            <a:ext cx="3906300" cy="10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6"/>
          <p:cNvSpPr txBox="1">
            <a:spLocks noGrp="1"/>
          </p:cNvSpPr>
          <p:nvPr>
            <p:ph type="title" idx="2" hasCustomPrompt="1"/>
          </p:nvPr>
        </p:nvSpPr>
        <p:spPr>
          <a:xfrm>
            <a:off x="3944100" y="1713733"/>
            <a:ext cx="12558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2" name="Google Shape;152;p16"/>
          <p:cNvSpPr txBox="1">
            <a:spLocks noGrp="1"/>
          </p:cNvSpPr>
          <p:nvPr>
            <p:ph type="subTitle" idx="1"/>
          </p:nvPr>
        </p:nvSpPr>
        <p:spPr>
          <a:xfrm>
            <a:off x="2583750" y="3471366"/>
            <a:ext cx="3976500" cy="45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6"/>
          <p:cNvSpPr/>
          <p:nvPr/>
        </p:nvSpPr>
        <p:spPr>
          <a:xfrm flipH="1">
            <a:off x="3850354" y="43962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10800000" flipH="1">
            <a:off x="4251590"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BLANK_1_1_1_2">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2535000" y="1760447"/>
            <a:ext cx="4074000" cy="14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8"/>
          <p:cNvSpPr/>
          <p:nvPr/>
        </p:nvSpPr>
        <p:spPr>
          <a:xfrm flipH="1">
            <a:off x="8312124"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10800000" flipH="1">
            <a:off x="7395550" y="-64410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flipH="1">
            <a:off x="8037059" y="66992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a:spLocks noGrp="1"/>
          </p:cNvSpPr>
          <p:nvPr>
            <p:ph type="subTitle" idx="1"/>
          </p:nvPr>
        </p:nvSpPr>
        <p:spPr>
          <a:xfrm>
            <a:off x="2251350" y="3196322"/>
            <a:ext cx="46413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8"/>
          <p:cNvSpPr/>
          <p:nvPr/>
        </p:nvSpPr>
        <p:spPr>
          <a:xfrm flipH="1">
            <a:off x="-91432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flipH="1">
            <a:off x="456600" y="44644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rot="10800000" flipH="1">
            <a:off x="-874250" y="20620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flipH="1">
            <a:off x="-1305625" y="25260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Fugaz One"/>
              <a:buNone/>
              <a:defRPr sz="2800">
                <a:solidFill>
                  <a:schemeClr val="accent1"/>
                </a:solidFill>
                <a:latin typeface="Fugaz One"/>
                <a:ea typeface="Fugaz One"/>
                <a:cs typeface="Fugaz One"/>
                <a:sym typeface="Fugaz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2" name="TextBox 1">
            <a:extLst>
              <a:ext uri="{FF2B5EF4-FFF2-40B4-BE49-F238E27FC236}">
                <a16:creationId xmlns:a16="http://schemas.microsoft.com/office/drawing/2014/main" id="{D5272803-6E7B-276F-4D5E-0D6597D40F57}"/>
              </a:ext>
            </a:extLst>
          </p:cNvPr>
          <p:cNvSpPr txBox="1"/>
          <p:nvPr userDrawn="1"/>
        </p:nvSpPr>
        <p:spPr>
          <a:xfrm>
            <a:off x="8539905" y="4835723"/>
            <a:ext cx="584790" cy="307777"/>
          </a:xfrm>
          <a:prstGeom prst="rect">
            <a:avLst/>
          </a:prstGeom>
          <a:noFill/>
        </p:spPr>
        <p:txBody>
          <a:bodyPr wrap="square" rtlCol="0">
            <a:spAutoFit/>
          </a:bodyPr>
          <a:lstStyle/>
          <a:p>
            <a:pPr algn="r"/>
            <a:fld id="{63F9BA0B-6B8B-43D6-8D3F-DCB6E75A2ABD}" type="slidenum">
              <a:rPr lang="en-ID" smtClean="0"/>
              <a:pPr algn="r"/>
              <a:t>‹#›</a:t>
            </a:fld>
            <a:endParaRPr lang="en-ID"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62" r:id="rId8"/>
    <p:sldLayoutId id="2147483664" r:id="rId9"/>
    <p:sldLayoutId id="2147483670" r:id="rId10"/>
    <p:sldLayoutId id="2147483673"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statista.com/statistics/1123070/police-shootings-rate-ethnicity-u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appingpoliceviolence.or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JeftaAdriel/Softskill-DS/blob/main/TugasIndividu1/CodePython_TugasIndividu1_JeftaAdrielHeryadi_2106638671.ipynb" TargetMode="External"/><Relationship Id="rId3" Type="http://schemas.openxmlformats.org/officeDocument/2006/relationships/hyperlink" Target="https://www.kaggle.com/datasets/ramjasmaurya/us-police-shootings-from-20152022" TargetMode="External"/><Relationship Id="rId7" Type="http://schemas.openxmlformats.org/officeDocument/2006/relationships/hyperlink" Target="https://stacker.com/history/history-police-violence-america"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mappingpoliceviolence.org/" TargetMode="External"/><Relationship Id="rId5" Type="http://schemas.openxmlformats.org/officeDocument/2006/relationships/hyperlink" Target="https://www.statista.com/statistics/1123070/police-shootings-rate-ethnicity-us/" TargetMode="External"/><Relationship Id="rId4" Type="http://schemas.openxmlformats.org/officeDocument/2006/relationships/hyperlink" Target="https://www.statista.com/statistics/585152/people-shot-to-death-by-us-police-by-rac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p:nvPr/>
        </p:nvSpPr>
        <p:spPr>
          <a:xfrm>
            <a:off x="0" y="3882150"/>
            <a:ext cx="4572000" cy="3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txBox="1">
            <a:spLocks noGrp="1"/>
          </p:cNvSpPr>
          <p:nvPr>
            <p:ph type="ctrTitle"/>
          </p:nvPr>
        </p:nvSpPr>
        <p:spPr>
          <a:xfrm>
            <a:off x="713225" y="1247025"/>
            <a:ext cx="4259400" cy="2550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SzPts val="990"/>
              <a:buNone/>
            </a:pPr>
            <a:r>
              <a:rPr lang="en" sz="3600" dirty="0">
                <a:solidFill>
                  <a:schemeClr val="dk1"/>
                </a:solidFill>
              </a:rPr>
              <a:t>POLICE BRUTALITY:</a:t>
            </a:r>
            <a:r>
              <a:rPr lang="en" sz="3600" dirty="0">
                <a:solidFill>
                  <a:schemeClr val="accent1"/>
                </a:solidFill>
              </a:rPr>
              <a:t> A COMPARISON BETWEEN ETHNICITY</a:t>
            </a:r>
            <a:endParaRPr sz="3600" dirty="0">
              <a:solidFill>
                <a:schemeClr val="accent1"/>
              </a:solidFill>
            </a:endParaRPr>
          </a:p>
        </p:txBody>
      </p:sp>
      <p:sp>
        <p:nvSpPr>
          <p:cNvPr id="387" name="Google Shape;387;p39"/>
          <p:cNvSpPr txBox="1">
            <a:spLocks noGrp="1"/>
          </p:cNvSpPr>
          <p:nvPr>
            <p:ph type="subTitle" idx="1"/>
          </p:nvPr>
        </p:nvSpPr>
        <p:spPr>
          <a:xfrm>
            <a:off x="713225" y="3914992"/>
            <a:ext cx="3858900" cy="2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Jefta Adriel Heryadi – 2106638671</a:t>
            </a:r>
            <a:endParaRPr dirty="0">
              <a:solidFill>
                <a:schemeClr val="lt1"/>
              </a:solidFill>
            </a:endParaRPr>
          </a:p>
        </p:txBody>
      </p:sp>
      <p:grpSp>
        <p:nvGrpSpPr>
          <p:cNvPr id="388" name="Google Shape;388;p39"/>
          <p:cNvGrpSpPr/>
          <p:nvPr/>
        </p:nvGrpSpPr>
        <p:grpSpPr>
          <a:xfrm>
            <a:off x="805847" y="901954"/>
            <a:ext cx="2443316" cy="234539"/>
            <a:chOff x="805847" y="901954"/>
            <a:chExt cx="2443316" cy="234539"/>
          </a:xfrm>
        </p:grpSpPr>
        <p:sp>
          <p:nvSpPr>
            <p:cNvPr id="389" name="Google Shape;389;p39"/>
            <p:cNvSpPr/>
            <p:nvPr/>
          </p:nvSpPr>
          <p:spPr>
            <a:xfrm>
              <a:off x="15381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9042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2704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6365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0027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1719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805847" y="901954"/>
              <a:ext cx="246416"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a:off x="5159616" y="882701"/>
            <a:ext cx="1385173" cy="3453549"/>
            <a:chOff x="5159616" y="882701"/>
            <a:chExt cx="1385173" cy="3453549"/>
          </a:xfrm>
        </p:grpSpPr>
        <p:sp>
          <p:nvSpPr>
            <p:cNvPr id="397" name="Google Shape;397;p39"/>
            <p:cNvSpPr/>
            <p:nvPr/>
          </p:nvSpPr>
          <p:spPr>
            <a:xfrm>
              <a:off x="5159616" y="4160750"/>
              <a:ext cx="13086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flipH="1">
              <a:off x="6040816" y="1456824"/>
              <a:ext cx="409741" cy="1048895"/>
            </a:xfrm>
            <a:custGeom>
              <a:avLst/>
              <a:gdLst/>
              <a:ahLst/>
              <a:cxnLst/>
              <a:rect l="l" t="t" r="r" b="b"/>
              <a:pathLst>
                <a:path w="11127" h="28484" extrusionOk="0">
                  <a:moveTo>
                    <a:pt x="8764" y="0"/>
                  </a:moveTo>
                  <a:cubicBezTo>
                    <a:pt x="7528" y="0"/>
                    <a:pt x="6489" y="961"/>
                    <a:pt x="6337" y="2073"/>
                  </a:cubicBezTo>
                  <a:lnTo>
                    <a:pt x="6337" y="2237"/>
                  </a:lnTo>
                  <a:lnTo>
                    <a:pt x="6159" y="3606"/>
                  </a:lnTo>
                  <a:cubicBezTo>
                    <a:pt x="6159" y="4126"/>
                    <a:pt x="5995" y="4632"/>
                    <a:pt x="5995" y="5152"/>
                  </a:cubicBezTo>
                  <a:lnTo>
                    <a:pt x="5475" y="8231"/>
                  </a:lnTo>
                  <a:cubicBezTo>
                    <a:pt x="5133" y="10284"/>
                    <a:pt x="4626" y="12337"/>
                    <a:pt x="4106" y="14211"/>
                  </a:cubicBezTo>
                  <a:cubicBezTo>
                    <a:pt x="4106" y="14554"/>
                    <a:pt x="3942" y="14731"/>
                    <a:pt x="3942" y="14896"/>
                  </a:cubicBezTo>
                  <a:lnTo>
                    <a:pt x="3600" y="15758"/>
                  </a:lnTo>
                  <a:lnTo>
                    <a:pt x="3258" y="17126"/>
                  </a:lnTo>
                  <a:lnTo>
                    <a:pt x="2231" y="20205"/>
                  </a:lnTo>
                  <a:lnTo>
                    <a:pt x="1205" y="23284"/>
                  </a:lnTo>
                  <a:lnTo>
                    <a:pt x="685" y="24817"/>
                  </a:lnTo>
                  <a:lnTo>
                    <a:pt x="521" y="25501"/>
                  </a:lnTo>
                  <a:cubicBezTo>
                    <a:pt x="521" y="25843"/>
                    <a:pt x="343" y="26021"/>
                    <a:pt x="343" y="26186"/>
                  </a:cubicBezTo>
                  <a:lnTo>
                    <a:pt x="343" y="26363"/>
                  </a:lnTo>
                  <a:cubicBezTo>
                    <a:pt x="1" y="27048"/>
                    <a:pt x="343" y="27896"/>
                    <a:pt x="1205" y="28238"/>
                  </a:cubicBezTo>
                  <a:cubicBezTo>
                    <a:pt x="1478" y="28406"/>
                    <a:pt x="1770" y="28484"/>
                    <a:pt x="2052" y="28484"/>
                  </a:cubicBezTo>
                  <a:cubicBezTo>
                    <a:pt x="2644" y="28484"/>
                    <a:pt x="3190" y="28138"/>
                    <a:pt x="3422" y="27554"/>
                  </a:cubicBezTo>
                  <a:cubicBezTo>
                    <a:pt x="3600" y="27390"/>
                    <a:pt x="3764" y="27048"/>
                    <a:pt x="3942" y="26870"/>
                  </a:cubicBezTo>
                  <a:lnTo>
                    <a:pt x="4284" y="26186"/>
                  </a:lnTo>
                  <a:cubicBezTo>
                    <a:pt x="4448" y="25679"/>
                    <a:pt x="4626" y="25159"/>
                    <a:pt x="4968" y="24653"/>
                  </a:cubicBezTo>
                  <a:cubicBezTo>
                    <a:pt x="5311" y="23791"/>
                    <a:pt x="5817" y="22764"/>
                    <a:pt x="6337" y="21738"/>
                  </a:cubicBezTo>
                  <a:cubicBezTo>
                    <a:pt x="6679" y="20712"/>
                    <a:pt x="7185" y="19685"/>
                    <a:pt x="7527" y="18837"/>
                  </a:cubicBezTo>
                  <a:lnTo>
                    <a:pt x="8047" y="17290"/>
                  </a:lnTo>
                  <a:lnTo>
                    <a:pt x="8212" y="16784"/>
                  </a:lnTo>
                  <a:lnTo>
                    <a:pt x="8390" y="16606"/>
                  </a:lnTo>
                  <a:lnTo>
                    <a:pt x="8390" y="16442"/>
                  </a:lnTo>
                  <a:cubicBezTo>
                    <a:pt x="8554" y="16264"/>
                    <a:pt x="8554" y="15922"/>
                    <a:pt x="8732" y="15580"/>
                  </a:cubicBezTo>
                  <a:cubicBezTo>
                    <a:pt x="9416" y="13527"/>
                    <a:pt x="9922" y="11310"/>
                    <a:pt x="10264" y="9080"/>
                  </a:cubicBezTo>
                  <a:cubicBezTo>
                    <a:pt x="10264" y="8915"/>
                    <a:pt x="10442" y="8573"/>
                    <a:pt x="10442" y="8395"/>
                  </a:cubicBezTo>
                  <a:cubicBezTo>
                    <a:pt x="10442" y="8053"/>
                    <a:pt x="10442" y="7711"/>
                    <a:pt x="10607" y="7547"/>
                  </a:cubicBezTo>
                  <a:lnTo>
                    <a:pt x="10607" y="6685"/>
                  </a:lnTo>
                  <a:lnTo>
                    <a:pt x="10784" y="6343"/>
                  </a:lnTo>
                  <a:lnTo>
                    <a:pt x="10784" y="5836"/>
                  </a:lnTo>
                  <a:cubicBezTo>
                    <a:pt x="10784" y="5316"/>
                    <a:pt x="10949" y="4810"/>
                    <a:pt x="10949" y="4290"/>
                  </a:cubicBezTo>
                  <a:lnTo>
                    <a:pt x="10949" y="3442"/>
                  </a:lnTo>
                  <a:lnTo>
                    <a:pt x="11127" y="2922"/>
                  </a:lnTo>
                  <a:lnTo>
                    <a:pt x="11127" y="2757"/>
                  </a:lnTo>
                  <a:lnTo>
                    <a:pt x="11127" y="2579"/>
                  </a:lnTo>
                  <a:cubicBezTo>
                    <a:pt x="11127" y="1389"/>
                    <a:pt x="10264" y="185"/>
                    <a:pt x="9074" y="20"/>
                  </a:cubicBezTo>
                  <a:cubicBezTo>
                    <a:pt x="8969" y="7"/>
                    <a:pt x="8866" y="0"/>
                    <a:pt x="8764"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flipH="1">
              <a:off x="6317990" y="2383279"/>
              <a:ext cx="226799" cy="323499"/>
            </a:xfrm>
            <a:custGeom>
              <a:avLst/>
              <a:gdLst/>
              <a:ahLst/>
              <a:cxnLst/>
              <a:rect l="l" t="t" r="r" b="b"/>
              <a:pathLst>
                <a:path w="6159" h="8785" extrusionOk="0">
                  <a:moveTo>
                    <a:pt x="3928" y="0"/>
                  </a:moveTo>
                  <a:cubicBezTo>
                    <a:pt x="3586" y="0"/>
                    <a:pt x="3244" y="520"/>
                    <a:pt x="2902" y="684"/>
                  </a:cubicBezTo>
                  <a:cubicBezTo>
                    <a:pt x="2396" y="1027"/>
                    <a:pt x="1876" y="1547"/>
                    <a:pt x="1534" y="2053"/>
                  </a:cubicBezTo>
                  <a:cubicBezTo>
                    <a:pt x="1191" y="2573"/>
                    <a:pt x="165" y="4448"/>
                    <a:pt x="343" y="5132"/>
                  </a:cubicBezTo>
                  <a:cubicBezTo>
                    <a:pt x="343" y="5206"/>
                    <a:pt x="367" y="5238"/>
                    <a:pt x="408" y="5238"/>
                  </a:cubicBezTo>
                  <a:cubicBezTo>
                    <a:pt x="660" y="5238"/>
                    <a:pt x="1559" y="4057"/>
                    <a:pt x="1711" y="3763"/>
                  </a:cubicBezTo>
                  <a:cubicBezTo>
                    <a:pt x="1876" y="3421"/>
                    <a:pt x="2218" y="3421"/>
                    <a:pt x="2218" y="3421"/>
                  </a:cubicBezTo>
                  <a:lnTo>
                    <a:pt x="2218" y="3421"/>
                  </a:lnTo>
                  <a:cubicBezTo>
                    <a:pt x="2218" y="3421"/>
                    <a:pt x="1" y="7020"/>
                    <a:pt x="165" y="7527"/>
                  </a:cubicBezTo>
                  <a:cubicBezTo>
                    <a:pt x="185" y="7584"/>
                    <a:pt x="221" y="7610"/>
                    <a:pt x="271" y="7610"/>
                  </a:cubicBezTo>
                  <a:cubicBezTo>
                    <a:pt x="668" y="7610"/>
                    <a:pt x="1914" y="5936"/>
                    <a:pt x="2218" y="5474"/>
                  </a:cubicBezTo>
                  <a:lnTo>
                    <a:pt x="2218" y="5474"/>
                  </a:lnTo>
                  <a:cubicBezTo>
                    <a:pt x="2217" y="5475"/>
                    <a:pt x="685" y="8389"/>
                    <a:pt x="849" y="8731"/>
                  </a:cubicBezTo>
                  <a:cubicBezTo>
                    <a:pt x="887" y="8768"/>
                    <a:pt x="931" y="8785"/>
                    <a:pt x="980" y="8785"/>
                  </a:cubicBezTo>
                  <a:cubicBezTo>
                    <a:pt x="1608" y="8785"/>
                    <a:pt x="3079" y="5995"/>
                    <a:pt x="3080" y="5994"/>
                  </a:cubicBezTo>
                  <a:lnTo>
                    <a:pt x="3080" y="5994"/>
                  </a:lnTo>
                  <a:cubicBezTo>
                    <a:pt x="3079" y="5995"/>
                    <a:pt x="1876" y="8553"/>
                    <a:pt x="2396" y="8731"/>
                  </a:cubicBezTo>
                  <a:cubicBezTo>
                    <a:pt x="2406" y="8736"/>
                    <a:pt x="2416" y="8738"/>
                    <a:pt x="2428" y="8738"/>
                  </a:cubicBezTo>
                  <a:cubicBezTo>
                    <a:pt x="2806" y="8738"/>
                    <a:pt x="3928" y="6159"/>
                    <a:pt x="3928" y="6158"/>
                  </a:cubicBezTo>
                  <a:lnTo>
                    <a:pt x="3928" y="6158"/>
                  </a:lnTo>
                  <a:cubicBezTo>
                    <a:pt x="3928" y="6159"/>
                    <a:pt x="3422" y="7869"/>
                    <a:pt x="3764" y="8211"/>
                  </a:cubicBezTo>
                  <a:cubicBezTo>
                    <a:pt x="3780" y="8226"/>
                    <a:pt x="3797" y="8234"/>
                    <a:pt x="3816" y="8234"/>
                  </a:cubicBezTo>
                  <a:cubicBezTo>
                    <a:pt x="4212" y="8234"/>
                    <a:pt x="5305" y="4937"/>
                    <a:pt x="5475" y="4283"/>
                  </a:cubicBezTo>
                  <a:cubicBezTo>
                    <a:pt x="5639" y="3763"/>
                    <a:pt x="6159" y="2231"/>
                    <a:pt x="6159" y="1547"/>
                  </a:cubicBezTo>
                  <a:cubicBezTo>
                    <a:pt x="6159" y="1027"/>
                    <a:pt x="4955" y="0"/>
                    <a:pt x="3928"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flipH="1">
              <a:off x="5990441" y="1407149"/>
              <a:ext cx="302362" cy="438390"/>
            </a:xfrm>
            <a:custGeom>
              <a:avLst/>
              <a:gdLst/>
              <a:ahLst/>
              <a:cxnLst/>
              <a:rect l="l" t="t" r="r" b="b"/>
              <a:pathLst>
                <a:path w="8211" h="11905" extrusionOk="0">
                  <a:moveTo>
                    <a:pt x="4106" y="1"/>
                  </a:moveTo>
                  <a:cubicBezTo>
                    <a:pt x="4106" y="1"/>
                    <a:pt x="3079" y="507"/>
                    <a:pt x="2395" y="2054"/>
                  </a:cubicBezTo>
                  <a:cubicBezTo>
                    <a:pt x="1711" y="3928"/>
                    <a:pt x="0" y="10771"/>
                    <a:pt x="0" y="10771"/>
                  </a:cubicBezTo>
                  <a:cubicBezTo>
                    <a:pt x="0" y="10771"/>
                    <a:pt x="3259" y="11904"/>
                    <a:pt x="5589" y="11904"/>
                  </a:cubicBezTo>
                  <a:cubicBezTo>
                    <a:pt x="5980" y="11904"/>
                    <a:pt x="6346" y="11872"/>
                    <a:pt x="6665" y="11797"/>
                  </a:cubicBezTo>
                  <a:cubicBezTo>
                    <a:pt x="6665" y="11797"/>
                    <a:pt x="8211" y="4791"/>
                    <a:pt x="8211" y="3080"/>
                  </a:cubicBezTo>
                  <a:cubicBezTo>
                    <a:pt x="8211" y="343"/>
                    <a:pt x="4106" y="1"/>
                    <a:pt x="4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5410905" y="3945427"/>
              <a:ext cx="132566" cy="126012"/>
            </a:xfrm>
            <a:custGeom>
              <a:avLst/>
              <a:gdLst/>
              <a:ahLst/>
              <a:cxnLst/>
              <a:rect l="l" t="t" r="r" b="b"/>
              <a:pathLst>
                <a:path w="3600" h="3422" extrusionOk="0">
                  <a:moveTo>
                    <a:pt x="3421" y="1"/>
                  </a:moveTo>
                  <a:lnTo>
                    <a:pt x="0" y="343"/>
                  </a:lnTo>
                  <a:lnTo>
                    <a:pt x="178" y="3422"/>
                  </a:lnTo>
                  <a:lnTo>
                    <a:pt x="3599" y="3422"/>
                  </a:lnTo>
                  <a:lnTo>
                    <a:pt x="3421"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flipH="1">
              <a:off x="5398311" y="2358055"/>
              <a:ext cx="535715" cy="1631745"/>
            </a:xfrm>
            <a:custGeom>
              <a:avLst/>
              <a:gdLst/>
              <a:ahLst/>
              <a:cxnLst/>
              <a:rect l="l" t="t" r="r" b="b"/>
              <a:pathLst>
                <a:path w="14548" h="44312" extrusionOk="0">
                  <a:moveTo>
                    <a:pt x="7869" y="1"/>
                  </a:moveTo>
                  <a:lnTo>
                    <a:pt x="6679" y="685"/>
                  </a:lnTo>
                  <a:lnTo>
                    <a:pt x="6337" y="863"/>
                  </a:lnTo>
                  <a:lnTo>
                    <a:pt x="1" y="4284"/>
                  </a:lnTo>
                  <a:lnTo>
                    <a:pt x="179" y="4791"/>
                  </a:lnTo>
                  <a:lnTo>
                    <a:pt x="7021" y="23101"/>
                  </a:lnTo>
                  <a:cubicBezTo>
                    <a:pt x="7021" y="30627"/>
                    <a:pt x="10442" y="44312"/>
                    <a:pt x="10442" y="44312"/>
                  </a:cubicBezTo>
                  <a:lnTo>
                    <a:pt x="14547" y="44134"/>
                  </a:lnTo>
                  <a:lnTo>
                    <a:pt x="13343" y="22759"/>
                  </a:lnTo>
                  <a:lnTo>
                    <a:pt x="13343" y="22416"/>
                  </a:lnTo>
                  <a:cubicBezTo>
                    <a:pt x="12317" y="18133"/>
                    <a:pt x="10100" y="7705"/>
                    <a:pt x="8554" y="2574"/>
                  </a:cubicBezTo>
                  <a:lnTo>
                    <a:pt x="8554" y="2232"/>
                  </a:lnTo>
                  <a:cubicBezTo>
                    <a:pt x="8211" y="1369"/>
                    <a:pt x="8047" y="863"/>
                    <a:pt x="8047" y="343"/>
                  </a:cubicBezTo>
                  <a:cubicBezTo>
                    <a:pt x="7869" y="179"/>
                    <a:pt x="7869" y="1"/>
                    <a:pt x="7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flipH="1">
              <a:off x="5316672" y="4021026"/>
              <a:ext cx="251987" cy="220760"/>
            </a:xfrm>
            <a:custGeom>
              <a:avLst/>
              <a:gdLst/>
              <a:ahLst/>
              <a:cxnLst/>
              <a:rect l="l" t="t" r="r" b="b"/>
              <a:pathLst>
                <a:path w="6843" h="5995" extrusionOk="0">
                  <a:moveTo>
                    <a:pt x="2737" y="0"/>
                  </a:moveTo>
                  <a:cubicBezTo>
                    <a:pt x="1026" y="0"/>
                    <a:pt x="862" y="862"/>
                    <a:pt x="684" y="1205"/>
                  </a:cubicBezTo>
                  <a:cubicBezTo>
                    <a:pt x="684" y="1369"/>
                    <a:pt x="520" y="1711"/>
                    <a:pt x="520" y="2231"/>
                  </a:cubicBezTo>
                  <a:cubicBezTo>
                    <a:pt x="520" y="2395"/>
                    <a:pt x="342" y="2573"/>
                    <a:pt x="342" y="2737"/>
                  </a:cubicBezTo>
                  <a:cubicBezTo>
                    <a:pt x="342" y="3257"/>
                    <a:pt x="178" y="3764"/>
                    <a:pt x="178" y="4106"/>
                  </a:cubicBezTo>
                  <a:cubicBezTo>
                    <a:pt x="0" y="4448"/>
                    <a:pt x="0" y="4968"/>
                    <a:pt x="0" y="5310"/>
                  </a:cubicBezTo>
                  <a:lnTo>
                    <a:pt x="0" y="5652"/>
                  </a:lnTo>
                  <a:lnTo>
                    <a:pt x="0" y="5994"/>
                  </a:lnTo>
                  <a:lnTo>
                    <a:pt x="6842" y="5994"/>
                  </a:lnTo>
                  <a:lnTo>
                    <a:pt x="6842" y="5310"/>
                  </a:lnTo>
                  <a:cubicBezTo>
                    <a:pt x="6842" y="4626"/>
                    <a:pt x="6500" y="3599"/>
                    <a:pt x="5652" y="2915"/>
                  </a:cubicBezTo>
                  <a:cubicBezTo>
                    <a:pt x="4448" y="1889"/>
                    <a:pt x="4790" y="2053"/>
                    <a:pt x="4625" y="1711"/>
                  </a:cubicBezTo>
                  <a:cubicBezTo>
                    <a:pt x="4625" y="1547"/>
                    <a:pt x="4283" y="862"/>
                    <a:pt x="4283" y="685"/>
                  </a:cubicBezTo>
                  <a:cubicBezTo>
                    <a:pt x="4105" y="342"/>
                    <a:pt x="3941" y="0"/>
                    <a:pt x="2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flipH="1">
              <a:off x="5946584" y="3945427"/>
              <a:ext cx="119457" cy="126012"/>
            </a:xfrm>
            <a:custGeom>
              <a:avLst/>
              <a:gdLst/>
              <a:ahLst/>
              <a:cxnLst/>
              <a:rect l="l" t="t" r="r" b="b"/>
              <a:pathLst>
                <a:path w="3244" h="3422" extrusionOk="0">
                  <a:moveTo>
                    <a:pt x="3244" y="1"/>
                  </a:moveTo>
                  <a:lnTo>
                    <a:pt x="0" y="343"/>
                  </a:lnTo>
                  <a:lnTo>
                    <a:pt x="0" y="3422"/>
                  </a:lnTo>
                  <a:lnTo>
                    <a:pt x="3079" y="3422"/>
                  </a:lnTo>
                  <a:lnTo>
                    <a:pt x="3244"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flipH="1">
              <a:off x="5914841" y="4036455"/>
              <a:ext cx="434928" cy="211370"/>
            </a:xfrm>
            <a:custGeom>
              <a:avLst/>
              <a:gdLst/>
              <a:ahLst/>
              <a:cxnLst/>
              <a:rect l="l" t="t" r="r" b="b"/>
              <a:pathLst>
                <a:path w="11811" h="5740" extrusionOk="0">
                  <a:moveTo>
                    <a:pt x="7571" y="0"/>
                  </a:moveTo>
                  <a:cubicBezTo>
                    <a:pt x="7434" y="0"/>
                    <a:pt x="7305" y="29"/>
                    <a:pt x="7185" y="101"/>
                  </a:cubicBezTo>
                  <a:cubicBezTo>
                    <a:pt x="7185" y="101"/>
                    <a:pt x="7021" y="443"/>
                    <a:pt x="5995" y="1292"/>
                  </a:cubicBezTo>
                  <a:cubicBezTo>
                    <a:pt x="5133" y="1976"/>
                    <a:pt x="3600" y="2660"/>
                    <a:pt x="2396" y="3180"/>
                  </a:cubicBezTo>
                  <a:cubicBezTo>
                    <a:pt x="685" y="3865"/>
                    <a:pt x="179" y="4549"/>
                    <a:pt x="1" y="5055"/>
                  </a:cubicBezTo>
                  <a:cubicBezTo>
                    <a:pt x="1" y="5397"/>
                    <a:pt x="179" y="5739"/>
                    <a:pt x="179" y="5739"/>
                  </a:cubicBezTo>
                  <a:lnTo>
                    <a:pt x="11633" y="5575"/>
                  </a:lnTo>
                  <a:lnTo>
                    <a:pt x="11633" y="4891"/>
                  </a:lnTo>
                  <a:cubicBezTo>
                    <a:pt x="11811" y="4029"/>
                    <a:pt x="11469" y="2496"/>
                    <a:pt x="11291" y="1470"/>
                  </a:cubicBezTo>
                  <a:lnTo>
                    <a:pt x="11291" y="1128"/>
                  </a:lnTo>
                  <a:cubicBezTo>
                    <a:pt x="11126" y="950"/>
                    <a:pt x="11126" y="950"/>
                    <a:pt x="11126" y="786"/>
                  </a:cubicBezTo>
                  <a:cubicBezTo>
                    <a:pt x="11126" y="175"/>
                    <a:pt x="10784" y="86"/>
                    <a:pt x="10583" y="86"/>
                  </a:cubicBezTo>
                  <a:cubicBezTo>
                    <a:pt x="10501" y="86"/>
                    <a:pt x="10442" y="101"/>
                    <a:pt x="10442" y="101"/>
                  </a:cubicBezTo>
                  <a:cubicBezTo>
                    <a:pt x="10166" y="422"/>
                    <a:pt x="9864" y="532"/>
                    <a:pt x="9555" y="532"/>
                  </a:cubicBezTo>
                  <a:cubicBezTo>
                    <a:pt x="8875" y="532"/>
                    <a:pt x="8155" y="0"/>
                    <a:pt x="7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flipH="1">
              <a:off x="5631628" y="2150441"/>
              <a:ext cx="617354" cy="387683"/>
            </a:xfrm>
            <a:custGeom>
              <a:avLst/>
              <a:gdLst/>
              <a:ahLst/>
              <a:cxnLst/>
              <a:rect l="l" t="t" r="r" b="b"/>
              <a:pathLst>
                <a:path w="16765" h="10528" extrusionOk="0">
                  <a:moveTo>
                    <a:pt x="1711" y="1"/>
                  </a:moveTo>
                  <a:cubicBezTo>
                    <a:pt x="1711" y="1"/>
                    <a:pt x="343" y="4270"/>
                    <a:pt x="1" y="6665"/>
                  </a:cubicBezTo>
                  <a:lnTo>
                    <a:pt x="1" y="7007"/>
                  </a:lnTo>
                  <a:cubicBezTo>
                    <a:pt x="1" y="7692"/>
                    <a:pt x="179" y="8212"/>
                    <a:pt x="343" y="8376"/>
                  </a:cubicBezTo>
                  <a:cubicBezTo>
                    <a:pt x="1711" y="9238"/>
                    <a:pt x="4626" y="9922"/>
                    <a:pt x="7705" y="10264"/>
                  </a:cubicBezTo>
                  <a:cubicBezTo>
                    <a:pt x="8960" y="10433"/>
                    <a:pt x="10232" y="10527"/>
                    <a:pt x="11391" y="10527"/>
                  </a:cubicBezTo>
                  <a:cubicBezTo>
                    <a:pt x="13708" y="10527"/>
                    <a:pt x="15569" y="10150"/>
                    <a:pt x="15916" y="9238"/>
                  </a:cubicBezTo>
                  <a:cubicBezTo>
                    <a:pt x="16080" y="9238"/>
                    <a:pt x="16080" y="9060"/>
                    <a:pt x="16080" y="8896"/>
                  </a:cubicBezTo>
                  <a:cubicBezTo>
                    <a:pt x="16080" y="8718"/>
                    <a:pt x="16258" y="8554"/>
                    <a:pt x="16258" y="8554"/>
                  </a:cubicBezTo>
                  <a:cubicBezTo>
                    <a:pt x="16258" y="8212"/>
                    <a:pt x="16258" y="8034"/>
                    <a:pt x="16422" y="7870"/>
                  </a:cubicBezTo>
                  <a:lnTo>
                    <a:pt x="16422" y="7527"/>
                  </a:lnTo>
                  <a:cubicBezTo>
                    <a:pt x="16764" y="5297"/>
                    <a:pt x="16422" y="3080"/>
                    <a:pt x="16422" y="3080"/>
                  </a:cubicBez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flipH="1">
              <a:off x="5927435" y="2421060"/>
              <a:ext cx="321547" cy="1568739"/>
            </a:xfrm>
            <a:custGeom>
              <a:avLst/>
              <a:gdLst/>
              <a:ahLst/>
              <a:cxnLst/>
              <a:rect l="l" t="t" r="r" b="b"/>
              <a:pathLst>
                <a:path w="8732" h="42601" extrusionOk="0">
                  <a:moveTo>
                    <a:pt x="1" y="1"/>
                  </a:moveTo>
                  <a:lnTo>
                    <a:pt x="1" y="343"/>
                  </a:lnTo>
                  <a:lnTo>
                    <a:pt x="1" y="1205"/>
                  </a:lnTo>
                  <a:lnTo>
                    <a:pt x="1" y="1547"/>
                  </a:lnTo>
                  <a:lnTo>
                    <a:pt x="1" y="1711"/>
                  </a:lnTo>
                  <a:lnTo>
                    <a:pt x="1" y="2053"/>
                  </a:lnTo>
                  <a:cubicBezTo>
                    <a:pt x="179" y="10442"/>
                    <a:pt x="521" y="17968"/>
                    <a:pt x="1027" y="23442"/>
                  </a:cubicBezTo>
                  <a:lnTo>
                    <a:pt x="1027" y="23784"/>
                  </a:lnTo>
                  <a:lnTo>
                    <a:pt x="4448" y="42601"/>
                  </a:lnTo>
                  <a:lnTo>
                    <a:pt x="8732" y="42259"/>
                  </a:lnTo>
                  <a:cubicBezTo>
                    <a:pt x="8732" y="42259"/>
                    <a:pt x="8554" y="27370"/>
                    <a:pt x="7705" y="23949"/>
                  </a:cubicBezTo>
                  <a:lnTo>
                    <a:pt x="7705" y="3080"/>
                  </a:lnTo>
                  <a:lnTo>
                    <a:pt x="7705" y="1"/>
                  </a:lnTo>
                  <a:lnTo>
                    <a:pt x="1889" y="685"/>
                  </a:lnTo>
                  <a:lnTo>
                    <a:pt x="1547" y="521"/>
                  </a:lnTo>
                  <a:lnTo>
                    <a:pt x="1369" y="521"/>
                  </a:lnTo>
                  <a:lnTo>
                    <a:pt x="863" y="3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flipH="1">
              <a:off x="5574698" y="1325031"/>
              <a:ext cx="642542" cy="1011997"/>
            </a:xfrm>
            <a:custGeom>
              <a:avLst/>
              <a:gdLst/>
              <a:ahLst/>
              <a:cxnLst/>
              <a:rect l="l" t="t" r="r" b="b"/>
              <a:pathLst>
                <a:path w="17449" h="27482" extrusionOk="0">
                  <a:moveTo>
                    <a:pt x="6323" y="0"/>
                  </a:moveTo>
                  <a:cubicBezTo>
                    <a:pt x="6323" y="178"/>
                    <a:pt x="6323" y="178"/>
                    <a:pt x="6159" y="342"/>
                  </a:cubicBezTo>
                  <a:cubicBezTo>
                    <a:pt x="6159" y="342"/>
                    <a:pt x="5981" y="520"/>
                    <a:pt x="5817" y="520"/>
                  </a:cubicBezTo>
                  <a:cubicBezTo>
                    <a:pt x="5639" y="685"/>
                    <a:pt x="5475" y="862"/>
                    <a:pt x="5297" y="862"/>
                  </a:cubicBezTo>
                  <a:cubicBezTo>
                    <a:pt x="5297" y="1027"/>
                    <a:pt x="5133" y="1027"/>
                    <a:pt x="5133" y="1027"/>
                  </a:cubicBezTo>
                  <a:lnTo>
                    <a:pt x="4955" y="1027"/>
                  </a:lnTo>
                  <a:cubicBezTo>
                    <a:pt x="4955" y="1205"/>
                    <a:pt x="4791" y="1205"/>
                    <a:pt x="4791" y="1205"/>
                  </a:cubicBezTo>
                  <a:cubicBezTo>
                    <a:pt x="4613" y="1205"/>
                    <a:pt x="4448" y="1205"/>
                    <a:pt x="4448" y="1369"/>
                  </a:cubicBezTo>
                  <a:cubicBezTo>
                    <a:pt x="3422" y="1547"/>
                    <a:pt x="2560" y="1711"/>
                    <a:pt x="2054" y="2231"/>
                  </a:cubicBezTo>
                  <a:lnTo>
                    <a:pt x="1711" y="2573"/>
                  </a:lnTo>
                  <a:cubicBezTo>
                    <a:pt x="1534" y="2737"/>
                    <a:pt x="1369" y="3079"/>
                    <a:pt x="1369" y="3422"/>
                  </a:cubicBezTo>
                  <a:lnTo>
                    <a:pt x="1369" y="3764"/>
                  </a:lnTo>
                  <a:cubicBezTo>
                    <a:pt x="1369" y="4790"/>
                    <a:pt x="1711" y="6336"/>
                    <a:pt x="1876" y="8895"/>
                  </a:cubicBezTo>
                  <a:lnTo>
                    <a:pt x="1876" y="11632"/>
                  </a:lnTo>
                  <a:lnTo>
                    <a:pt x="1876" y="12494"/>
                  </a:lnTo>
                  <a:lnTo>
                    <a:pt x="1876" y="12837"/>
                  </a:lnTo>
                  <a:lnTo>
                    <a:pt x="1876" y="13343"/>
                  </a:lnTo>
                  <a:lnTo>
                    <a:pt x="1876" y="13863"/>
                  </a:lnTo>
                  <a:cubicBezTo>
                    <a:pt x="1711" y="14205"/>
                    <a:pt x="1711" y="14547"/>
                    <a:pt x="1711" y="14889"/>
                  </a:cubicBezTo>
                  <a:cubicBezTo>
                    <a:pt x="1711" y="15231"/>
                    <a:pt x="1711" y="15573"/>
                    <a:pt x="1534" y="15916"/>
                  </a:cubicBezTo>
                  <a:lnTo>
                    <a:pt x="1534" y="16942"/>
                  </a:lnTo>
                  <a:cubicBezTo>
                    <a:pt x="1191" y="18310"/>
                    <a:pt x="849" y="20527"/>
                    <a:pt x="507" y="22758"/>
                  </a:cubicBezTo>
                  <a:cubicBezTo>
                    <a:pt x="343" y="23100"/>
                    <a:pt x="343" y="23442"/>
                    <a:pt x="343" y="23784"/>
                  </a:cubicBezTo>
                  <a:cubicBezTo>
                    <a:pt x="165" y="24126"/>
                    <a:pt x="165" y="24633"/>
                    <a:pt x="1" y="24975"/>
                  </a:cubicBezTo>
                  <a:lnTo>
                    <a:pt x="1" y="25495"/>
                  </a:lnTo>
                  <a:cubicBezTo>
                    <a:pt x="2054" y="26521"/>
                    <a:pt x="4271" y="27028"/>
                    <a:pt x="6159" y="27370"/>
                  </a:cubicBezTo>
                  <a:cubicBezTo>
                    <a:pt x="6973" y="27447"/>
                    <a:pt x="7760" y="27481"/>
                    <a:pt x="8514" y="27481"/>
                  </a:cubicBezTo>
                  <a:cubicBezTo>
                    <a:pt x="11081" y="27481"/>
                    <a:pt x="13252" y="27087"/>
                    <a:pt x="14712" y="26685"/>
                  </a:cubicBezTo>
                  <a:cubicBezTo>
                    <a:pt x="15396" y="26521"/>
                    <a:pt x="15902" y="26343"/>
                    <a:pt x="16245" y="26179"/>
                  </a:cubicBezTo>
                  <a:cubicBezTo>
                    <a:pt x="16245" y="25495"/>
                    <a:pt x="16423" y="24633"/>
                    <a:pt x="16587" y="23784"/>
                  </a:cubicBezTo>
                  <a:cubicBezTo>
                    <a:pt x="16929" y="22074"/>
                    <a:pt x="17271" y="20363"/>
                    <a:pt x="17271" y="18995"/>
                  </a:cubicBezTo>
                  <a:cubicBezTo>
                    <a:pt x="17449" y="16080"/>
                    <a:pt x="17449" y="11810"/>
                    <a:pt x="17449" y="11810"/>
                  </a:cubicBezTo>
                  <a:lnTo>
                    <a:pt x="17449" y="11632"/>
                  </a:lnTo>
                  <a:lnTo>
                    <a:pt x="17449" y="10442"/>
                  </a:lnTo>
                  <a:cubicBezTo>
                    <a:pt x="17449" y="10442"/>
                    <a:pt x="17449" y="10264"/>
                    <a:pt x="17271" y="10264"/>
                  </a:cubicBezTo>
                  <a:lnTo>
                    <a:pt x="17271" y="10100"/>
                  </a:lnTo>
                  <a:lnTo>
                    <a:pt x="17271" y="9237"/>
                  </a:lnTo>
                  <a:lnTo>
                    <a:pt x="17271" y="7705"/>
                  </a:lnTo>
                  <a:cubicBezTo>
                    <a:pt x="17107" y="7363"/>
                    <a:pt x="17107" y="7185"/>
                    <a:pt x="17107" y="6843"/>
                  </a:cubicBezTo>
                  <a:cubicBezTo>
                    <a:pt x="17107" y="4968"/>
                    <a:pt x="16587" y="3599"/>
                    <a:pt x="16080" y="2573"/>
                  </a:cubicBezTo>
                  <a:cubicBezTo>
                    <a:pt x="15902" y="2395"/>
                    <a:pt x="15738" y="2231"/>
                    <a:pt x="15396" y="2053"/>
                  </a:cubicBezTo>
                  <a:cubicBezTo>
                    <a:pt x="15396" y="1889"/>
                    <a:pt x="15218" y="1711"/>
                    <a:pt x="15054" y="1711"/>
                  </a:cubicBezTo>
                  <a:cubicBezTo>
                    <a:pt x="14712" y="1369"/>
                    <a:pt x="14370" y="1369"/>
                    <a:pt x="14028" y="1205"/>
                  </a:cubicBezTo>
                  <a:cubicBezTo>
                    <a:pt x="13508" y="1205"/>
                    <a:pt x="13166" y="1027"/>
                    <a:pt x="13001" y="1027"/>
                  </a:cubicBezTo>
                  <a:lnTo>
                    <a:pt x="12823" y="1027"/>
                  </a:lnTo>
                  <a:cubicBezTo>
                    <a:pt x="12659" y="862"/>
                    <a:pt x="12481" y="862"/>
                    <a:pt x="12317" y="862"/>
                  </a:cubicBezTo>
                  <a:cubicBezTo>
                    <a:pt x="12139" y="685"/>
                    <a:pt x="11975" y="685"/>
                    <a:pt x="11797" y="685"/>
                  </a:cubicBezTo>
                  <a:lnTo>
                    <a:pt x="11797" y="520"/>
                  </a:lnTo>
                  <a:lnTo>
                    <a:pt x="11633" y="520"/>
                  </a:lnTo>
                  <a:lnTo>
                    <a:pt x="11455" y="342"/>
                  </a:lnTo>
                  <a:cubicBezTo>
                    <a:pt x="11113" y="178"/>
                    <a:pt x="10949" y="178"/>
                    <a:pt x="10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flipH="1">
              <a:off x="5984365" y="1589575"/>
              <a:ext cx="126012" cy="126012"/>
            </a:xfrm>
            <a:custGeom>
              <a:avLst/>
              <a:gdLst/>
              <a:ahLst/>
              <a:cxnLst/>
              <a:rect l="l" t="t" r="r" b="b"/>
              <a:pathLst>
                <a:path w="3422" h="3422" extrusionOk="0">
                  <a:moveTo>
                    <a:pt x="1546" y="1"/>
                  </a:moveTo>
                  <a:lnTo>
                    <a:pt x="1204" y="179"/>
                  </a:lnTo>
                  <a:lnTo>
                    <a:pt x="862" y="343"/>
                  </a:lnTo>
                  <a:lnTo>
                    <a:pt x="178" y="685"/>
                  </a:lnTo>
                  <a:cubicBezTo>
                    <a:pt x="0" y="863"/>
                    <a:pt x="0" y="863"/>
                    <a:pt x="0" y="1027"/>
                  </a:cubicBezTo>
                  <a:cubicBezTo>
                    <a:pt x="342" y="1711"/>
                    <a:pt x="1369" y="3422"/>
                    <a:pt x="1711" y="3422"/>
                  </a:cubicBezTo>
                  <a:cubicBezTo>
                    <a:pt x="1889" y="3422"/>
                    <a:pt x="2053" y="3258"/>
                    <a:pt x="2231" y="2916"/>
                  </a:cubicBezTo>
                  <a:cubicBezTo>
                    <a:pt x="2395" y="2738"/>
                    <a:pt x="2573" y="2396"/>
                    <a:pt x="2737" y="2231"/>
                  </a:cubicBezTo>
                  <a:cubicBezTo>
                    <a:pt x="2737" y="2053"/>
                    <a:pt x="2915" y="1889"/>
                    <a:pt x="2915" y="1889"/>
                  </a:cubicBezTo>
                  <a:cubicBezTo>
                    <a:pt x="2915" y="1711"/>
                    <a:pt x="3079" y="1711"/>
                    <a:pt x="3079" y="1547"/>
                  </a:cubicBezTo>
                  <a:cubicBezTo>
                    <a:pt x="3257" y="1369"/>
                    <a:pt x="3257" y="1205"/>
                    <a:pt x="3421" y="1027"/>
                  </a:cubicBezTo>
                  <a:cubicBezTo>
                    <a:pt x="3421" y="863"/>
                    <a:pt x="3421" y="863"/>
                    <a:pt x="3257" y="685"/>
                  </a:cubicBezTo>
                  <a:lnTo>
                    <a:pt x="1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flipH="1">
              <a:off x="5682003" y="882701"/>
              <a:ext cx="358850" cy="372438"/>
            </a:xfrm>
            <a:custGeom>
              <a:avLst/>
              <a:gdLst/>
              <a:ahLst/>
              <a:cxnLst/>
              <a:rect l="l" t="t" r="r" b="b"/>
              <a:pathLst>
                <a:path w="9745" h="10114" extrusionOk="0">
                  <a:moveTo>
                    <a:pt x="2827" y="0"/>
                  </a:moveTo>
                  <a:cubicBezTo>
                    <a:pt x="2392" y="0"/>
                    <a:pt x="2007" y="68"/>
                    <a:pt x="1711" y="216"/>
                  </a:cubicBezTo>
                  <a:cubicBezTo>
                    <a:pt x="1" y="900"/>
                    <a:pt x="849" y="2953"/>
                    <a:pt x="849" y="2953"/>
                  </a:cubicBezTo>
                  <a:cubicBezTo>
                    <a:pt x="849" y="2953"/>
                    <a:pt x="507" y="3117"/>
                    <a:pt x="507" y="3979"/>
                  </a:cubicBezTo>
                  <a:cubicBezTo>
                    <a:pt x="343" y="4828"/>
                    <a:pt x="685" y="5690"/>
                    <a:pt x="685" y="5690"/>
                  </a:cubicBezTo>
                  <a:cubicBezTo>
                    <a:pt x="2217" y="5690"/>
                    <a:pt x="3422" y="8769"/>
                    <a:pt x="4612" y="9618"/>
                  </a:cubicBezTo>
                  <a:cubicBezTo>
                    <a:pt x="5085" y="9985"/>
                    <a:pt x="5460" y="10113"/>
                    <a:pt x="5754" y="10113"/>
                  </a:cubicBezTo>
                  <a:cubicBezTo>
                    <a:pt x="6421" y="10113"/>
                    <a:pt x="6665" y="9453"/>
                    <a:pt x="6665" y="9453"/>
                  </a:cubicBezTo>
                  <a:cubicBezTo>
                    <a:pt x="6665" y="9453"/>
                    <a:pt x="7869" y="7743"/>
                    <a:pt x="8033" y="6374"/>
                  </a:cubicBezTo>
                  <a:cubicBezTo>
                    <a:pt x="8211" y="4828"/>
                    <a:pt x="9744" y="3802"/>
                    <a:pt x="7869" y="2091"/>
                  </a:cubicBezTo>
                  <a:cubicBezTo>
                    <a:pt x="6658" y="890"/>
                    <a:pt x="4404" y="0"/>
                    <a:pt x="2827" y="0"/>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5801460" y="1205611"/>
              <a:ext cx="176387" cy="156281"/>
            </a:xfrm>
            <a:custGeom>
              <a:avLst/>
              <a:gdLst/>
              <a:ahLst/>
              <a:cxnLst/>
              <a:rect l="l" t="t" r="r" b="b"/>
              <a:pathLst>
                <a:path w="4790" h="4244" extrusionOk="0">
                  <a:moveTo>
                    <a:pt x="4790" y="0"/>
                  </a:moveTo>
                  <a:lnTo>
                    <a:pt x="684" y="1875"/>
                  </a:lnTo>
                  <a:lnTo>
                    <a:pt x="164" y="2217"/>
                  </a:lnTo>
                  <a:lnTo>
                    <a:pt x="0" y="3243"/>
                  </a:lnTo>
                  <a:lnTo>
                    <a:pt x="342" y="3585"/>
                  </a:lnTo>
                  <a:cubicBezTo>
                    <a:pt x="1026" y="4085"/>
                    <a:pt x="1758" y="4243"/>
                    <a:pt x="2411" y="4243"/>
                  </a:cubicBezTo>
                  <a:cubicBezTo>
                    <a:pt x="3548" y="4243"/>
                    <a:pt x="4448" y="3763"/>
                    <a:pt x="4448" y="3763"/>
                  </a:cubicBezTo>
                  <a:lnTo>
                    <a:pt x="4790" y="0"/>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5870984" y="1362813"/>
              <a:ext cx="81676" cy="138606"/>
            </a:xfrm>
            <a:custGeom>
              <a:avLst/>
              <a:gdLst/>
              <a:ahLst/>
              <a:cxnLst/>
              <a:rect l="l" t="t" r="r" b="b"/>
              <a:pathLst>
                <a:path w="2218" h="3764" extrusionOk="0">
                  <a:moveTo>
                    <a:pt x="1191" y="1"/>
                  </a:moveTo>
                  <a:lnTo>
                    <a:pt x="0" y="1889"/>
                  </a:lnTo>
                  <a:lnTo>
                    <a:pt x="1027" y="3764"/>
                  </a:lnTo>
                  <a:lnTo>
                    <a:pt x="2217" y="1889"/>
                  </a:lnTo>
                  <a:lnTo>
                    <a:pt x="1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5851831" y="1463600"/>
              <a:ext cx="163834" cy="737310"/>
            </a:xfrm>
            <a:custGeom>
              <a:avLst/>
              <a:gdLst/>
              <a:ahLst/>
              <a:cxnLst/>
              <a:rect l="l" t="t" r="r" b="b"/>
              <a:pathLst>
                <a:path w="4449" h="20022" extrusionOk="0">
                  <a:moveTo>
                    <a:pt x="2396" y="1"/>
                  </a:moveTo>
                  <a:lnTo>
                    <a:pt x="2396" y="179"/>
                  </a:lnTo>
                  <a:lnTo>
                    <a:pt x="2218" y="521"/>
                  </a:lnTo>
                  <a:lnTo>
                    <a:pt x="2218" y="1547"/>
                  </a:lnTo>
                  <a:lnTo>
                    <a:pt x="2053" y="1889"/>
                  </a:lnTo>
                  <a:lnTo>
                    <a:pt x="1876" y="2738"/>
                  </a:lnTo>
                  <a:lnTo>
                    <a:pt x="1876" y="3258"/>
                  </a:lnTo>
                  <a:lnTo>
                    <a:pt x="1711" y="4106"/>
                  </a:lnTo>
                  <a:lnTo>
                    <a:pt x="1711" y="4626"/>
                  </a:lnTo>
                  <a:lnTo>
                    <a:pt x="1533" y="5474"/>
                  </a:lnTo>
                  <a:lnTo>
                    <a:pt x="1533" y="5817"/>
                  </a:lnTo>
                  <a:lnTo>
                    <a:pt x="1369" y="6843"/>
                  </a:lnTo>
                  <a:lnTo>
                    <a:pt x="1191" y="7185"/>
                  </a:lnTo>
                  <a:lnTo>
                    <a:pt x="1191" y="8047"/>
                  </a:lnTo>
                  <a:lnTo>
                    <a:pt x="1027" y="8554"/>
                  </a:lnTo>
                  <a:lnTo>
                    <a:pt x="849" y="9416"/>
                  </a:lnTo>
                  <a:lnTo>
                    <a:pt x="849" y="9922"/>
                  </a:lnTo>
                  <a:lnTo>
                    <a:pt x="685" y="10784"/>
                  </a:lnTo>
                  <a:lnTo>
                    <a:pt x="685" y="11126"/>
                  </a:lnTo>
                  <a:lnTo>
                    <a:pt x="507" y="12153"/>
                  </a:lnTo>
                  <a:lnTo>
                    <a:pt x="507" y="12495"/>
                  </a:lnTo>
                  <a:lnTo>
                    <a:pt x="343" y="13521"/>
                  </a:lnTo>
                  <a:lnTo>
                    <a:pt x="165" y="13863"/>
                  </a:lnTo>
                  <a:lnTo>
                    <a:pt x="165" y="14712"/>
                  </a:lnTo>
                  <a:lnTo>
                    <a:pt x="1" y="15232"/>
                  </a:lnTo>
                  <a:lnTo>
                    <a:pt x="685" y="16942"/>
                  </a:lnTo>
                  <a:lnTo>
                    <a:pt x="1027" y="17791"/>
                  </a:lnTo>
                  <a:lnTo>
                    <a:pt x="1876" y="20021"/>
                  </a:lnTo>
                  <a:lnTo>
                    <a:pt x="2396" y="19159"/>
                  </a:lnTo>
                  <a:lnTo>
                    <a:pt x="2560" y="18817"/>
                  </a:lnTo>
                  <a:lnTo>
                    <a:pt x="2902" y="18133"/>
                  </a:lnTo>
                  <a:lnTo>
                    <a:pt x="3080" y="17791"/>
                  </a:lnTo>
                  <a:lnTo>
                    <a:pt x="3422" y="17106"/>
                  </a:lnTo>
                  <a:lnTo>
                    <a:pt x="3586" y="16942"/>
                  </a:lnTo>
                  <a:lnTo>
                    <a:pt x="3928" y="16258"/>
                  </a:lnTo>
                  <a:lnTo>
                    <a:pt x="4106" y="15916"/>
                  </a:lnTo>
                  <a:lnTo>
                    <a:pt x="4448" y="15232"/>
                  </a:lnTo>
                  <a:lnTo>
                    <a:pt x="4448" y="14712"/>
                  </a:lnTo>
                  <a:lnTo>
                    <a:pt x="4270" y="13521"/>
                  </a:lnTo>
                  <a:lnTo>
                    <a:pt x="4270" y="13001"/>
                  </a:lnTo>
                  <a:lnTo>
                    <a:pt x="4270" y="11810"/>
                  </a:lnTo>
                  <a:lnTo>
                    <a:pt x="4106" y="11290"/>
                  </a:lnTo>
                  <a:lnTo>
                    <a:pt x="4106" y="10100"/>
                  </a:lnTo>
                  <a:lnTo>
                    <a:pt x="4106" y="9580"/>
                  </a:lnTo>
                  <a:lnTo>
                    <a:pt x="3928" y="8389"/>
                  </a:lnTo>
                  <a:lnTo>
                    <a:pt x="3928" y="7869"/>
                  </a:lnTo>
                  <a:lnTo>
                    <a:pt x="3764" y="6843"/>
                  </a:lnTo>
                  <a:lnTo>
                    <a:pt x="3764" y="6337"/>
                  </a:lnTo>
                  <a:lnTo>
                    <a:pt x="3586" y="5132"/>
                  </a:lnTo>
                  <a:lnTo>
                    <a:pt x="3586" y="4626"/>
                  </a:lnTo>
                  <a:lnTo>
                    <a:pt x="3586" y="3422"/>
                  </a:lnTo>
                  <a:lnTo>
                    <a:pt x="3422" y="2915"/>
                  </a:lnTo>
                  <a:lnTo>
                    <a:pt x="3422" y="1711"/>
                  </a:lnTo>
                  <a:lnTo>
                    <a:pt x="3422" y="1205"/>
                  </a:lnTo>
                  <a:lnTo>
                    <a:pt x="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5757599" y="1306361"/>
              <a:ext cx="151240" cy="138646"/>
            </a:xfrm>
            <a:custGeom>
              <a:avLst/>
              <a:gdLst/>
              <a:ahLst/>
              <a:cxnLst/>
              <a:rect l="l" t="t" r="r" b="b"/>
              <a:pathLst>
                <a:path w="4107" h="3765" extrusionOk="0">
                  <a:moveTo>
                    <a:pt x="2574" y="1"/>
                  </a:moveTo>
                  <a:cubicBezTo>
                    <a:pt x="1711" y="1534"/>
                    <a:pt x="1" y="1534"/>
                    <a:pt x="1" y="1534"/>
                  </a:cubicBezTo>
                  <a:lnTo>
                    <a:pt x="1205" y="3764"/>
                  </a:lnTo>
                  <a:lnTo>
                    <a:pt x="4106" y="1369"/>
                  </a:lnTo>
                  <a:cubicBezTo>
                    <a:pt x="3600" y="1"/>
                    <a:pt x="2574"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5908802" y="1312437"/>
              <a:ext cx="126012" cy="126012"/>
            </a:xfrm>
            <a:custGeom>
              <a:avLst/>
              <a:gdLst/>
              <a:ahLst/>
              <a:cxnLst/>
              <a:rect l="l" t="t" r="r" b="b"/>
              <a:pathLst>
                <a:path w="3422" h="3422" extrusionOk="0">
                  <a:moveTo>
                    <a:pt x="1547" y="0"/>
                  </a:moveTo>
                  <a:cubicBezTo>
                    <a:pt x="1547" y="0"/>
                    <a:pt x="521" y="342"/>
                    <a:pt x="1" y="1547"/>
                  </a:cubicBezTo>
                  <a:lnTo>
                    <a:pt x="2053" y="3421"/>
                  </a:lnTo>
                  <a:lnTo>
                    <a:pt x="3422" y="1369"/>
                  </a:lnTo>
                  <a:cubicBezTo>
                    <a:pt x="3422" y="1369"/>
                    <a:pt x="2573" y="1369"/>
                    <a:pt x="1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6003035" y="1087074"/>
              <a:ext cx="50375" cy="87347"/>
            </a:xfrm>
            <a:custGeom>
              <a:avLst/>
              <a:gdLst/>
              <a:ahLst/>
              <a:cxnLst/>
              <a:rect l="l" t="t" r="r" b="b"/>
              <a:pathLst>
                <a:path w="1368" h="2372" extrusionOk="0">
                  <a:moveTo>
                    <a:pt x="833" y="0"/>
                  </a:moveTo>
                  <a:cubicBezTo>
                    <a:pt x="681" y="0"/>
                    <a:pt x="510" y="76"/>
                    <a:pt x="342" y="304"/>
                  </a:cubicBezTo>
                  <a:cubicBezTo>
                    <a:pt x="18" y="952"/>
                    <a:pt x="0" y="2371"/>
                    <a:pt x="869" y="2371"/>
                  </a:cubicBezTo>
                  <a:cubicBezTo>
                    <a:pt x="918" y="2371"/>
                    <a:pt x="971" y="2366"/>
                    <a:pt x="1026" y="2357"/>
                  </a:cubicBezTo>
                  <a:lnTo>
                    <a:pt x="1368" y="304"/>
                  </a:lnTo>
                  <a:cubicBezTo>
                    <a:pt x="1368" y="304"/>
                    <a:pt x="1137" y="0"/>
                    <a:pt x="833" y="0"/>
                  </a:cubicBezTo>
                  <a:close/>
                </a:path>
              </a:pathLst>
            </a:custGeom>
            <a:solidFill>
              <a:srgbClr val="7C1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5757603" y="949169"/>
              <a:ext cx="289805" cy="338633"/>
            </a:xfrm>
            <a:custGeom>
              <a:avLst/>
              <a:gdLst/>
              <a:ahLst/>
              <a:cxnLst/>
              <a:rect l="l" t="t" r="r" b="b"/>
              <a:pathLst>
                <a:path w="7870" h="9196" extrusionOk="0">
                  <a:moveTo>
                    <a:pt x="3899" y="1"/>
                  </a:moveTo>
                  <a:cubicBezTo>
                    <a:pt x="2945" y="1"/>
                    <a:pt x="2078" y="267"/>
                    <a:pt x="1547" y="806"/>
                  </a:cubicBezTo>
                  <a:cubicBezTo>
                    <a:pt x="1205" y="1148"/>
                    <a:pt x="1027" y="1490"/>
                    <a:pt x="863" y="1832"/>
                  </a:cubicBezTo>
                  <a:lnTo>
                    <a:pt x="521" y="4227"/>
                  </a:lnTo>
                  <a:lnTo>
                    <a:pt x="521" y="4911"/>
                  </a:lnTo>
                  <a:lnTo>
                    <a:pt x="179" y="6622"/>
                  </a:lnTo>
                  <a:cubicBezTo>
                    <a:pt x="179" y="6622"/>
                    <a:pt x="1" y="8839"/>
                    <a:pt x="2395" y="9181"/>
                  </a:cubicBezTo>
                  <a:cubicBezTo>
                    <a:pt x="2525" y="9191"/>
                    <a:pt x="2653" y="9195"/>
                    <a:pt x="2779" y="9195"/>
                  </a:cubicBezTo>
                  <a:cubicBezTo>
                    <a:pt x="4971" y="9195"/>
                    <a:pt x="6510" y="7804"/>
                    <a:pt x="6679" y="7648"/>
                  </a:cubicBezTo>
                  <a:lnTo>
                    <a:pt x="6679" y="7128"/>
                  </a:lnTo>
                  <a:lnTo>
                    <a:pt x="7185" y="4733"/>
                  </a:lnTo>
                  <a:lnTo>
                    <a:pt x="7363" y="3365"/>
                  </a:lnTo>
                  <a:cubicBezTo>
                    <a:pt x="7363" y="3365"/>
                    <a:pt x="7869" y="970"/>
                    <a:pt x="5652" y="286"/>
                  </a:cubicBezTo>
                  <a:cubicBezTo>
                    <a:pt x="5073" y="96"/>
                    <a:pt x="4471" y="1"/>
                    <a:pt x="3899"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flipH="1">
              <a:off x="5757603" y="949169"/>
              <a:ext cx="232875" cy="193473"/>
            </a:xfrm>
            <a:custGeom>
              <a:avLst/>
              <a:gdLst/>
              <a:ahLst/>
              <a:cxnLst/>
              <a:rect l="l" t="t" r="r" b="b"/>
              <a:pathLst>
                <a:path w="6324" h="5254" extrusionOk="0">
                  <a:moveTo>
                    <a:pt x="2353" y="1"/>
                  </a:moveTo>
                  <a:cubicBezTo>
                    <a:pt x="1399" y="1"/>
                    <a:pt x="532" y="267"/>
                    <a:pt x="1" y="806"/>
                  </a:cubicBezTo>
                  <a:cubicBezTo>
                    <a:pt x="93" y="758"/>
                    <a:pt x="173" y="736"/>
                    <a:pt x="253" y="736"/>
                  </a:cubicBezTo>
                  <a:cubicBezTo>
                    <a:pt x="469" y="736"/>
                    <a:pt x="692" y="898"/>
                    <a:pt x="1192" y="1148"/>
                  </a:cubicBezTo>
                  <a:cubicBezTo>
                    <a:pt x="1459" y="1346"/>
                    <a:pt x="1778" y="1414"/>
                    <a:pt x="2120" y="1414"/>
                  </a:cubicBezTo>
                  <a:cubicBezTo>
                    <a:pt x="2653" y="1414"/>
                    <a:pt x="3239" y="1248"/>
                    <a:pt x="3764" y="1148"/>
                  </a:cubicBezTo>
                  <a:cubicBezTo>
                    <a:pt x="3859" y="1128"/>
                    <a:pt x="3948" y="1119"/>
                    <a:pt x="4030" y="1119"/>
                  </a:cubicBezTo>
                  <a:cubicBezTo>
                    <a:pt x="4681" y="1119"/>
                    <a:pt x="4917" y="1693"/>
                    <a:pt x="4613" y="1997"/>
                  </a:cubicBezTo>
                  <a:cubicBezTo>
                    <a:pt x="4613" y="1997"/>
                    <a:pt x="4271" y="2339"/>
                    <a:pt x="4449" y="3201"/>
                  </a:cubicBezTo>
                  <a:cubicBezTo>
                    <a:pt x="4791" y="4049"/>
                    <a:pt x="4791" y="4227"/>
                    <a:pt x="4449" y="4733"/>
                  </a:cubicBezTo>
                  <a:cubicBezTo>
                    <a:pt x="4449" y="4911"/>
                    <a:pt x="4613" y="5253"/>
                    <a:pt x="4791" y="5253"/>
                  </a:cubicBezTo>
                  <a:cubicBezTo>
                    <a:pt x="5133" y="5253"/>
                    <a:pt x="5639" y="4733"/>
                    <a:pt x="5639" y="4733"/>
                  </a:cubicBezTo>
                  <a:lnTo>
                    <a:pt x="5817" y="3365"/>
                  </a:lnTo>
                  <a:cubicBezTo>
                    <a:pt x="5817" y="3365"/>
                    <a:pt x="6323" y="970"/>
                    <a:pt x="4106" y="286"/>
                  </a:cubicBezTo>
                  <a:cubicBezTo>
                    <a:pt x="3527" y="96"/>
                    <a:pt x="2925" y="1"/>
                    <a:pt x="2353" y="1"/>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flipH="1">
              <a:off x="5729248" y="1119259"/>
              <a:ext cx="84842" cy="94306"/>
            </a:xfrm>
            <a:custGeom>
              <a:avLst/>
              <a:gdLst/>
              <a:ahLst/>
              <a:cxnLst/>
              <a:rect l="l" t="t" r="r" b="b"/>
              <a:pathLst>
                <a:path w="2304" h="2561" extrusionOk="0">
                  <a:moveTo>
                    <a:pt x="1207" y="0"/>
                  </a:moveTo>
                  <a:cubicBezTo>
                    <a:pt x="700" y="0"/>
                    <a:pt x="165" y="457"/>
                    <a:pt x="165" y="457"/>
                  </a:cubicBezTo>
                  <a:lnTo>
                    <a:pt x="1" y="2345"/>
                  </a:lnTo>
                  <a:cubicBezTo>
                    <a:pt x="183" y="2496"/>
                    <a:pt x="375" y="2560"/>
                    <a:pt x="567" y="2560"/>
                  </a:cubicBezTo>
                  <a:cubicBezTo>
                    <a:pt x="1453" y="2560"/>
                    <a:pt x="2303" y="1166"/>
                    <a:pt x="1875" y="457"/>
                  </a:cubicBezTo>
                  <a:cubicBezTo>
                    <a:pt x="1707" y="114"/>
                    <a:pt x="1460" y="0"/>
                    <a:pt x="120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flipH="1">
              <a:off x="5599886" y="2156517"/>
              <a:ext cx="623909" cy="180511"/>
            </a:xfrm>
            <a:custGeom>
              <a:avLst/>
              <a:gdLst/>
              <a:ahLst/>
              <a:cxnLst/>
              <a:rect l="l" t="t" r="r" b="b"/>
              <a:pathLst>
                <a:path w="16943" h="4902" extrusionOk="0">
                  <a:moveTo>
                    <a:pt x="343" y="0"/>
                  </a:moveTo>
                  <a:cubicBezTo>
                    <a:pt x="179" y="862"/>
                    <a:pt x="1" y="1711"/>
                    <a:pt x="1" y="2915"/>
                  </a:cubicBezTo>
                  <a:lnTo>
                    <a:pt x="179" y="2915"/>
                  </a:lnTo>
                  <a:cubicBezTo>
                    <a:pt x="2232" y="3941"/>
                    <a:pt x="4449" y="4448"/>
                    <a:pt x="6337" y="4790"/>
                  </a:cubicBezTo>
                  <a:cubicBezTo>
                    <a:pt x="7151" y="4867"/>
                    <a:pt x="7938" y="4901"/>
                    <a:pt x="8692" y="4901"/>
                  </a:cubicBezTo>
                  <a:cubicBezTo>
                    <a:pt x="11259" y="4901"/>
                    <a:pt x="13430" y="4507"/>
                    <a:pt x="14890" y="4105"/>
                  </a:cubicBezTo>
                  <a:cubicBezTo>
                    <a:pt x="15574" y="3941"/>
                    <a:pt x="16080" y="3763"/>
                    <a:pt x="16423" y="3599"/>
                  </a:cubicBezTo>
                  <a:cubicBezTo>
                    <a:pt x="16943" y="2737"/>
                    <a:pt x="16943" y="1711"/>
                    <a:pt x="16765" y="1204"/>
                  </a:cubicBezTo>
                  <a:lnTo>
                    <a:pt x="16765" y="1026"/>
                  </a:lnTo>
                  <a:cubicBezTo>
                    <a:pt x="14367" y="1986"/>
                    <a:pt x="12034" y="2332"/>
                    <a:pt x="9918" y="2332"/>
                  </a:cubicBezTo>
                  <a:cubicBezTo>
                    <a:pt x="5246" y="2332"/>
                    <a:pt x="1627" y="649"/>
                    <a:pt x="685" y="178"/>
                  </a:cubicBezTo>
                  <a:cubicBezTo>
                    <a:pt x="521" y="0"/>
                    <a:pt x="343"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flipH="1">
              <a:off x="5700673" y="2224347"/>
              <a:ext cx="31779" cy="97657"/>
            </a:xfrm>
            <a:custGeom>
              <a:avLst/>
              <a:gdLst/>
              <a:ahLst/>
              <a:cxnLst/>
              <a:rect l="l" t="t" r="r" b="b"/>
              <a:pathLst>
                <a:path w="863" h="2652" extrusionOk="0">
                  <a:moveTo>
                    <a:pt x="487" y="0"/>
                  </a:moveTo>
                  <a:cubicBezTo>
                    <a:pt x="382" y="0"/>
                    <a:pt x="259" y="43"/>
                    <a:pt x="178" y="211"/>
                  </a:cubicBezTo>
                  <a:cubicBezTo>
                    <a:pt x="178" y="211"/>
                    <a:pt x="343" y="1579"/>
                    <a:pt x="1" y="2606"/>
                  </a:cubicBezTo>
                  <a:cubicBezTo>
                    <a:pt x="1" y="2606"/>
                    <a:pt x="136" y="2652"/>
                    <a:pt x="290" y="2652"/>
                  </a:cubicBezTo>
                  <a:cubicBezTo>
                    <a:pt x="438" y="2652"/>
                    <a:pt x="604" y="2609"/>
                    <a:pt x="685" y="2441"/>
                  </a:cubicBezTo>
                  <a:cubicBezTo>
                    <a:pt x="685" y="2441"/>
                    <a:pt x="863" y="1237"/>
                    <a:pt x="685" y="47"/>
                  </a:cubicBezTo>
                  <a:cubicBezTo>
                    <a:pt x="685" y="47"/>
                    <a:pt x="596" y="0"/>
                    <a:pt x="487" y="0"/>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5770197" y="2235725"/>
              <a:ext cx="31300" cy="96737"/>
            </a:xfrm>
            <a:custGeom>
              <a:avLst/>
              <a:gdLst/>
              <a:ahLst/>
              <a:cxnLst/>
              <a:rect l="l" t="t" r="r" b="b"/>
              <a:pathLst>
                <a:path w="850" h="2627" extrusionOk="0">
                  <a:moveTo>
                    <a:pt x="330" y="1"/>
                  </a:moveTo>
                  <a:cubicBezTo>
                    <a:pt x="229" y="1"/>
                    <a:pt x="115" y="20"/>
                    <a:pt x="1" y="80"/>
                  </a:cubicBezTo>
                  <a:cubicBezTo>
                    <a:pt x="1" y="80"/>
                    <a:pt x="165" y="1612"/>
                    <a:pt x="1" y="2474"/>
                  </a:cubicBezTo>
                  <a:cubicBezTo>
                    <a:pt x="1" y="2474"/>
                    <a:pt x="153" y="2627"/>
                    <a:pt x="303" y="2627"/>
                  </a:cubicBezTo>
                  <a:cubicBezTo>
                    <a:pt x="378" y="2627"/>
                    <a:pt x="452" y="2589"/>
                    <a:pt x="507" y="2474"/>
                  </a:cubicBezTo>
                  <a:cubicBezTo>
                    <a:pt x="507" y="2474"/>
                    <a:pt x="849" y="1106"/>
                    <a:pt x="685" y="80"/>
                  </a:cubicBezTo>
                  <a:cubicBezTo>
                    <a:pt x="685" y="80"/>
                    <a:pt x="533" y="1"/>
                    <a:pt x="330" y="1"/>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5877023" y="2219486"/>
              <a:ext cx="163830" cy="119973"/>
            </a:xfrm>
            <a:custGeom>
              <a:avLst/>
              <a:gdLst/>
              <a:ahLst/>
              <a:cxnLst/>
              <a:rect l="l" t="t" r="r" b="b"/>
              <a:pathLst>
                <a:path w="4449" h="3258" extrusionOk="0">
                  <a:moveTo>
                    <a:pt x="165" y="1"/>
                  </a:moveTo>
                  <a:lnTo>
                    <a:pt x="165" y="179"/>
                  </a:lnTo>
                  <a:lnTo>
                    <a:pt x="1" y="1205"/>
                  </a:lnTo>
                  <a:lnTo>
                    <a:pt x="1" y="2915"/>
                  </a:lnTo>
                  <a:lnTo>
                    <a:pt x="1875" y="3080"/>
                  </a:lnTo>
                  <a:lnTo>
                    <a:pt x="4106" y="3258"/>
                  </a:lnTo>
                  <a:lnTo>
                    <a:pt x="4270" y="3258"/>
                  </a:lnTo>
                  <a:lnTo>
                    <a:pt x="4270" y="2231"/>
                  </a:lnTo>
                  <a:lnTo>
                    <a:pt x="4448" y="1369"/>
                  </a:lnTo>
                  <a:lnTo>
                    <a:pt x="4448" y="343"/>
                  </a:lnTo>
                  <a:lnTo>
                    <a:pt x="4270" y="343"/>
                  </a:lnTo>
                  <a:lnTo>
                    <a:pt x="3244" y="179"/>
                  </a:lnTo>
                  <a:lnTo>
                    <a:pt x="2395" y="179"/>
                  </a:lnTo>
                  <a:lnTo>
                    <a:pt x="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flipH="1">
              <a:off x="5272336" y="1405749"/>
              <a:ext cx="529161" cy="860835"/>
            </a:xfrm>
            <a:custGeom>
              <a:avLst/>
              <a:gdLst/>
              <a:ahLst/>
              <a:cxnLst/>
              <a:rect l="l" t="t" r="r" b="b"/>
              <a:pathLst>
                <a:path w="14370" h="23377" extrusionOk="0">
                  <a:moveTo>
                    <a:pt x="2922" y="1"/>
                  </a:moveTo>
                  <a:cubicBezTo>
                    <a:pt x="2214" y="1"/>
                    <a:pt x="1508" y="305"/>
                    <a:pt x="1027" y="887"/>
                  </a:cubicBezTo>
                  <a:cubicBezTo>
                    <a:pt x="1" y="1914"/>
                    <a:pt x="165" y="3624"/>
                    <a:pt x="1191" y="4486"/>
                  </a:cubicBezTo>
                  <a:lnTo>
                    <a:pt x="1369" y="4486"/>
                  </a:lnTo>
                  <a:lnTo>
                    <a:pt x="1711" y="4829"/>
                  </a:lnTo>
                  <a:lnTo>
                    <a:pt x="2053" y="4993"/>
                  </a:lnTo>
                  <a:cubicBezTo>
                    <a:pt x="2218" y="5171"/>
                    <a:pt x="2396" y="5335"/>
                    <a:pt x="2738" y="5513"/>
                  </a:cubicBezTo>
                  <a:cubicBezTo>
                    <a:pt x="3080" y="5855"/>
                    <a:pt x="3586" y="6197"/>
                    <a:pt x="3928" y="6539"/>
                  </a:cubicBezTo>
                  <a:cubicBezTo>
                    <a:pt x="4790" y="7223"/>
                    <a:pt x="5639" y="7908"/>
                    <a:pt x="6323" y="8756"/>
                  </a:cubicBezTo>
                  <a:cubicBezTo>
                    <a:pt x="6843" y="9098"/>
                    <a:pt x="7185" y="9440"/>
                    <a:pt x="7527" y="9782"/>
                  </a:cubicBezTo>
                  <a:cubicBezTo>
                    <a:pt x="7869" y="10125"/>
                    <a:pt x="8212" y="10467"/>
                    <a:pt x="8554" y="10987"/>
                  </a:cubicBezTo>
                  <a:lnTo>
                    <a:pt x="9580" y="12013"/>
                  </a:lnTo>
                  <a:cubicBezTo>
                    <a:pt x="9580" y="12177"/>
                    <a:pt x="9744" y="12355"/>
                    <a:pt x="9922" y="12519"/>
                  </a:cubicBezTo>
                  <a:cubicBezTo>
                    <a:pt x="9922" y="12697"/>
                    <a:pt x="10086" y="12861"/>
                    <a:pt x="10086" y="12861"/>
                  </a:cubicBezTo>
                  <a:lnTo>
                    <a:pt x="10086" y="13039"/>
                  </a:lnTo>
                  <a:cubicBezTo>
                    <a:pt x="10086" y="13204"/>
                    <a:pt x="10086" y="13381"/>
                    <a:pt x="9922" y="13546"/>
                  </a:cubicBezTo>
                  <a:cubicBezTo>
                    <a:pt x="9744" y="13724"/>
                    <a:pt x="9744" y="13888"/>
                    <a:pt x="9580" y="14066"/>
                  </a:cubicBezTo>
                  <a:lnTo>
                    <a:pt x="8554" y="15092"/>
                  </a:lnTo>
                  <a:cubicBezTo>
                    <a:pt x="8212" y="15598"/>
                    <a:pt x="7869" y="15941"/>
                    <a:pt x="7527" y="16283"/>
                  </a:cubicBezTo>
                  <a:lnTo>
                    <a:pt x="4955" y="18335"/>
                  </a:lnTo>
                  <a:cubicBezTo>
                    <a:pt x="4612" y="18677"/>
                    <a:pt x="4106" y="19020"/>
                    <a:pt x="3764" y="19362"/>
                  </a:cubicBezTo>
                  <a:cubicBezTo>
                    <a:pt x="3422" y="19540"/>
                    <a:pt x="3244" y="19704"/>
                    <a:pt x="3080" y="19882"/>
                  </a:cubicBezTo>
                  <a:lnTo>
                    <a:pt x="2738" y="20046"/>
                  </a:lnTo>
                  <a:lnTo>
                    <a:pt x="2396" y="20388"/>
                  </a:lnTo>
                  <a:cubicBezTo>
                    <a:pt x="1533" y="20908"/>
                    <a:pt x="1369" y="21934"/>
                    <a:pt x="1876" y="22619"/>
                  </a:cubicBezTo>
                  <a:cubicBezTo>
                    <a:pt x="2221" y="23073"/>
                    <a:pt x="2790" y="23377"/>
                    <a:pt x="3334" y="23377"/>
                  </a:cubicBezTo>
                  <a:cubicBezTo>
                    <a:pt x="3608" y="23377"/>
                    <a:pt x="3877" y="23299"/>
                    <a:pt x="4106" y="23125"/>
                  </a:cubicBezTo>
                  <a:lnTo>
                    <a:pt x="4612" y="22961"/>
                  </a:lnTo>
                  <a:lnTo>
                    <a:pt x="4955" y="22619"/>
                  </a:lnTo>
                  <a:cubicBezTo>
                    <a:pt x="5133" y="22441"/>
                    <a:pt x="5475" y="22277"/>
                    <a:pt x="5639" y="22277"/>
                  </a:cubicBezTo>
                  <a:lnTo>
                    <a:pt x="7185" y="21250"/>
                  </a:lnTo>
                  <a:cubicBezTo>
                    <a:pt x="8034" y="20566"/>
                    <a:pt x="9060" y="19882"/>
                    <a:pt x="9922" y="19197"/>
                  </a:cubicBezTo>
                  <a:cubicBezTo>
                    <a:pt x="10428" y="18855"/>
                    <a:pt x="10948" y="18335"/>
                    <a:pt x="11291" y="17993"/>
                  </a:cubicBezTo>
                  <a:cubicBezTo>
                    <a:pt x="11797" y="17651"/>
                    <a:pt x="12139" y="17145"/>
                    <a:pt x="12659" y="16625"/>
                  </a:cubicBezTo>
                  <a:cubicBezTo>
                    <a:pt x="12823" y="16461"/>
                    <a:pt x="13165" y="16118"/>
                    <a:pt x="13343" y="15776"/>
                  </a:cubicBezTo>
                  <a:cubicBezTo>
                    <a:pt x="13508" y="15598"/>
                    <a:pt x="13685" y="15256"/>
                    <a:pt x="13850" y="14750"/>
                  </a:cubicBezTo>
                  <a:cubicBezTo>
                    <a:pt x="14028" y="14572"/>
                    <a:pt x="14028" y="14408"/>
                    <a:pt x="14192" y="14066"/>
                  </a:cubicBezTo>
                  <a:cubicBezTo>
                    <a:pt x="14192" y="14066"/>
                    <a:pt x="14192" y="13888"/>
                    <a:pt x="14370" y="13724"/>
                  </a:cubicBezTo>
                  <a:lnTo>
                    <a:pt x="14370" y="13546"/>
                  </a:lnTo>
                  <a:lnTo>
                    <a:pt x="14370" y="13204"/>
                  </a:lnTo>
                  <a:lnTo>
                    <a:pt x="14370" y="12355"/>
                  </a:lnTo>
                  <a:cubicBezTo>
                    <a:pt x="14192" y="12013"/>
                    <a:pt x="14192" y="11835"/>
                    <a:pt x="14192" y="11671"/>
                  </a:cubicBezTo>
                  <a:cubicBezTo>
                    <a:pt x="14028" y="11151"/>
                    <a:pt x="13850" y="10809"/>
                    <a:pt x="13685" y="10467"/>
                  </a:cubicBezTo>
                  <a:cubicBezTo>
                    <a:pt x="13508" y="10125"/>
                    <a:pt x="13343" y="9960"/>
                    <a:pt x="13165" y="9618"/>
                  </a:cubicBezTo>
                  <a:cubicBezTo>
                    <a:pt x="12823" y="9098"/>
                    <a:pt x="12317" y="8592"/>
                    <a:pt x="11975" y="8072"/>
                  </a:cubicBezTo>
                  <a:cubicBezTo>
                    <a:pt x="11291" y="7045"/>
                    <a:pt x="10428" y="6197"/>
                    <a:pt x="9580" y="5335"/>
                  </a:cubicBezTo>
                  <a:cubicBezTo>
                    <a:pt x="8718" y="4486"/>
                    <a:pt x="7869" y="3802"/>
                    <a:pt x="7007" y="2940"/>
                  </a:cubicBezTo>
                  <a:lnTo>
                    <a:pt x="5817" y="1750"/>
                  </a:lnTo>
                  <a:cubicBezTo>
                    <a:pt x="5639" y="1572"/>
                    <a:pt x="5297" y="1407"/>
                    <a:pt x="5133" y="1230"/>
                  </a:cubicBezTo>
                  <a:lnTo>
                    <a:pt x="4790" y="887"/>
                  </a:lnTo>
                  <a:lnTo>
                    <a:pt x="4612" y="723"/>
                  </a:lnTo>
                  <a:lnTo>
                    <a:pt x="4448" y="545"/>
                  </a:lnTo>
                  <a:cubicBezTo>
                    <a:pt x="4004" y="178"/>
                    <a:pt x="3462" y="1"/>
                    <a:pt x="2922"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flipH="1">
              <a:off x="5625073" y="2169111"/>
              <a:ext cx="277211" cy="222159"/>
            </a:xfrm>
            <a:custGeom>
              <a:avLst/>
              <a:gdLst/>
              <a:ahLst/>
              <a:cxnLst/>
              <a:rect l="l" t="t" r="r" b="b"/>
              <a:pathLst>
                <a:path w="7528" h="6033" extrusionOk="0">
                  <a:moveTo>
                    <a:pt x="5297" y="0"/>
                  </a:moveTo>
                  <a:cubicBezTo>
                    <a:pt x="4790" y="0"/>
                    <a:pt x="4106" y="0"/>
                    <a:pt x="3586" y="342"/>
                  </a:cubicBezTo>
                  <a:cubicBezTo>
                    <a:pt x="3080" y="520"/>
                    <a:pt x="1533" y="1369"/>
                    <a:pt x="1191" y="2053"/>
                  </a:cubicBezTo>
                  <a:cubicBezTo>
                    <a:pt x="1711" y="1889"/>
                    <a:pt x="2396" y="1889"/>
                    <a:pt x="2738" y="1889"/>
                  </a:cubicBezTo>
                  <a:cubicBezTo>
                    <a:pt x="2902" y="1711"/>
                    <a:pt x="3422" y="1547"/>
                    <a:pt x="3422" y="1547"/>
                  </a:cubicBezTo>
                  <a:lnTo>
                    <a:pt x="3422" y="1547"/>
                  </a:lnTo>
                  <a:cubicBezTo>
                    <a:pt x="3422" y="1711"/>
                    <a:pt x="165" y="3421"/>
                    <a:pt x="1" y="3941"/>
                  </a:cubicBezTo>
                  <a:cubicBezTo>
                    <a:pt x="1" y="3997"/>
                    <a:pt x="55" y="4021"/>
                    <a:pt x="149" y="4021"/>
                  </a:cubicBezTo>
                  <a:cubicBezTo>
                    <a:pt x="605" y="4021"/>
                    <a:pt x="1988" y="3456"/>
                    <a:pt x="2488" y="3281"/>
                  </a:cubicBezTo>
                  <a:lnTo>
                    <a:pt x="2488" y="3281"/>
                  </a:lnTo>
                  <a:cubicBezTo>
                    <a:pt x="2054" y="3477"/>
                    <a:pt x="13" y="4803"/>
                    <a:pt x="165" y="4968"/>
                  </a:cubicBezTo>
                  <a:cubicBezTo>
                    <a:pt x="165" y="5090"/>
                    <a:pt x="248" y="5141"/>
                    <a:pt x="385" y="5141"/>
                  </a:cubicBezTo>
                  <a:cubicBezTo>
                    <a:pt x="1011" y="5141"/>
                    <a:pt x="2767" y="4076"/>
                    <a:pt x="2902" y="3941"/>
                  </a:cubicBezTo>
                  <a:lnTo>
                    <a:pt x="2902" y="3941"/>
                  </a:lnTo>
                  <a:cubicBezTo>
                    <a:pt x="2737" y="4106"/>
                    <a:pt x="1027" y="5310"/>
                    <a:pt x="1191" y="5652"/>
                  </a:cubicBezTo>
                  <a:cubicBezTo>
                    <a:pt x="1211" y="5690"/>
                    <a:pt x="1253" y="5707"/>
                    <a:pt x="1314" y="5707"/>
                  </a:cubicBezTo>
                  <a:cubicBezTo>
                    <a:pt x="1799" y="5707"/>
                    <a:pt x="3440" y="4606"/>
                    <a:pt x="3586" y="4448"/>
                  </a:cubicBezTo>
                  <a:lnTo>
                    <a:pt x="3586" y="4448"/>
                  </a:lnTo>
                  <a:cubicBezTo>
                    <a:pt x="3422" y="4626"/>
                    <a:pt x="2396" y="5652"/>
                    <a:pt x="2396" y="5994"/>
                  </a:cubicBezTo>
                  <a:cubicBezTo>
                    <a:pt x="2408" y="6020"/>
                    <a:pt x="2435" y="6032"/>
                    <a:pt x="2473" y="6032"/>
                  </a:cubicBezTo>
                  <a:cubicBezTo>
                    <a:pt x="2940" y="6032"/>
                    <a:pt x="5159" y="4257"/>
                    <a:pt x="5475" y="3941"/>
                  </a:cubicBezTo>
                  <a:cubicBezTo>
                    <a:pt x="5817" y="3421"/>
                    <a:pt x="7007" y="2573"/>
                    <a:pt x="7349" y="2053"/>
                  </a:cubicBezTo>
                  <a:cubicBezTo>
                    <a:pt x="7527" y="1547"/>
                    <a:pt x="7007" y="520"/>
                    <a:pt x="6323" y="178"/>
                  </a:cubicBezTo>
                  <a:cubicBezTo>
                    <a:pt x="5981" y="0"/>
                    <a:pt x="5639" y="0"/>
                    <a:pt x="529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flipH="1">
              <a:off x="5392272" y="1381887"/>
              <a:ext cx="459600" cy="396705"/>
            </a:xfrm>
            <a:custGeom>
              <a:avLst/>
              <a:gdLst/>
              <a:ahLst/>
              <a:cxnLst/>
              <a:rect l="l" t="t" r="r" b="b"/>
              <a:pathLst>
                <a:path w="12481" h="10773" extrusionOk="0">
                  <a:moveTo>
                    <a:pt x="4130" y="0"/>
                  </a:moveTo>
                  <a:cubicBezTo>
                    <a:pt x="2983" y="0"/>
                    <a:pt x="2053" y="509"/>
                    <a:pt x="2053" y="509"/>
                  </a:cubicBezTo>
                  <a:cubicBezTo>
                    <a:pt x="2053" y="509"/>
                    <a:pt x="0" y="2055"/>
                    <a:pt x="1369" y="4450"/>
                  </a:cubicBezTo>
                  <a:cubicBezTo>
                    <a:pt x="2395" y="5819"/>
                    <a:pt x="7527" y="10773"/>
                    <a:pt x="7527" y="10773"/>
                  </a:cubicBezTo>
                  <a:cubicBezTo>
                    <a:pt x="9580" y="9924"/>
                    <a:pt x="12481" y="6161"/>
                    <a:pt x="12481" y="6161"/>
                  </a:cubicBezTo>
                  <a:cubicBezTo>
                    <a:pt x="12481" y="6161"/>
                    <a:pt x="7349" y="1371"/>
                    <a:pt x="5638" y="345"/>
                  </a:cubicBezTo>
                  <a:cubicBezTo>
                    <a:pt x="5132" y="90"/>
                    <a:pt x="4612" y="0"/>
                    <a:pt x="4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9"/>
          <p:cNvGrpSpPr/>
          <p:nvPr/>
        </p:nvGrpSpPr>
        <p:grpSpPr>
          <a:xfrm>
            <a:off x="6567765" y="882710"/>
            <a:ext cx="1826993" cy="3453528"/>
            <a:chOff x="6732340" y="882722"/>
            <a:chExt cx="1826993" cy="3453528"/>
          </a:xfrm>
        </p:grpSpPr>
        <p:sp>
          <p:nvSpPr>
            <p:cNvPr id="428" name="Google Shape;428;p39"/>
            <p:cNvSpPr/>
            <p:nvPr/>
          </p:nvSpPr>
          <p:spPr>
            <a:xfrm>
              <a:off x="6854148"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090575" y="4122057"/>
              <a:ext cx="339667" cy="125858"/>
            </a:xfrm>
            <a:custGeom>
              <a:avLst/>
              <a:gdLst/>
              <a:ahLst/>
              <a:cxnLst/>
              <a:rect l="l" t="t" r="r" b="b"/>
              <a:pathLst>
                <a:path w="9238" h="3423" extrusionOk="0">
                  <a:moveTo>
                    <a:pt x="4448" y="1"/>
                  </a:moveTo>
                  <a:lnTo>
                    <a:pt x="2915" y="1876"/>
                  </a:lnTo>
                  <a:cubicBezTo>
                    <a:pt x="2915" y="1876"/>
                    <a:pt x="521" y="2560"/>
                    <a:pt x="343" y="2738"/>
                  </a:cubicBezTo>
                  <a:cubicBezTo>
                    <a:pt x="0" y="2902"/>
                    <a:pt x="178" y="3422"/>
                    <a:pt x="178" y="3422"/>
                  </a:cubicBezTo>
                  <a:lnTo>
                    <a:pt x="7021" y="3422"/>
                  </a:lnTo>
                  <a:lnTo>
                    <a:pt x="7705" y="2738"/>
                  </a:lnTo>
                  <a:lnTo>
                    <a:pt x="7705" y="3422"/>
                  </a:lnTo>
                  <a:lnTo>
                    <a:pt x="9073" y="3422"/>
                  </a:lnTo>
                  <a:cubicBezTo>
                    <a:pt x="9238" y="2054"/>
                    <a:pt x="8389" y="1027"/>
                    <a:pt x="8389" y="1027"/>
                  </a:cubicBezTo>
                  <a:lnTo>
                    <a:pt x="8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8141196" y="3939428"/>
              <a:ext cx="289331" cy="264181"/>
            </a:xfrm>
            <a:custGeom>
              <a:avLst/>
              <a:gdLst/>
              <a:ahLst/>
              <a:cxnLst/>
              <a:rect l="l" t="t" r="r" b="b"/>
              <a:pathLst>
                <a:path w="7869" h="7185" extrusionOk="0">
                  <a:moveTo>
                    <a:pt x="5474" y="0"/>
                  </a:moveTo>
                  <a:lnTo>
                    <a:pt x="2053" y="2053"/>
                  </a:lnTo>
                  <a:lnTo>
                    <a:pt x="1875" y="4284"/>
                  </a:lnTo>
                  <a:cubicBezTo>
                    <a:pt x="1875" y="4284"/>
                    <a:pt x="164" y="6336"/>
                    <a:pt x="0" y="6501"/>
                  </a:cubicBezTo>
                  <a:cubicBezTo>
                    <a:pt x="0" y="6843"/>
                    <a:pt x="342" y="7185"/>
                    <a:pt x="342" y="7185"/>
                  </a:cubicBezTo>
                  <a:lnTo>
                    <a:pt x="6158" y="3599"/>
                  </a:lnTo>
                  <a:lnTo>
                    <a:pt x="6322" y="2737"/>
                  </a:lnTo>
                  <a:lnTo>
                    <a:pt x="6665" y="3257"/>
                  </a:lnTo>
                  <a:lnTo>
                    <a:pt x="7869" y="2573"/>
                  </a:lnTo>
                  <a:cubicBezTo>
                    <a:pt x="7349" y="1205"/>
                    <a:pt x="5980" y="685"/>
                    <a:pt x="5980" y="685"/>
                  </a:cubicBezTo>
                  <a:lnTo>
                    <a:pt x="5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128299" y="2109427"/>
              <a:ext cx="1226778" cy="2025278"/>
            </a:xfrm>
            <a:custGeom>
              <a:avLst/>
              <a:gdLst/>
              <a:ahLst/>
              <a:cxnLst/>
              <a:rect l="l" t="t" r="r" b="b"/>
              <a:pathLst>
                <a:path w="33365" h="55082" extrusionOk="0">
                  <a:moveTo>
                    <a:pt x="4448" y="0"/>
                  </a:moveTo>
                  <a:cubicBezTo>
                    <a:pt x="4448" y="0"/>
                    <a:pt x="863" y="3079"/>
                    <a:pt x="521" y="7527"/>
                  </a:cubicBezTo>
                  <a:cubicBezTo>
                    <a:pt x="1" y="11974"/>
                    <a:pt x="1889" y="31475"/>
                    <a:pt x="1889" y="31475"/>
                  </a:cubicBezTo>
                  <a:lnTo>
                    <a:pt x="2738" y="55081"/>
                  </a:lnTo>
                  <a:lnTo>
                    <a:pt x="8047" y="55081"/>
                  </a:lnTo>
                  <a:cubicBezTo>
                    <a:pt x="8047" y="55081"/>
                    <a:pt x="10784" y="37455"/>
                    <a:pt x="9758" y="31817"/>
                  </a:cubicBezTo>
                  <a:lnTo>
                    <a:pt x="11469" y="11974"/>
                  </a:lnTo>
                  <a:cubicBezTo>
                    <a:pt x="11469" y="11974"/>
                    <a:pt x="14028" y="31817"/>
                    <a:pt x="14370" y="33008"/>
                  </a:cubicBezTo>
                  <a:cubicBezTo>
                    <a:pt x="14712" y="34212"/>
                    <a:pt x="29423" y="52166"/>
                    <a:pt x="29423" y="52166"/>
                  </a:cubicBezTo>
                  <a:lnTo>
                    <a:pt x="33364" y="49949"/>
                  </a:lnTo>
                  <a:cubicBezTo>
                    <a:pt x="33364" y="49949"/>
                    <a:pt x="25838" y="33528"/>
                    <a:pt x="21554" y="30449"/>
                  </a:cubicBezTo>
                  <a:cubicBezTo>
                    <a:pt x="21554" y="30449"/>
                    <a:pt x="21554" y="12659"/>
                    <a:pt x="21212" y="7527"/>
                  </a:cubicBezTo>
                  <a:cubicBezTo>
                    <a:pt x="21048" y="4954"/>
                    <a:pt x="16765"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248054" y="2147151"/>
              <a:ext cx="540937" cy="88097"/>
            </a:xfrm>
            <a:custGeom>
              <a:avLst/>
              <a:gdLst/>
              <a:ahLst/>
              <a:cxnLst/>
              <a:rect l="l" t="t" r="r" b="b"/>
              <a:pathLst>
                <a:path w="14712" h="2396" extrusionOk="0">
                  <a:moveTo>
                    <a:pt x="343" y="1"/>
                  </a:moveTo>
                  <a:lnTo>
                    <a:pt x="1" y="1027"/>
                  </a:lnTo>
                  <a:cubicBezTo>
                    <a:pt x="165" y="1191"/>
                    <a:pt x="3422" y="2395"/>
                    <a:pt x="7527" y="2395"/>
                  </a:cubicBezTo>
                  <a:cubicBezTo>
                    <a:pt x="9744" y="2395"/>
                    <a:pt x="12139" y="2053"/>
                    <a:pt x="14712" y="1027"/>
                  </a:cubicBezTo>
                  <a:lnTo>
                    <a:pt x="14192" y="1"/>
                  </a:lnTo>
                  <a:cubicBezTo>
                    <a:pt x="11907" y="995"/>
                    <a:pt x="9580" y="1327"/>
                    <a:pt x="7501" y="1327"/>
                  </a:cubicBezTo>
                  <a:cubicBezTo>
                    <a:pt x="3519" y="1327"/>
                    <a:pt x="451" y="109"/>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61899" y="2184876"/>
              <a:ext cx="94127" cy="62948"/>
            </a:xfrm>
            <a:custGeom>
              <a:avLst/>
              <a:gdLst/>
              <a:ahLst/>
              <a:cxnLst/>
              <a:rect l="l" t="t" r="r" b="b"/>
              <a:pathLst>
                <a:path w="2560" h="1712" extrusionOk="0">
                  <a:moveTo>
                    <a:pt x="165" y="1"/>
                  </a:moveTo>
                  <a:cubicBezTo>
                    <a:pt x="165" y="507"/>
                    <a:pt x="1" y="1027"/>
                    <a:pt x="1" y="1534"/>
                  </a:cubicBezTo>
                  <a:cubicBezTo>
                    <a:pt x="507" y="1534"/>
                    <a:pt x="1191" y="1712"/>
                    <a:pt x="1711" y="1712"/>
                  </a:cubicBezTo>
                  <a:cubicBezTo>
                    <a:pt x="2054" y="1712"/>
                    <a:pt x="2396" y="1712"/>
                    <a:pt x="2560" y="1534"/>
                  </a:cubicBezTo>
                  <a:cubicBezTo>
                    <a:pt x="2560" y="1027"/>
                    <a:pt x="2560" y="507"/>
                    <a:pt x="2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285815" y="2265656"/>
              <a:ext cx="144426" cy="139168"/>
            </a:xfrm>
            <a:custGeom>
              <a:avLst/>
              <a:gdLst/>
              <a:ahLst/>
              <a:cxnLst/>
              <a:rect l="l" t="t" r="r" b="b"/>
              <a:pathLst>
                <a:path w="3928" h="3785" extrusionOk="0">
                  <a:moveTo>
                    <a:pt x="1655" y="513"/>
                  </a:moveTo>
                  <a:cubicBezTo>
                    <a:pt x="1727" y="513"/>
                    <a:pt x="1801" y="522"/>
                    <a:pt x="1875" y="541"/>
                  </a:cubicBezTo>
                  <a:cubicBezTo>
                    <a:pt x="2737" y="541"/>
                    <a:pt x="3421" y="1225"/>
                    <a:pt x="3243" y="1909"/>
                  </a:cubicBezTo>
                  <a:cubicBezTo>
                    <a:pt x="3243" y="2758"/>
                    <a:pt x="2737" y="3278"/>
                    <a:pt x="1875" y="3278"/>
                  </a:cubicBezTo>
                  <a:cubicBezTo>
                    <a:pt x="1027" y="3278"/>
                    <a:pt x="506" y="2594"/>
                    <a:pt x="506" y="1909"/>
                  </a:cubicBezTo>
                  <a:cubicBezTo>
                    <a:pt x="506" y="1140"/>
                    <a:pt x="1051" y="513"/>
                    <a:pt x="1655" y="513"/>
                  </a:cubicBezTo>
                  <a:close/>
                  <a:moveTo>
                    <a:pt x="1622" y="1"/>
                  </a:moveTo>
                  <a:cubicBezTo>
                    <a:pt x="713" y="1"/>
                    <a:pt x="0" y="805"/>
                    <a:pt x="0" y="1909"/>
                  </a:cubicBezTo>
                  <a:cubicBezTo>
                    <a:pt x="0" y="2936"/>
                    <a:pt x="849" y="3784"/>
                    <a:pt x="1875" y="3784"/>
                  </a:cubicBezTo>
                  <a:cubicBezTo>
                    <a:pt x="2901" y="3784"/>
                    <a:pt x="3763" y="2936"/>
                    <a:pt x="3763" y="1909"/>
                  </a:cubicBezTo>
                  <a:cubicBezTo>
                    <a:pt x="3928" y="883"/>
                    <a:pt x="3079" y="21"/>
                    <a:pt x="1875" y="21"/>
                  </a:cubicBezTo>
                  <a:cubicBezTo>
                    <a:pt x="1789" y="7"/>
                    <a:pt x="1705"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329570" y="2241242"/>
              <a:ext cx="56918" cy="37761"/>
            </a:xfrm>
            <a:custGeom>
              <a:avLst/>
              <a:gdLst/>
              <a:ahLst/>
              <a:cxnLst/>
              <a:rect l="l" t="t" r="r" b="b"/>
              <a:pathLst>
                <a:path w="1548" h="1027" extrusionOk="0">
                  <a:moveTo>
                    <a:pt x="1" y="1"/>
                  </a:moveTo>
                  <a:lnTo>
                    <a:pt x="1" y="1027"/>
                  </a:lnTo>
                  <a:lnTo>
                    <a:pt x="1547" y="1027"/>
                  </a:lnTo>
                  <a:lnTo>
                    <a:pt x="1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342144" y="2228667"/>
              <a:ext cx="31731" cy="25186"/>
            </a:xfrm>
            <a:custGeom>
              <a:avLst/>
              <a:gdLst/>
              <a:ahLst/>
              <a:cxnLst/>
              <a:rect l="l" t="t" r="r" b="b"/>
              <a:pathLst>
                <a:path w="863" h="685" extrusionOk="0">
                  <a:moveTo>
                    <a:pt x="1" y="1"/>
                  </a:moveTo>
                  <a:lnTo>
                    <a:pt x="1" y="521"/>
                  </a:lnTo>
                  <a:lnTo>
                    <a:pt x="863" y="685"/>
                  </a:lnTo>
                  <a:lnTo>
                    <a:pt x="8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191210" y="2223997"/>
              <a:ext cx="157516" cy="143323"/>
            </a:xfrm>
            <a:custGeom>
              <a:avLst/>
              <a:gdLst/>
              <a:ahLst/>
              <a:cxnLst/>
              <a:rect l="l" t="t" r="r" b="b"/>
              <a:pathLst>
                <a:path w="4284" h="3898" extrusionOk="0">
                  <a:moveTo>
                    <a:pt x="2120" y="600"/>
                  </a:moveTo>
                  <a:cubicBezTo>
                    <a:pt x="2484" y="600"/>
                    <a:pt x="2826" y="730"/>
                    <a:pt x="3079" y="990"/>
                  </a:cubicBezTo>
                  <a:cubicBezTo>
                    <a:pt x="3600" y="1496"/>
                    <a:pt x="3600" y="2358"/>
                    <a:pt x="3079" y="3042"/>
                  </a:cubicBezTo>
                  <a:cubicBezTo>
                    <a:pt x="2826" y="3296"/>
                    <a:pt x="2443" y="3422"/>
                    <a:pt x="2058" y="3422"/>
                  </a:cubicBezTo>
                  <a:cubicBezTo>
                    <a:pt x="1673" y="3422"/>
                    <a:pt x="1287" y="3296"/>
                    <a:pt x="1027" y="3042"/>
                  </a:cubicBezTo>
                  <a:cubicBezTo>
                    <a:pt x="520" y="2358"/>
                    <a:pt x="520" y="1496"/>
                    <a:pt x="1027" y="990"/>
                  </a:cubicBezTo>
                  <a:cubicBezTo>
                    <a:pt x="1369" y="730"/>
                    <a:pt x="1755" y="600"/>
                    <a:pt x="2120" y="600"/>
                  </a:cubicBezTo>
                  <a:close/>
                  <a:moveTo>
                    <a:pt x="2120" y="1"/>
                  </a:moveTo>
                  <a:cubicBezTo>
                    <a:pt x="1629" y="1"/>
                    <a:pt x="1116" y="216"/>
                    <a:pt x="685" y="648"/>
                  </a:cubicBezTo>
                  <a:cubicBezTo>
                    <a:pt x="0" y="1332"/>
                    <a:pt x="0" y="2522"/>
                    <a:pt x="685" y="3384"/>
                  </a:cubicBezTo>
                  <a:cubicBezTo>
                    <a:pt x="1116" y="3727"/>
                    <a:pt x="1629" y="3898"/>
                    <a:pt x="2120" y="3898"/>
                  </a:cubicBezTo>
                  <a:cubicBezTo>
                    <a:pt x="2611" y="3898"/>
                    <a:pt x="3079" y="3727"/>
                    <a:pt x="3422" y="3384"/>
                  </a:cubicBezTo>
                  <a:cubicBezTo>
                    <a:pt x="4284" y="2522"/>
                    <a:pt x="4284" y="1332"/>
                    <a:pt x="3422" y="648"/>
                  </a:cubicBezTo>
                  <a:cubicBezTo>
                    <a:pt x="3079" y="216"/>
                    <a:pt x="2611"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285815" y="2210062"/>
              <a:ext cx="68941" cy="68941"/>
            </a:xfrm>
            <a:custGeom>
              <a:avLst/>
              <a:gdLst/>
              <a:ahLst/>
              <a:cxnLst/>
              <a:rect l="l" t="t" r="r" b="b"/>
              <a:pathLst>
                <a:path w="1875" h="1875" extrusionOk="0">
                  <a:moveTo>
                    <a:pt x="684" y="0"/>
                  </a:moveTo>
                  <a:lnTo>
                    <a:pt x="0" y="684"/>
                  </a:lnTo>
                  <a:lnTo>
                    <a:pt x="1191" y="1875"/>
                  </a:lnTo>
                  <a:lnTo>
                    <a:pt x="1875" y="1191"/>
                  </a:lnTo>
                  <a:lnTo>
                    <a:pt x="6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16995" y="2210062"/>
              <a:ext cx="37761" cy="37761"/>
            </a:xfrm>
            <a:custGeom>
              <a:avLst/>
              <a:gdLst/>
              <a:ahLst/>
              <a:cxnLst/>
              <a:rect l="l" t="t" r="r" b="b"/>
              <a:pathLst>
                <a:path w="1027" h="1027" extrusionOk="0">
                  <a:moveTo>
                    <a:pt x="343" y="0"/>
                  </a:moveTo>
                  <a:lnTo>
                    <a:pt x="1" y="342"/>
                  </a:lnTo>
                  <a:lnTo>
                    <a:pt x="685" y="1027"/>
                  </a:lnTo>
                  <a:lnTo>
                    <a:pt x="1027" y="684"/>
                  </a:lnTo>
                  <a:lnTo>
                    <a:pt x="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342144" y="2197487"/>
              <a:ext cx="25223" cy="43791"/>
            </a:xfrm>
            <a:custGeom>
              <a:avLst/>
              <a:gdLst/>
              <a:ahLst/>
              <a:cxnLst/>
              <a:rect l="l" t="t" r="r" b="b"/>
              <a:pathLst>
                <a:path w="686" h="1191" extrusionOk="0">
                  <a:moveTo>
                    <a:pt x="521" y="0"/>
                  </a:moveTo>
                  <a:cubicBezTo>
                    <a:pt x="343" y="0"/>
                    <a:pt x="179" y="0"/>
                    <a:pt x="179" y="164"/>
                  </a:cubicBezTo>
                  <a:lnTo>
                    <a:pt x="1" y="849"/>
                  </a:lnTo>
                  <a:cubicBezTo>
                    <a:pt x="1" y="1026"/>
                    <a:pt x="1" y="1026"/>
                    <a:pt x="179" y="1191"/>
                  </a:cubicBezTo>
                  <a:cubicBezTo>
                    <a:pt x="343" y="1191"/>
                    <a:pt x="343" y="1026"/>
                    <a:pt x="521" y="1026"/>
                  </a:cubicBezTo>
                  <a:lnTo>
                    <a:pt x="521" y="164"/>
                  </a:lnTo>
                  <a:cubicBezTo>
                    <a:pt x="685" y="164"/>
                    <a:pt x="521" y="0"/>
                    <a:pt x="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6813819" y="1354682"/>
              <a:ext cx="220427" cy="282823"/>
            </a:xfrm>
            <a:custGeom>
              <a:avLst/>
              <a:gdLst/>
              <a:ahLst/>
              <a:cxnLst/>
              <a:rect l="l" t="t" r="r" b="b"/>
              <a:pathLst>
                <a:path w="5995" h="7692" extrusionOk="0">
                  <a:moveTo>
                    <a:pt x="3258" y="0"/>
                  </a:moveTo>
                  <a:lnTo>
                    <a:pt x="1" y="1369"/>
                  </a:lnTo>
                  <a:lnTo>
                    <a:pt x="2916" y="7691"/>
                  </a:lnTo>
                  <a:lnTo>
                    <a:pt x="5995" y="6323"/>
                  </a:lnTo>
                  <a:lnTo>
                    <a:pt x="32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6788669" y="1360712"/>
              <a:ext cx="220427" cy="295912"/>
            </a:xfrm>
            <a:custGeom>
              <a:avLst/>
              <a:gdLst/>
              <a:ahLst/>
              <a:cxnLst/>
              <a:rect l="l" t="t" r="r" b="b"/>
              <a:pathLst>
                <a:path w="5995" h="8048" extrusionOk="0">
                  <a:moveTo>
                    <a:pt x="3080" y="0"/>
                  </a:moveTo>
                  <a:lnTo>
                    <a:pt x="1" y="1205"/>
                  </a:lnTo>
                  <a:lnTo>
                    <a:pt x="2916" y="8047"/>
                  </a:lnTo>
                  <a:lnTo>
                    <a:pt x="5995" y="6843"/>
                  </a:lnTo>
                  <a:lnTo>
                    <a:pt x="3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6732340" y="1279196"/>
              <a:ext cx="125822" cy="257673"/>
            </a:xfrm>
            <a:custGeom>
              <a:avLst/>
              <a:gdLst/>
              <a:ahLst/>
              <a:cxnLst/>
              <a:rect l="l" t="t" r="r" b="b"/>
              <a:pathLst>
                <a:path w="3422" h="7008" extrusionOk="0">
                  <a:moveTo>
                    <a:pt x="506" y="1"/>
                  </a:moveTo>
                  <a:lnTo>
                    <a:pt x="0" y="165"/>
                  </a:lnTo>
                  <a:lnTo>
                    <a:pt x="3079" y="7007"/>
                  </a:lnTo>
                  <a:lnTo>
                    <a:pt x="3421" y="6843"/>
                  </a:lnTo>
                  <a:lnTo>
                    <a:pt x="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6763520" y="1448404"/>
              <a:ext cx="452877" cy="624695"/>
            </a:xfrm>
            <a:custGeom>
              <a:avLst/>
              <a:gdLst/>
              <a:ahLst/>
              <a:cxnLst/>
              <a:rect l="l" t="t" r="r" b="b"/>
              <a:pathLst>
                <a:path w="12317" h="16990" extrusionOk="0">
                  <a:moveTo>
                    <a:pt x="2092" y="0"/>
                  </a:moveTo>
                  <a:cubicBezTo>
                    <a:pt x="2080" y="0"/>
                    <a:pt x="2068" y="3"/>
                    <a:pt x="2053" y="10"/>
                  </a:cubicBezTo>
                  <a:cubicBezTo>
                    <a:pt x="1711" y="10"/>
                    <a:pt x="0" y="2241"/>
                    <a:pt x="0" y="3089"/>
                  </a:cubicBezTo>
                  <a:cubicBezTo>
                    <a:pt x="0" y="3774"/>
                    <a:pt x="1027" y="6346"/>
                    <a:pt x="1027" y="6346"/>
                  </a:cubicBezTo>
                  <a:cubicBezTo>
                    <a:pt x="2976" y="12520"/>
                    <a:pt x="6629" y="16990"/>
                    <a:pt x="8305" y="16990"/>
                  </a:cubicBezTo>
                  <a:cubicBezTo>
                    <a:pt x="8393" y="16990"/>
                    <a:pt x="8476" y="16977"/>
                    <a:pt x="8553" y="16952"/>
                  </a:cubicBezTo>
                  <a:cubicBezTo>
                    <a:pt x="9238" y="16610"/>
                    <a:pt x="10948" y="14899"/>
                    <a:pt x="12317" y="13189"/>
                  </a:cubicBezTo>
                  <a:cubicBezTo>
                    <a:pt x="11810" y="12504"/>
                    <a:pt x="9758" y="9425"/>
                    <a:pt x="9238" y="8563"/>
                  </a:cubicBezTo>
                  <a:cubicBezTo>
                    <a:pt x="8553" y="9767"/>
                    <a:pt x="8211" y="10616"/>
                    <a:pt x="8211" y="10616"/>
                  </a:cubicBezTo>
                  <a:lnTo>
                    <a:pt x="3942" y="6168"/>
                  </a:lnTo>
                  <a:cubicBezTo>
                    <a:pt x="3764" y="5484"/>
                    <a:pt x="3422" y="3951"/>
                    <a:pt x="3422" y="3951"/>
                  </a:cubicBezTo>
                  <a:cubicBezTo>
                    <a:pt x="3422" y="3951"/>
                    <a:pt x="4626" y="2747"/>
                    <a:pt x="4448" y="2583"/>
                  </a:cubicBezTo>
                  <a:cubicBezTo>
                    <a:pt x="4284" y="2583"/>
                    <a:pt x="3080" y="2925"/>
                    <a:pt x="3080" y="2925"/>
                  </a:cubicBezTo>
                  <a:cubicBezTo>
                    <a:pt x="3080" y="2925"/>
                    <a:pt x="4284" y="1899"/>
                    <a:pt x="4106" y="1721"/>
                  </a:cubicBezTo>
                  <a:cubicBezTo>
                    <a:pt x="4051" y="1666"/>
                    <a:pt x="3995" y="1648"/>
                    <a:pt x="3944" y="1648"/>
                  </a:cubicBezTo>
                  <a:cubicBezTo>
                    <a:pt x="3843" y="1648"/>
                    <a:pt x="3764" y="1721"/>
                    <a:pt x="3764" y="1721"/>
                  </a:cubicBezTo>
                  <a:cubicBezTo>
                    <a:pt x="3764" y="1721"/>
                    <a:pt x="3942" y="872"/>
                    <a:pt x="3600" y="872"/>
                  </a:cubicBezTo>
                  <a:cubicBezTo>
                    <a:pt x="3585" y="858"/>
                    <a:pt x="3563" y="852"/>
                    <a:pt x="3533" y="852"/>
                  </a:cubicBezTo>
                  <a:cubicBezTo>
                    <a:pt x="3187" y="852"/>
                    <a:pt x="1889" y="1721"/>
                    <a:pt x="1889" y="1721"/>
                  </a:cubicBezTo>
                  <a:cubicBezTo>
                    <a:pt x="1889" y="1721"/>
                    <a:pt x="2354" y="0"/>
                    <a:pt x="2092"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430205" y="1272651"/>
              <a:ext cx="144941" cy="264218"/>
            </a:xfrm>
            <a:custGeom>
              <a:avLst/>
              <a:gdLst/>
              <a:ahLst/>
              <a:cxnLst/>
              <a:rect l="l" t="t" r="r" b="b"/>
              <a:pathLst>
                <a:path w="3942" h="7186" extrusionOk="0">
                  <a:moveTo>
                    <a:pt x="1" y="1"/>
                  </a:moveTo>
                  <a:lnTo>
                    <a:pt x="1" y="7185"/>
                  </a:lnTo>
                  <a:lnTo>
                    <a:pt x="3942" y="7185"/>
                  </a:lnTo>
                  <a:lnTo>
                    <a:pt x="3942" y="1"/>
                  </a:ln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097120" y="1467892"/>
              <a:ext cx="874022" cy="706542"/>
            </a:xfrm>
            <a:custGeom>
              <a:avLst/>
              <a:gdLst/>
              <a:ahLst/>
              <a:cxnLst/>
              <a:rect l="l" t="t" r="r" b="b"/>
              <a:pathLst>
                <a:path w="23771" h="19216" extrusionOk="0">
                  <a:moveTo>
                    <a:pt x="13165" y="0"/>
                  </a:moveTo>
                  <a:lnTo>
                    <a:pt x="10948" y="849"/>
                  </a:lnTo>
                  <a:lnTo>
                    <a:pt x="9060" y="165"/>
                  </a:lnTo>
                  <a:lnTo>
                    <a:pt x="5474" y="685"/>
                  </a:lnTo>
                  <a:cubicBezTo>
                    <a:pt x="5474" y="685"/>
                    <a:pt x="2902" y="2737"/>
                    <a:pt x="2217" y="3928"/>
                  </a:cubicBezTo>
                  <a:cubicBezTo>
                    <a:pt x="1533" y="5132"/>
                    <a:pt x="0" y="7869"/>
                    <a:pt x="0" y="7869"/>
                  </a:cubicBezTo>
                  <a:lnTo>
                    <a:pt x="165" y="8033"/>
                  </a:lnTo>
                  <a:cubicBezTo>
                    <a:pt x="685" y="8895"/>
                    <a:pt x="2737" y="11974"/>
                    <a:pt x="3244" y="12659"/>
                  </a:cubicBezTo>
                  <a:lnTo>
                    <a:pt x="3422" y="12659"/>
                  </a:lnTo>
                  <a:lnTo>
                    <a:pt x="4790" y="11112"/>
                  </a:lnTo>
                  <a:lnTo>
                    <a:pt x="5474" y="15218"/>
                  </a:lnTo>
                  <a:cubicBezTo>
                    <a:pt x="4448" y="16244"/>
                    <a:pt x="4270" y="18132"/>
                    <a:pt x="4270" y="18132"/>
                  </a:cubicBezTo>
                  <a:cubicBezTo>
                    <a:pt x="6497" y="18956"/>
                    <a:pt x="9100" y="19215"/>
                    <a:pt x="11492" y="19215"/>
                  </a:cubicBezTo>
                  <a:cubicBezTo>
                    <a:pt x="15538" y="19215"/>
                    <a:pt x="18981" y="18475"/>
                    <a:pt x="18981" y="18475"/>
                  </a:cubicBezTo>
                  <a:cubicBezTo>
                    <a:pt x="18817" y="17270"/>
                    <a:pt x="17106" y="15560"/>
                    <a:pt x="17106" y="15560"/>
                  </a:cubicBezTo>
                  <a:lnTo>
                    <a:pt x="17613" y="7869"/>
                  </a:lnTo>
                  <a:lnTo>
                    <a:pt x="17613" y="7691"/>
                  </a:lnTo>
                  <a:lnTo>
                    <a:pt x="20350" y="9060"/>
                  </a:lnTo>
                  <a:lnTo>
                    <a:pt x="20350" y="8895"/>
                  </a:lnTo>
                  <a:lnTo>
                    <a:pt x="23771" y="5638"/>
                  </a:lnTo>
                  <a:lnTo>
                    <a:pt x="23771" y="5474"/>
                  </a:lnTo>
                  <a:cubicBezTo>
                    <a:pt x="22238" y="3421"/>
                    <a:pt x="18817" y="1191"/>
                    <a:pt x="18133" y="1027"/>
                  </a:cubicBezTo>
                  <a:cubicBezTo>
                    <a:pt x="17448" y="685"/>
                    <a:pt x="13165" y="0"/>
                    <a:pt x="13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543415" y="1662617"/>
              <a:ext cx="113247" cy="132366"/>
            </a:xfrm>
            <a:custGeom>
              <a:avLst/>
              <a:gdLst/>
              <a:ahLst/>
              <a:cxnLst/>
              <a:rect l="l" t="t" r="r" b="b"/>
              <a:pathLst>
                <a:path w="3080" h="3600" extrusionOk="0">
                  <a:moveTo>
                    <a:pt x="1547" y="0"/>
                  </a:moveTo>
                  <a:cubicBezTo>
                    <a:pt x="1547" y="0"/>
                    <a:pt x="1270" y="365"/>
                    <a:pt x="923" y="365"/>
                  </a:cubicBezTo>
                  <a:cubicBezTo>
                    <a:pt x="795" y="365"/>
                    <a:pt x="657" y="315"/>
                    <a:pt x="521" y="178"/>
                  </a:cubicBezTo>
                  <a:lnTo>
                    <a:pt x="179" y="520"/>
                  </a:lnTo>
                  <a:cubicBezTo>
                    <a:pt x="179" y="520"/>
                    <a:pt x="521" y="1027"/>
                    <a:pt x="343" y="1369"/>
                  </a:cubicBezTo>
                  <a:cubicBezTo>
                    <a:pt x="343" y="1547"/>
                    <a:pt x="179" y="1711"/>
                    <a:pt x="179" y="1889"/>
                  </a:cubicBezTo>
                  <a:cubicBezTo>
                    <a:pt x="1" y="2053"/>
                    <a:pt x="1" y="2231"/>
                    <a:pt x="1" y="2395"/>
                  </a:cubicBezTo>
                  <a:cubicBezTo>
                    <a:pt x="179" y="2737"/>
                    <a:pt x="179" y="2915"/>
                    <a:pt x="343" y="3079"/>
                  </a:cubicBezTo>
                  <a:cubicBezTo>
                    <a:pt x="521" y="3257"/>
                    <a:pt x="863" y="3257"/>
                    <a:pt x="1027" y="3257"/>
                  </a:cubicBezTo>
                  <a:cubicBezTo>
                    <a:pt x="1205" y="3257"/>
                    <a:pt x="1205" y="3421"/>
                    <a:pt x="1369" y="3421"/>
                  </a:cubicBezTo>
                  <a:lnTo>
                    <a:pt x="1547" y="3421"/>
                  </a:lnTo>
                  <a:lnTo>
                    <a:pt x="1547" y="3599"/>
                  </a:lnTo>
                  <a:lnTo>
                    <a:pt x="1711" y="3421"/>
                  </a:lnTo>
                  <a:lnTo>
                    <a:pt x="1889" y="3421"/>
                  </a:lnTo>
                  <a:lnTo>
                    <a:pt x="2053" y="3257"/>
                  </a:lnTo>
                  <a:cubicBezTo>
                    <a:pt x="2396" y="3257"/>
                    <a:pt x="2573" y="3257"/>
                    <a:pt x="2738" y="3079"/>
                  </a:cubicBezTo>
                  <a:cubicBezTo>
                    <a:pt x="2916" y="2915"/>
                    <a:pt x="3080" y="2737"/>
                    <a:pt x="3080" y="2395"/>
                  </a:cubicBezTo>
                  <a:lnTo>
                    <a:pt x="3080" y="1889"/>
                  </a:lnTo>
                  <a:cubicBezTo>
                    <a:pt x="2916" y="1711"/>
                    <a:pt x="2916" y="1547"/>
                    <a:pt x="2738" y="1369"/>
                  </a:cubicBezTo>
                  <a:cubicBezTo>
                    <a:pt x="2738" y="1027"/>
                    <a:pt x="3080" y="520"/>
                    <a:pt x="3080" y="520"/>
                  </a:cubicBezTo>
                  <a:lnTo>
                    <a:pt x="2573" y="178"/>
                  </a:lnTo>
                  <a:cubicBezTo>
                    <a:pt x="2481" y="315"/>
                    <a:pt x="2364" y="365"/>
                    <a:pt x="2242" y="365"/>
                  </a:cubicBezTo>
                  <a:cubicBezTo>
                    <a:pt x="1912" y="365"/>
                    <a:pt x="1547" y="0"/>
                    <a:pt x="1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367331" y="1467892"/>
              <a:ext cx="270726" cy="88097"/>
            </a:xfrm>
            <a:custGeom>
              <a:avLst/>
              <a:gdLst/>
              <a:ahLst/>
              <a:cxnLst/>
              <a:rect l="l" t="t" r="r" b="b"/>
              <a:pathLst>
                <a:path w="7363" h="2396" extrusionOk="0">
                  <a:moveTo>
                    <a:pt x="5816" y="0"/>
                  </a:moveTo>
                  <a:lnTo>
                    <a:pt x="3599" y="849"/>
                  </a:lnTo>
                  <a:lnTo>
                    <a:pt x="1711" y="165"/>
                  </a:lnTo>
                  <a:lnTo>
                    <a:pt x="0" y="342"/>
                  </a:lnTo>
                  <a:lnTo>
                    <a:pt x="1889" y="2217"/>
                  </a:lnTo>
                  <a:lnTo>
                    <a:pt x="3257" y="1369"/>
                  </a:lnTo>
                  <a:lnTo>
                    <a:pt x="3599" y="1711"/>
                  </a:lnTo>
                  <a:lnTo>
                    <a:pt x="3941" y="1369"/>
                  </a:lnTo>
                  <a:lnTo>
                    <a:pt x="5310" y="2395"/>
                  </a:lnTo>
                  <a:cubicBezTo>
                    <a:pt x="5310" y="2395"/>
                    <a:pt x="6842" y="1191"/>
                    <a:pt x="7362" y="342"/>
                  </a:cubicBezTo>
                  <a:lnTo>
                    <a:pt x="5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329570" y="1687767"/>
              <a:ext cx="107217" cy="19156"/>
            </a:xfrm>
            <a:custGeom>
              <a:avLst/>
              <a:gdLst/>
              <a:ahLst/>
              <a:cxnLst/>
              <a:rect l="l" t="t" r="r" b="b"/>
              <a:pathLst>
                <a:path w="2916" h="521" extrusionOk="0">
                  <a:moveTo>
                    <a:pt x="1" y="0"/>
                  </a:moveTo>
                  <a:lnTo>
                    <a:pt x="1" y="521"/>
                  </a:lnTo>
                  <a:lnTo>
                    <a:pt x="2916" y="521"/>
                  </a:lnTo>
                  <a:lnTo>
                    <a:pt x="2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600295" y="1675192"/>
              <a:ext cx="458907" cy="461775"/>
            </a:xfrm>
            <a:custGeom>
              <a:avLst/>
              <a:gdLst/>
              <a:ahLst/>
              <a:cxnLst/>
              <a:rect l="l" t="t" r="r" b="b"/>
              <a:pathLst>
                <a:path w="12481" h="12559" extrusionOk="0">
                  <a:moveTo>
                    <a:pt x="10086" y="0"/>
                  </a:moveTo>
                  <a:lnTo>
                    <a:pt x="6665" y="3257"/>
                  </a:lnTo>
                  <a:lnTo>
                    <a:pt x="7869" y="3764"/>
                  </a:lnTo>
                  <a:lnTo>
                    <a:pt x="3243" y="9758"/>
                  </a:lnTo>
                  <a:lnTo>
                    <a:pt x="2559" y="9073"/>
                  </a:lnTo>
                  <a:cubicBezTo>
                    <a:pt x="2395" y="8895"/>
                    <a:pt x="2217" y="8553"/>
                    <a:pt x="2053" y="8389"/>
                  </a:cubicBezTo>
                  <a:cubicBezTo>
                    <a:pt x="2014" y="8369"/>
                    <a:pt x="1962" y="8360"/>
                    <a:pt x="1901" y="8360"/>
                  </a:cubicBezTo>
                  <a:cubicBezTo>
                    <a:pt x="1420" y="8360"/>
                    <a:pt x="361" y="8916"/>
                    <a:pt x="506" y="9073"/>
                  </a:cubicBezTo>
                  <a:cubicBezTo>
                    <a:pt x="506" y="9105"/>
                    <a:pt x="552" y="9118"/>
                    <a:pt x="624" y="9118"/>
                  </a:cubicBezTo>
                  <a:cubicBezTo>
                    <a:pt x="927" y="9118"/>
                    <a:pt x="1711" y="8895"/>
                    <a:pt x="1711" y="8895"/>
                  </a:cubicBezTo>
                  <a:lnTo>
                    <a:pt x="1711" y="8895"/>
                  </a:lnTo>
                  <a:cubicBezTo>
                    <a:pt x="1711" y="8896"/>
                    <a:pt x="0" y="10442"/>
                    <a:pt x="164" y="10606"/>
                  </a:cubicBezTo>
                  <a:cubicBezTo>
                    <a:pt x="164" y="10784"/>
                    <a:pt x="506" y="10784"/>
                    <a:pt x="506" y="10784"/>
                  </a:cubicBezTo>
                  <a:cubicBezTo>
                    <a:pt x="506" y="10784"/>
                    <a:pt x="506" y="11290"/>
                    <a:pt x="684" y="11290"/>
                  </a:cubicBezTo>
                  <a:lnTo>
                    <a:pt x="2053" y="10442"/>
                  </a:lnTo>
                  <a:lnTo>
                    <a:pt x="2053" y="10442"/>
                  </a:lnTo>
                  <a:cubicBezTo>
                    <a:pt x="2053" y="10442"/>
                    <a:pt x="1191" y="11290"/>
                    <a:pt x="1369" y="11468"/>
                  </a:cubicBezTo>
                  <a:cubicBezTo>
                    <a:pt x="1533" y="11468"/>
                    <a:pt x="2559" y="11126"/>
                    <a:pt x="2559" y="11126"/>
                  </a:cubicBezTo>
                  <a:cubicBezTo>
                    <a:pt x="2559" y="11126"/>
                    <a:pt x="2901" y="11810"/>
                    <a:pt x="3243" y="12152"/>
                  </a:cubicBezTo>
                  <a:cubicBezTo>
                    <a:pt x="3494" y="12403"/>
                    <a:pt x="3657" y="12559"/>
                    <a:pt x="3791" y="12559"/>
                  </a:cubicBezTo>
                  <a:cubicBezTo>
                    <a:pt x="3839" y="12559"/>
                    <a:pt x="3884" y="12538"/>
                    <a:pt x="3928" y="12494"/>
                  </a:cubicBezTo>
                  <a:cubicBezTo>
                    <a:pt x="4105" y="12494"/>
                    <a:pt x="4612" y="12152"/>
                    <a:pt x="4954" y="11810"/>
                  </a:cubicBezTo>
                  <a:cubicBezTo>
                    <a:pt x="10086" y="8389"/>
                    <a:pt x="11796" y="5132"/>
                    <a:pt x="12316" y="3942"/>
                  </a:cubicBezTo>
                  <a:cubicBezTo>
                    <a:pt x="12481" y="3599"/>
                    <a:pt x="12481" y="3257"/>
                    <a:pt x="12316" y="2915"/>
                  </a:cubicBezTo>
                  <a:cubicBezTo>
                    <a:pt x="12138" y="2231"/>
                    <a:pt x="11112" y="1205"/>
                    <a:pt x="10086"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298390" y="1036157"/>
              <a:ext cx="370405" cy="376619"/>
            </a:xfrm>
            <a:custGeom>
              <a:avLst/>
              <a:gdLst/>
              <a:ahLst/>
              <a:cxnLst/>
              <a:rect l="l" t="t" r="r" b="b"/>
              <a:pathLst>
                <a:path w="10074" h="10243" extrusionOk="0">
                  <a:moveTo>
                    <a:pt x="3727" y="1"/>
                  </a:moveTo>
                  <a:cubicBezTo>
                    <a:pt x="2320" y="1"/>
                    <a:pt x="1115" y="426"/>
                    <a:pt x="849" y="959"/>
                  </a:cubicBezTo>
                  <a:cubicBezTo>
                    <a:pt x="685" y="1643"/>
                    <a:pt x="0" y="4216"/>
                    <a:pt x="164" y="6268"/>
                  </a:cubicBezTo>
                  <a:cubicBezTo>
                    <a:pt x="164" y="6953"/>
                    <a:pt x="342" y="7459"/>
                    <a:pt x="507" y="7979"/>
                  </a:cubicBezTo>
                  <a:cubicBezTo>
                    <a:pt x="685" y="8485"/>
                    <a:pt x="1027" y="8827"/>
                    <a:pt x="1369" y="9170"/>
                  </a:cubicBezTo>
                  <a:cubicBezTo>
                    <a:pt x="2053" y="10032"/>
                    <a:pt x="2901" y="10032"/>
                    <a:pt x="2901" y="10032"/>
                  </a:cubicBezTo>
                  <a:lnTo>
                    <a:pt x="3421" y="10196"/>
                  </a:lnTo>
                  <a:cubicBezTo>
                    <a:pt x="3421" y="10196"/>
                    <a:pt x="3553" y="10242"/>
                    <a:pt x="3796" y="10242"/>
                  </a:cubicBezTo>
                  <a:cubicBezTo>
                    <a:pt x="4030" y="10242"/>
                    <a:pt x="4367" y="10199"/>
                    <a:pt x="4790" y="10032"/>
                  </a:cubicBezTo>
                  <a:cubicBezTo>
                    <a:pt x="5296" y="9854"/>
                    <a:pt x="5816" y="9512"/>
                    <a:pt x="6323" y="9005"/>
                  </a:cubicBezTo>
                  <a:cubicBezTo>
                    <a:pt x="6843" y="8485"/>
                    <a:pt x="7349" y="7637"/>
                    <a:pt x="7691" y="6775"/>
                  </a:cubicBezTo>
                  <a:cubicBezTo>
                    <a:pt x="7961" y="7019"/>
                    <a:pt x="8210" y="7122"/>
                    <a:pt x="8433" y="7122"/>
                  </a:cubicBezTo>
                  <a:cubicBezTo>
                    <a:pt x="9622" y="7122"/>
                    <a:pt x="10074" y="4188"/>
                    <a:pt x="9060" y="4038"/>
                  </a:cubicBezTo>
                  <a:cubicBezTo>
                    <a:pt x="8717" y="4038"/>
                    <a:pt x="8553" y="4038"/>
                    <a:pt x="8375" y="4216"/>
                  </a:cubicBezTo>
                  <a:cubicBezTo>
                    <a:pt x="8375" y="3354"/>
                    <a:pt x="8553" y="2669"/>
                    <a:pt x="8553" y="2505"/>
                  </a:cubicBezTo>
                  <a:cubicBezTo>
                    <a:pt x="8375" y="1643"/>
                    <a:pt x="6843" y="452"/>
                    <a:pt x="4954" y="110"/>
                  </a:cubicBezTo>
                  <a:cubicBezTo>
                    <a:pt x="4540" y="35"/>
                    <a:pt x="4125" y="1"/>
                    <a:pt x="3727" y="1"/>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298390" y="1015052"/>
              <a:ext cx="521817" cy="436662"/>
            </a:xfrm>
            <a:custGeom>
              <a:avLst/>
              <a:gdLst/>
              <a:ahLst/>
              <a:cxnLst/>
              <a:rect l="l" t="t" r="r" b="b"/>
              <a:pathLst>
                <a:path w="14192" h="11876" extrusionOk="0">
                  <a:moveTo>
                    <a:pt x="3928" y="0"/>
                  </a:moveTo>
                  <a:cubicBezTo>
                    <a:pt x="2737" y="0"/>
                    <a:pt x="1711" y="506"/>
                    <a:pt x="849" y="1369"/>
                  </a:cubicBezTo>
                  <a:lnTo>
                    <a:pt x="849" y="1533"/>
                  </a:lnTo>
                  <a:cubicBezTo>
                    <a:pt x="507" y="1875"/>
                    <a:pt x="342" y="2217"/>
                    <a:pt x="164" y="2559"/>
                  </a:cubicBezTo>
                  <a:cubicBezTo>
                    <a:pt x="0" y="2901"/>
                    <a:pt x="0" y="3243"/>
                    <a:pt x="0" y="3421"/>
                  </a:cubicBezTo>
                  <a:cubicBezTo>
                    <a:pt x="0" y="3928"/>
                    <a:pt x="164" y="4270"/>
                    <a:pt x="164" y="4612"/>
                  </a:cubicBezTo>
                  <a:lnTo>
                    <a:pt x="342" y="4448"/>
                  </a:lnTo>
                  <a:lnTo>
                    <a:pt x="849" y="2395"/>
                  </a:lnTo>
                  <a:cubicBezTo>
                    <a:pt x="849" y="2395"/>
                    <a:pt x="2678" y="3419"/>
                    <a:pt x="4841" y="3419"/>
                  </a:cubicBezTo>
                  <a:cubicBezTo>
                    <a:pt x="5324" y="3419"/>
                    <a:pt x="5823" y="3368"/>
                    <a:pt x="6323" y="3243"/>
                  </a:cubicBezTo>
                  <a:cubicBezTo>
                    <a:pt x="6323" y="3243"/>
                    <a:pt x="6843" y="5474"/>
                    <a:pt x="7527" y="5816"/>
                  </a:cubicBezTo>
                  <a:lnTo>
                    <a:pt x="8375" y="4790"/>
                  </a:lnTo>
                  <a:cubicBezTo>
                    <a:pt x="8553" y="4612"/>
                    <a:pt x="8717" y="4612"/>
                    <a:pt x="9060" y="4612"/>
                  </a:cubicBezTo>
                  <a:cubicBezTo>
                    <a:pt x="10074" y="4762"/>
                    <a:pt x="9622" y="7696"/>
                    <a:pt x="8433" y="7696"/>
                  </a:cubicBezTo>
                  <a:cubicBezTo>
                    <a:pt x="8210" y="7696"/>
                    <a:pt x="7961" y="7593"/>
                    <a:pt x="7691" y="7349"/>
                  </a:cubicBezTo>
                  <a:cubicBezTo>
                    <a:pt x="7691" y="7349"/>
                    <a:pt x="7527" y="7527"/>
                    <a:pt x="7527" y="7691"/>
                  </a:cubicBezTo>
                  <a:lnTo>
                    <a:pt x="7527" y="8553"/>
                  </a:lnTo>
                  <a:lnTo>
                    <a:pt x="7527" y="8717"/>
                  </a:lnTo>
                  <a:cubicBezTo>
                    <a:pt x="7691" y="9059"/>
                    <a:pt x="8033" y="9237"/>
                    <a:pt x="8553" y="9401"/>
                  </a:cubicBezTo>
                  <a:cubicBezTo>
                    <a:pt x="8895" y="9579"/>
                    <a:pt x="9237" y="9744"/>
                    <a:pt x="9402" y="10086"/>
                  </a:cubicBezTo>
                  <a:cubicBezTo>
                    <a:pt x="9580" y="10428"/>
                    <a:pt x="9402" y="10948"/>
                    <a:pt x="9580" y="11290"/>
                  </a:cubicBezTo>
                  <a:lnTo>
                    <a:pt x="10086" y="11796"/>
                  </a:lnTo>
                  <a:lnTo>
                    <a:pt x="10948" y="11796"/>
                  </a:lnTo>
                  <a:cubicBezTo>
                    <a:pt x="11003" y="11856"/>
                    <a:pt x="11077" y="11875"/>
                    <a:pt x="11159" y="11875"/>
                  </a:cubicBezTo>
                  <a:cubicBezTo>
                    <a:pt x="11322" y="11875"/>
                    <a:pt x="11514" y="11796"/>
                    <a:pt x="11632" y="11796"/>
                  </a:cubicBezTo>
                  <a:cubicBezTo>
                    <a:pt x="11974" y="11632"/>
                    <a:pt x="12139" y="11290"/>
                    <a:pt x="12481" y="11112"/>
                  </a:cubicBezTo>
                  <a:cubicBezTo>
                    <a:pt x="13001" y="10770"/>
                    <a:pt x="13849" y="10606"/>
                    <a:pt x="14027" y="9921"/>
                  </a:cubicBezTo>
                  <a:cubicBezTo>
                    <a:pt x="14191" y="9579"/>
                    <a:pt x="14027" y="8895"/>
                    <a:pt x="13849" y="8553"/>
                  </a:cubicBezTo>
                  <a:cubicBezTo>
                    <a:pt x="13685" y="8033"/>
                    <a:pt x="13507" y="7527"/>
                    <a:pt x="13685" y="7007"/>
                  </a:cubicBezTo>
                  <a:cubicBezTo>
                    <a:pt x="13685" y="6842"/>
                    <a:pt x="13849" y="6500"/>
                    <a:pt x="14027" y="6322"/>
                  </a:cubicBezTo>
                  <a:cubicBezTo>
                    <a:pt x="14191" y="5980"/>
                    <a:pt x="14191" y="5474"/>
                    <a:pt x="14027" y="5132"/>
                  </a:cubicBezTo>
                  <a:cubicBezTo>
                    <a:pt x="13849" y="4790"/>
                    <a:pt x="13507" y="4448"/>
                    <a:pt x="13165" y="4270"/>
                  </a:cubicBezTo>
                  <a:cubicBezTo>
                    <a:pt x="12823" y="4105"/>
                    <a:pt x="12659" y="4105"/>
                    <a:pt x="12316" y="3763"/>
                  </a:cubicBezTo>
                  <a:cubicBezTo>
                    <a:pt x="12139" y="3585"/>
                    <a:pt x="12139" y="3079"/>
                    <a:pt x="11796" y="2901"/>
                  </a:cubicBezTo>
                  <a:cubicBezTo>
                    <a:pt x="11454" y="2559"/>
                    <a:pt x="11112" y="2559"/>
                    <a:pt x="10770" y="2559"/>
                  </a:cubicBezTo>
                  <a:cubicBezTo>
                    <a:pt x="10264" y="2559"/>
                    <a:pt x="9744" y="2559"/>
                    <a:pt x="9402" y="2737"/>
                  </a:cubicBezTo>
                  <a:cubicBezTo>
                    <a:pt x="9060" y="2217"/>
                    <a:pt x="8033" y="1369"/>
                    <a:pt x="8033" y="1369"/>
                  </a:cubicBezTo>
                  <a:cubicBezTo>
                    <a:pt x="8033" y="1369"/>
                    <a:pt x="6158" y="164"/>
                    <a:pt x="3928"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650595" y="1121717"/>
              <a:ext cx="37" cy="37"/>
            </a:xfrm>
            <a:custGeom>
              <a:avLst/>
              <a:gdLst/>
              <a:ahLst/>
              <a:cxnLst/>
              <a:rect l="l" t="t" r="r" b="b"/>
              <a:pathLst>
                <a:path w="1" h="1" extrusionOk="0">
                  <a:moveTo>
                    <a:pt x="1" y="0"/>
                  </a:move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650595" y="1121717"/>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650595" y="1128262"/>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650595" y="1128262"/>
              <a:ext cx="6067" cy="37"/>
            </a:xfrm>
            <a:custGeom>
              <a:avLst/>
              <a:gdLst/>
              <a:ahLst/>
              <a:cxnLst/>
              <a:rect l="l" t="t" r="r" b="b"/>
              <a:pathLst>
                <a:path w="165" h="1" extrusionOk="0">
                  <a:moveTo>
                    <a:pt x="1" y="0"/>
                  </a:moveTo>
                  <a:lnTo>
                    <a:pt x="165" y="0"/>
                  </a:lnTo>
                  <a:lnTo>
                    <a:pt x="1" y="0"/>
                  </a:lnTo>
                  <a:close/>
                  <a:moveTo>
                    <a:pt x="1" y="0"/>
                  </a:moveTo>
                  <a:lnTo>
                    <a:pt x="1" y="0"/>
                  </a:ln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650595" y="1121717"/>
              <a:ext cx="37" cy="6582"/>
            </a:xfrm>
            <a:custGeom>
              <a:avLst/>
              <a:gdLst/>
              <a:ahLst/>
              <a:cxnLst/>
              <a:rect l="l" t="t" r="r" b="b"/>
              <a:pathLst>
                <a:path w="1" h="179" extrusionOk="0">
                  <a:moveTo>
                    <a:pt x="1" y="0"/>
                  </a:moveTo>
                  <a:lnTo>
                    <a:pt x="1" y="178"/>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310965" y="882722"/>
              <a:ext cx="383458" cy="213845"/>
            </a:xfrm>
            <a:custGeom>
              <a:avLst/>
              <a:gdLst/>
              <a:ahLst/>
              <a:cxnLst/>
              <a:rect l="l" t="t" r="r" b="b"/>
              <a:pathLst>
                <a:path w="10429" h="5816" extrusionOk="0">
                  <a:moveTo>
                    <a:pt x="3928" y="0"/>
                  </a:moveTo>
                  <a:cubicBezTo>
                    <a:pt x="3450" y="646"/>
                    <a:pt x="2045" y="1902"/>
                    <a:pt x="737" y="1902"/>
                  </a:cubicBezTo>
                  <a:cubicBezTo>
                    <a:pt x="660" y="1902"/>
                    <a:pt x="583" y="1898"/>
                    <a:pt x="507" y="1888"/>
                  </a:cubicBezTo>
                  <a:cubicBezTo>
                    <a:pt x="343" y="1888"/>
                    <a:pt x="343" y="1888"/>
                    <a:pt x="165" y="2053"/>
                  </a:cubicBezTo>
                  <a:cubicBezTo>
                    <a:pt x="165" y="2395"/>
                    <a:pt x="0" y="3257"/>
                    <a:pt x="343" y="4105"/>
                  </a:cubicBezTo>
                  <a:lnTo>
                    <a:pt x="9402" y="5816"/>
                  </a:lnTo>
                  <a:lnTo>
                    <a:pt x="10428" y="5132"/>
                  </a:lnTo>
                  <a:lnTo>
                    <a:pt x="10428" y="4968"/>
                  </a:lnTo>
                  <a:cubicBezTo>
                    <a:pt x="9744" y="4448"/>
                    <a:pt x="8553" y="3599"/>
                    <a:pt x="8375" y="2573"/>
                  </a:cubicBezTo>
                  <a:cubicBezTo>
                    <a:pt x="8375" y="2395"/>
                    <a:pt x="8375" y="2395"/>
                    <a:pt x="8211" y="2395"/>
                  </a:cubicBezTo>
                  <a:cubicBezTo>
                    <a:pt x="7527" y="2395"/>
                    <a:pt x="5132" y="2053"/>
                    <a:pt x="4270" y="178"/>
                  </a:cubicBezTo>
                  <a:cubicBezTo>
                    <a:pt x="4270" y="0"/>
                    <a:pt x="4106" y="0"/>
                    <a:pt x="3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260629" y="1071381"/>
              <a:ext cx="333159" cy="51439"/>
            </a:xfrm>
            <a:custGeom>
              <a:avLst/>
              <a:gdLst/>
              <a:ahLst/>
              <a:cxnLst/>
              <a:rect l="l" t="t" r="r" b="b"/>
              <a:pathLst>
                <a:path w="9061" h="1399" extrusionOk="0">
                  <a:moveTo>
                    <a:pt x="1712" y="1"/>
                  </a:moveTo>
                  <a:cubicBezTo>
                    <a:pt x="1712" y="1"/>
                    <a:pt x="1" y="343"/>
                    <a:pt x="1" y="863"/>
                  </a:cubicBezTo>
                  <a:cubicBezTo>
                    <a:pt x="165" y="1369"/>
                    <a:pt x="1534" y="1369"/>
                    <a:pt x="2560" y="1369"/>
                  </a:cubicBezTo>
                  <a:cubicBezTo>
                    <a:pt x="2678" y="1390"/>
                    <a:pt x="2855" y="1399"/>
                    <a:pt x="3076" y="1399"/>
                  </a:cubicBezTo>
                  <a:cubicBezTo>
                    <a:pt x="4773" y="1399"/>
                    <a:pt x="9060" y="863"/>
                    <a:pt x="9060" y="863"/>
                  </a:cubicBezTo>
                  <a:lnTo>
                    <a:pt x="6501" y="179"/>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323539" y="1030495"/>
              <a:ext cx="333122" cy="91259"/>
            </a:xfrm>
            <a:custGeom>
              <a:avLst/>
              <a:gdLst/>
              <a:ahLst/>
              <a:cxnLst/>
              <a:rect l="l" t="t" r="r" b="b"/>
              <a:pathLst>
                <a:path w="9060" h="2482" extrusionOk="0">
                  <a:moveTo>
                    <a:pt x="2139" y="1"/>
                  </a:moveTo>
                  <a:cubicBezTo>
                    <a:pt x="941" y="1"/>
                    <a:pt x="1" y="86"/>
                    <a:pt x="1" y="86"/>
                  </a:cubicBezTo>
                  <a:lnTo>
                    <a:pt x="1" y="1113"/>
                  </a:lnTo>
                  <a:cubicBezTo>
                    <a:pt x="1533" y="1113"/>
                    <a:pt x="8718" y="2481"/>
                    <a:pt x="8718" y="2481"/>
                  </a:cubicBezTo>
                  <a:lnTo>
                    <a:pt x="9060" y="1797"/>
                  </a:lnTo>
                  <a:cubicBezTo>
                    <a:pt x="9060" y="1797"/>
                    <a:pt x="8033" y="1113"/>
                    <a:pt x="5817" y="429"/>
                  </a:cubicBezTo>
                  <a:cubicBezTo>
                    <a:pt x="4790" y="86"/>
                    <a:pt x="333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354719" y="970746"/>
              <a:ext cx="88097" cy="107217"/>
            </a:xfrm>
            <a:custGeom>
              <a:avLst/>
              <a:gdLst/>
              <a:ahLst/>
              <a:cxnLst/>
              <a:rect l="l" t="t" r="r" b="b"/>
              <a:pathLst>
                <a:path w="2396" h="2916" extrusionOk="0">
                  <a:moveTo>
                    <a:pt x="343" y="1"/>
                  </a:moveTo>
                  <a:lnTo>
                    <a:pt x="1" y="343"/>
                  </a:lnTo>
                  <a:cubicBezTo>
                    <a:pt x="1" y="343"/>
                    <a:pt x="343" y="685"/>
                    <a:pt x="179" y="1027"/>
                  </a:cubicBezTo>
                  <a:cubicBezTo>
                    <a:pt x="179" y="1205"/>
                    <a:pt x="1" y="1369"/>
                    <a:pt x="1" y="1369"/>
                  </a:cubicBezTo>
                  <a:lnTo>
                    <a:pt x="1" y="1889"/>
                  </a:lnTo>
                  <a:cubicBezTo>
                    <a:pt x="1" y="2054"/>
                    <a:pt x="1" y="2231"/>
                    <a:pt x="179" y="2396"/>
                  </a:cubicBezTo>
                  <a:cubicBezTo>
                    <a:pt x="343" y="2574"/>
                    <a:pt x="521" y="2574"/>
                    <a:pt x="685" y="2574"/>
                  </a:cubicBezTo>
                  <a:cubicBezTo>
                    <a:pt x="685" y="2574"/>
                    <a:pt x="863" y="2574"/>
                    <a:pt x="863" y="2738"/>
                  </a:cubicBezTo>
                  <a:lnTo>
                    <a:pt x="1027" y="2738"/>
                  </a:lnTo>
                  <a:lnTo>
                    <a:pt x="1027" y="2916"/>
                  </a:lnTo>
                  <a:cubicBezTo>
                    <a:pt x="1027" y="2738"/>
                    <a:pt x="1205" y="2738"/>
                    <a:pt x="1205" y="2738"/>
                  </a:cubicBezTo>
                  <a:cubicBezTo>
                    <a:pt x="1369" y="2738"/>
                    <a:pt x="1369" y="2574"/>
                    <a:pt x="1547" y="2574"/>
                  </a:cubicBezTo>
                  <a:cubicBezTo>
                    <a:pt x="1712" y="2574"/>
                    <a:pt x="1889" y="2574"/>
                    <a:pt x="2054" y="2396"/>
                  </a:cubicBezTo>
                  <a:cubicBezTo>
                    <a:pt x="2232" y="2396"/>
                    <a:pt x="2232" y="2231"/>
                    <a:pt x="2232" y="2054"/>
                  </a:cubicBezTo>
                  <a:cubicBezTo>
                    <a:pt x="2396" y="1889"/>
                    <a:pt x="2232" y="1711"/>
                    <a:pt x="2232" y="1547"/>
                  </a:cubicBezTo>
                  <a:cubicBezTo>
                    <a:pt x="2232" y="1369"/>
                    <a:pt x="2054" y="1205"/>
                    <a:pt x="2054" y="1205"/>
                  </a:cubicBezTo>
                  <a:cubicBezTo>
                    <a:pt x="2054" y="863"/>
                    <a:pt x="2396" y="521"/>
                    <a:pt x="2396" y="521"/>
                  </a:cubicBezTo>
                  <a:lnTo>
                    <a:pt x="2054" y="179"/>
                  </a:lnTo>
                  <a:cubicBezTo>
                    <a:pt x="1969" y="263"/>
                    <a:pt x="1874" y="295"/>
                    <a:pt x="1780" y="295"/>
                  </a:cubicBezTo>
                  <a:cubicBezTo>
                    <a:pt x="1492" y="295"/>
                    <a:pt x="1205" y="1"/>
                    <a:pt x="1205" y="1"/>
                  </a:cubicBezTo>
                  <a:cubicBezTo>
                    <a:pt x="1205" y="1"/>
                    <a:pt x="974" y="232"/>
                    <a:pt x="719" y="232"/>
                  </a:cubicBezTo>
                  <a:cubicBezTo>
                    <a:pt x="591" y="232"/>
                    <a:pt x="457" y="174"/>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955733" y="4160750"/>
              <a:ext cx="6036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3"/>
          <p:cNvSpPr txBox="1">
            <a:spLocks noGrp="1"/>
          </p:cNvSpPr>
          <p:nvPr>
            <p:ph type="title"/>
          </p:nvPr>
        </p:nvSpPr>
        <p:spPr>
          <a:xfrm>
            <a:off x="2618850" y="2527399"/>
            <a:ext cx="3906300" cy="10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sz="5500" dirty="0"/>
          </a:p>
        </p:txBody>
      </p:sp>
      <p:sp>
        <p:nvSpPr>
          <p:cNvPr id="1403" name="Google Shape;1403;p63"/>
          <p:cNvSpPr txBox="1">
            <a:spLocks noGrp="1"/>
          </p:cNvSpPr>
          <p:nvPr>
            <p:ph type="title" idx="2"/>
          </p:nvPr>
        </p:nvSpPr>
        <p:spPr>
          <a:xfrm>
            <a:off x="3944100" y="1713733"/>
            <a:ext cx="1255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405" name="Google Shape;1405;p63"/>
          <p:cNvGrpSpPr/>
          <p:nvPr/>
        </p:nvGrpSpPr>
        <p:grpSpPr>
          <a:xfrm>
            <a:off x="5304300" y="1954883"/>
            <a:ext cx="1187700" cy="359500"/>
            <a:chOff x="5304300" y="1954883"/>
            <a:chExt cx="1187700" cy="359500"/>
          </a:xfrm>
        </p:grpSpPr>
        <p:cxnSp>
          <p:nvCxnSpPr>
            <p:cNvPr id="1406" name="Google Shape;1406;p63"/>
            <p:cNvCxnSpPr/>
            <p:nvPr/>
          </p:nvCxnSpPr>
          <p:spPr>
            <a:xfrm>
              <a:off x="5304300" y="1954883"/>
              <a:ext cx="627900" cy="0"/>
            </a:xfrm>
            <a:prstGeom prst="straightConnector1">
              <a:avLst/>
            </a:prstGeom>
            <a:noFill/>
            <a:ln w="76200" cap="flat" cmpd="sng">
              <a:solidFill>
                <a:schemeClr val="accent4"/>
              </a:solidFill>
              <a:prstDash val="solid"/>
              <a:round/>
              <a:headEnd type="none" w="med" len="med"/>
              <a:tailEnd type="none" w="med" len="med"/>
            </a:ln>
          </p:spPr>
        </p:cxnSp>
        <p:cxnSp>
          <p:nvCxnSpPr>
            <p:cNvPr id="1407" name="Google Shape;1407;p63"/>
            <p:cNvCxnSpPr/>
            <p:nvPr/>
          </p:nvCxnSpPr>
          <p:spPr>
            <a:xfrm>
              <a:off x="5304300" y="2134633"/>
              <a:ext cx="927300" cy="0"/>
            </a:xfrm>
            <a:prstGeom prst="straightConnector1">
              <a:avLst/>
            </a:prstGeom>
            <a:noFill/>
            <a:ln w="76200" cap="flat" cmpd="sng">
              <a:solidFill>
                <a:schemeClr val="accent4"/>
              </a:solidFill>
              <a:prstDash val="solid"/>
              <a:round/>
              <a:headEnd type="none" w="med" len="med"/>
              <a:tailEnd type="none" w="med" len="med"/>
            </a:ln>
          </p:spPr>
        </p:cxnSp>
        <p:cxnSp>
          <p:nvCxnSpPr>
            <p:cNvPr id="1408" name="Google Shape;1408;p63"/>
            <p:cNvCxnSpPr/>
            <p:nvPr/>
          </p:nvCxnSpPr>
          <p:spPr>
            <a:xfrm>
              <a:off x="5304300" y="2314383"/>
              <a:ext cx="1187700" cy="0"/>
            </a:xfrm>
            <a:prstGeom prst="straightConnector1">
              <a:avLst/>
            </a:prstGeom>
            <a:noFill/>
            <a:ln w="76200" cap="flat" cmpd="sng">
              <a:solidFill>
                <a:schemeClr val="accent4"/>
              </a:solidFill>
              <a:prstDash val="solid"/>
              <a:round/>
              <a:headEnd type="none" w="med" len="med"/>
              <a:tailEnd type="none" w="med" len="med"/>
            </a:ln>
          </p:spPr>
        </p:cxnSp>
      </p:grpSp>
      <p:grpSp>
        <p:nvGrpSpPr>
          <p:cNvPr id="1409" name="Google Shape;1409;p63"/>
          <p:cNvGrpSpPr/>
          <p:nvPr/>
        </p:nvGrpSpPr>
        <p:grpSpPr>
          <a:xfrm>
            <a:off x="2652000" y="1954883"/>
            <a:ext cx="1187750" cy="359500"/>
            <a:chOff x="2652000" y="1954883"/>
            <a:chExt cx="1187750" cy="359500"/>
          </a:xfrm>
        </p:grpSpPr>
        <p:cxnSp>
          <p:nvCxnSpPr>
            <p:cNvPr id="1410" name="Google Shape;1410;p63"/>
            <p:cNvCxnSpPr/>
            <p:nvPr/>
          </p:nvCxnSpPr>
          <p:spPr>
            <a:xfrm>
              <a:off x="3219175" y="1954883"/>
              <a:ext cx="620400" cy="0"/>
            </a:xfrm>
            <a:prstGeom prst="straightConnector1">
              <a:avLst/>
            </a:prstGeom>
            <a:noFill/>
            <a:ln w="76200" cap="flat" cmpd="sng">
              <a:solidFill>
                <a:schemeClr val="accent4"/>
              </a:solidFill>
              <a:prstDash val="solid"/>
              <a:round/>
              <a:headEnd type="none" w="med" len="med"/>
              <a:tailEnd type="none" w="med" len="med"/>
            </a:ln>
          </p:spPr>
        </p:cxnSp>
        <p:cxnSp>
          <p:nvCxnSpPr>
            <p:cNvPr id="1411" name="Google Shape;1411;p63"/>
            <p:cNvCxnSpPr/>
            <p:nvPr/>
          </p:nvCxnSpPr>
          <p:spPr>
            <a:xfrm>
              <a:off x="2919650" y="2134633"/>
              <a:ext cx="920100" cy="0"/>
            </a:xfrm>
            <a:prstGeom prst="straightConnector1">
              <a:avLst/>
            </a:prstGeom>
            <a:noFill/>
            <a:ln w="76200" cap="flat" cmpd="sng">
              <a:solidFill>
                <a:schemeClr val="accent4"/>
              </a:solidFill>
              <a:prstDash val="solid"/>
              <a:round/>
              <a:headEnd type="none" w="med" len="med"/>
              <a:tailEnd type="none" w="med" len="med"/>
            </a:ln>
          </p:spPr>
        </p:cxnSp>
        <p:cxnSp>
          <p:nvCxnSpPr>
            <p:cNvPr id="1412" name="Google Shape;1412;p63"/>
            <p:cNvCxnSpPr/>
            <p:nvPr/>
          </p:nvCxnSpPr>
          <p:spPr>
            <a:xfrm>
              <a:off x="2652000" y="2314383"/>
              <a:ext cx="1187700" cy="0"/>
            </a:xfrm>
            <a:prstGeom prst="straightConnector1">
              <a:avLst/>
            </a:prstGeom>
            <a:noFill/>
            <a:ln w="76200" cap="flat" cmpd="sng">
              <a:solidFill>
                <a:schemeClr val="accent4"/>
              </a:solidFill>
              <a:prstDash val="solid"/>
              <a:round/>
              <a:headEnd type="none" w="med" len="med"/>
              <a:tailEnd type="none" w="med" len="med"/>
            </a:ln>
          </p:spPr>
        </p:cxnSp>
      </p:grpSp>
      <p:grpSp>
        <p:nvGrpSpPr>
          <p:cNvPr id="1413" name="Google Shape;1413;p63"/>
          <p:cNvGrpSpPr/>
          <p:nvPr/>
        </p:nvGrpSpPr>
        <p:grpSpPr>
          <a:xfrm>
            <a:off x="4082647" y="1350796"/>
            <a:ext cx="978715" cy="234539"/>
            <a:chOff x="4082647" y="1350796"/>
            <a:chExt cx="978715" cy="234539"/>
          </a:xfrm>
        </p:grpSpPr>
        <p:sp>
          <p:nvSpPr>
            <p:cNvPr id="1414" name="Google Shape;1414;p63"/>
            <p:cNvSpPr/>
            <p:nvPr/>
          </p:nvSpPr>
          <p:spPr>
            <a:xfrm>
              <a:off x="444879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3"/>
            <p:cNvSpPr/>
            <p:nvPr/>
          </p:nvSpPr>
          <p:spPr>
            <a:xfrm>
              <a:off x="408264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3"/>
            <p:cNvSpPr/>
            <p:nvPr/>
          </p:nvSpPr>
          <p:spPr>
            <a:xfrm>
              <a:off x="481494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63"/>
          <p:cNvGrpSpPr/>
          <p:nvPr/>
        </p:nvGrpSpPr>
        <p:grpSpPr>
          <a:xfrm>
            <a:off x="593403" y="889248"/>
            <a:ext cx="1506637" cy="3421327"/>
            <a:chOff x="593403" y="889248"/>
            <a:chExt cx="1506637" cy="3421327"/>
          </a:xfrm>
        </p:grpSpPr>
        <p:sp>
          <p:nvSpPr>
            <p:cNvPr id="1418" name="Google Shape;1418;p63"/>
            <p:cNvSpPr/>
            <p:nvPr/>
          </p:nvSpPr>
          <p:spPr>
            <a:xfrm>
              <a:off x="921009" y="4068911"/>
              <a:ext cx="221082" cy="153742"/>
            </a:xfrm>
            <a:custGeom>
              <a:avLst/>
              <a:gdLst/>
              <a:ahLst/>
              <a:cxnLst/>
              <a:rect l="l" t="t" r="r" b="b"/>
              <a:pathLst>
                <a:path w="13766" h="9573" extrusionOk="0">
                  <a:moveTo>
                    <a:pt x="4514" y="1"/>
                  </a:moveTo>
                  <a:cubicBezTo>
                    <a:pt x="4514" y="1"/>
                    <a:pt x="0" y="4286"/>
                    <a:pt x="84" y="5551"/>
                  </a:cubicBezTo>
                  <a:cubicBezTo>
                    <a:pt x="131" y="6269"/>
                    <a:pt x="1562" y="9006"/>
                    <a:pt x="4627" y="9516"/>
                  </a:cubicBezTo>
                  <a:cubicBezTo>
                    <a:pt x="4860" y="9555"/>
                    <a:pt x="5111" y="9572"/>
                    <a:pt x="5373" y="9572"/>
                  </a:cubicBezTo>
                  <a:cubicBezTo>
                    <a:pt x="7733" y="9572"/>
                    <a:pt x="11064" y="8161"/>
                    <a:pt x="11606" y="8161"/>
                  </a:cubicBezTo>
                  <a:cubicBezTo>
                    <a:pt x="11607" y="8161"/>
                    <a:pt x="11607" y="8161"/>
                    <a:pt x="11607" y="8161"/>
                  </a:cubicBezTo>
                  <a:cubicBezTo>
                    <a:pt x="13002" y="8161"/>
                    <a:pt x="13765" y="741"/>
                    <a:pt x="13765" y="741"/>
                  </a:cubicBezTo>
                  <a:lnTo>
                    <a:pt x="4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3"/>
            <p:cNvSpPr/>
            <p:nvPr/>
          </p:nvSpPr>
          <p:spPr>
            <a:xfrm>
              <a:off x="692416" y="4135075"/>
              <a:ext cx="13086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3"/>
            <p:cNvSpPr/>
            <p:nvPr/>
          </p:nvSpPr>
          <p:spPr>
            <a:xfrm>
              <a:off x="926696" y="1538731"/>
              <a:ext cx="840420" cy="1219725"/>
            </a:xfrm>
            <a:custGeom>
              <a:avLst/>
              <a:gdLst/>
              <a:ahLst/>
              <a:cxnLst/>
              <a:rect l="l" t="t" r="r" b="b"/>
              <a:pathLst>
                <a:path w="52330" h="75948" extrusionOk="0">
                  <a:moveTo>
                    <a:pt x="26246" y="0"/>
                  </a:moveTo>
                  <a:lnTo>
                    <a:pt x="26246" y="279"/>
                  </a:lnTo>
                  <a:cubicBezTo>
                    <a:pt x="26246" y="279"/>
                    <a:pt x="9940" y="1619"/>
                    <a:pt x="4315" y="5010"/>
                  </a:cubicBezTo>
                  <a:cubicBezTo>
                    <a:pt x="0" y="7610"/>
                    <a:pt x="7478" y="23330"/>
                    <a:pt x="10310" y="32076"/>
                  </a:cubicBezTo>
                  <a:cubicBezTo>
                    <a:pt x="10989" y="34174"/>
                    <a:pt x="11176" y="43598"/>
                    <a:pt x="10902" y="51938"/>
                  </a:cubicBezTo>
                  <a:cubicBezTo>
                    <a:pt x="10835" y="53995"/>
                    <a:pt x="8876" y="63432"/>
                    <a:pt x="9154" y="67345"/>
                  </a:cubicBezTo>
                  <a:cubicBezTo>
                    <a:pt x="9237" y="68512"/>
                    <a:pt x="22432" y="75757"/>
                    <a:pt x="26132" y="75947"/>
                  </a:cubicBezTo>
                  <a:lnTo>
                    <a:pt x="26132" y="75670"/>
                  </a:lnTo>
                  <a:cubicBezTo>
                    <a:pt x="29833" y="75490"/>
                    <a:pt x="43049" y="68284"/>
                    <a:pt x="43136" y="67118"/>
                  </a:cubicBezTo>
                  <a:cubicBezTo>
                    <a:pt x="43427" y="63207"/>
                    <a:pt x="41535" y="53773"/>
                    <a:pt x="41474" y="51716"/>
                  </a:cubicBezTo>
                  <a:cubicBezTo>
                    <a:pt x="41226" y="43376"/>
                    <a:pt x="41400" y="33942"/>
                    <a:pt x="42086" y="31846"/>
                  </a:cubicBezTo>
                  <a:cubicBezTo>
                    <a:pt x="44944" y="23108"/>
                    <a:pt x="52330" y="8131"/>
                    <a:pt x="48022" y="5518"/>
                  </a:cubicBezTo>
                  <a:cubicBezTo>
                    <a:pt x="42407" y="2109"/>
                    <a:pt x="26246" y="0"/>
                    <a:pt x="26246"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3"/>
            <p:cNvSpPr/>
            <p:nvPr/>
          </p:nvSpPr>
          <p:spPr>
            <a:xfrm>
              <a:off x="602139" y="1630305"/>
              <a:ext cx="587539" cy="497314"/>
            </a:xfrm>
            <a:custGeom>
              <a:avLst/>
              <a:gdLst/>
              <a:ahLst/>
              <a:cxnLst/>
              <a:rect l="l" t="t" r="r" b="b"/>
              <a:pathLst>
                <a:path w="36584" h="30966" extrusionOk="0">
                  <a:moveTo>
                    <a:pt x="26993" y="1"/>
                  </a:moveTo>
                  <a:cubicBezTo>
                    <a:pt x="24657" y="1"/>
                    <a:pt x="21777" y="1413"/>
                    <a:pt x="19047" y="4341"/>
                  </a:cubicBezTo>
                  <a:cubicBezTo>
                    <a:pt x="14847" y="8846"/>
                    <a:pt x="12479" y="12379"/>
                    <a:pt x="11416" y="13577"/>
                  </a:cubicBezTo>
                  <a:cubicBezTo>
                    <a:pt x="10321" y="14814"/>
                    <a:pt x="3438" y="21508"/>
                    <a:pt x="1889" y="23590"/>
                  </a:cubicBezTo>
                  <a:cubicBezTo>
                    <a:pt x="341" y="25671"/>
                    <a:pt x="1" y="28487"/>
                    <a:pt x="1921" y="30276"/>
                  </a:cubicBezTo>
                  <a:cubicBezTo>
                    <a:pt x="2424" y="30745"/>
                    <a:pt x="3223" y="30965"/>
                    <a:pt x="4195" y="30965"/>
                  </a:cubicBezTo>
                  <a:cubicBezTo>
                    <a:pt x="6327" y="30965"/>
                    <a:pt x="9288" y="29908"/>
                    <a:pt x="11775" y="28106"/>
                  </a:cubicBezTo>
                  <a:cubicBezTo>
                    <a:pt x="15398" y="25482"/>
                    <a:pt x="36583" y="7371"/>
                    <a:pt x="30185" y="1213"/>
                  </a:cubicBezTo>
                  <a:cubicBezTo>
                    <a:pt x="29351" y="410"/>
                    <a:pt x="28251" y="1"/>
                    <a:pt x="26993"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3"/>
            <p:cNvSpPr/>
            <p:nvPr/>
          </p:nvSpPr>
          <p:spPr>
            <a:xfrm>
              <a:off x="728483" y="1597189"/>
              <a:ext cx="419664" cy="445585"/>
            </a:xfrm>
            <a:custGeom>
              <a:avLst/>
              <a:gdLst/>
              <a:ahLst/>
              <a:cxnLst/>
              <a:rect l="l" t="t" r="r" b="b"/>
              <a:pathLst>
                <a:path w="26131" h="27745" extrusionOk="0">
                  <a:moveTo>
                    <a:pt x="22038" y="1"/>
                  </a:moveTo>
                  <a:cubicBezTo>
                    <a:pt x="20775" y="1"/>
                    <a:pt x="17306" y="142"/>
                    <a:pt x="14910" y="1585"/>
                  </a:cubicBezTo>
                  <a:cubicBezTo>
                    <a:pt x="11934" y="3379"/>
                    <a:pt x="0" y="17467"/>
                    <a:pt x="0" y="17467"/>
                  </a:cubicBezTo>
                  <a:cubicBezTo>
                    <a:pt x="0" y="17467"/>
                    <a:pt x="6778" y="27381"/>
                    <a:pt x="7245" y="27734"/>
                  </a:cubicBezTo>
                  <a:cubicBezTo>
                    <a:pt x="7254" y="27741"/>
                    <a:pt x="7268" y="27745"/>
                    <a:pt x="7286" y="27745"/>
                  </a:cubicBezTo>
                  <a:cubicBezTo>
                    <a:pt x="8161" y="27745"/>
                    <a:pt x="19060" y="19446"/>
                    <a:pt x="19060" y="19446"/>
                  </a:cubicBezTo>
                  <a:cubicBezTo>
                    <a:pt x="19060" y="19446"/>
                    <a:pt x="26131" y="3821"/>
                    <a:pt x="22521" y="9"/>
                  </a:cubicBezTo>
                  <a:cubicBezTo>
                    <a:pt x="22521" y="9"/>
                    <a:pt x="22344" y="1"/>
                    <a:pt x="22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3"/>
            <p:cNvSpPr/>
            <p:nvPr/>
          </p:nvSpPr>
          <p:spPr>
            <a:xfrm>
              <a:off x="1161622" y="1338157"/>
              <a:ext cx="373090" cy="230541"/>
            </a:xfrm>
            <a:custGeom>
              <a:avLst/>
              <a:gdLst/>
              <a:ahLst/>
              <a:cxnLst/>
              <a:rect l="l" t="t" r="r" b="b"/>
              <a:pathLst>
                <a:path w="23231" h="14355" extrusionOk="0">
                  <a:moveTo>
                    <a:pt x="11637" y="0"/>
                  </a:moveTo>
                  <a:lnTo>
                    <a:pt x="11636" y="279"/>
                  </a:lnTo>
                  <a:lnTo>
                    <a:pt x="6178" y="270"/>
                  </a:lnTo>
                  <a:cubicBezTo>
                    <a:pt x="6178" y="270"/>
                    <a:pt x="5241" y="8502"/>
                    <a:pt x="4868" y="10166"/>
                  </a:cubicBezTo>
                  <a:cubicBezTo>
                    <a:pt x="4495" y="11831"/>
                    <a:pt x="0" y="14337"/>
                    <a:pt x="0" y="14337"/>
                  </a:cubicBezTo>
                  <a:lnTo>
                    <a:pt x="11616" y="14355"/>
                  </a:lnTo>
                  <a:lnTo>
                    <a:pt x="11616" y="14076"/>
                  </a:lnTo>
                  <a:lnTo>
                    <a:pt x="23230" y="14094"/>
                  </a:lnTo>
                  <a:cubicBezTo>
                    <a:pt x="23230" y="14094"/>
                    <a:pt x="18742" y="11575"/>
                    <a:pt x="18375" y="9909"/>
                  </a:cubicBezTo>
                  <a:cubicBezTo>
                    <a:pt x="18007" y="8243"/>
                    <a:pt x="17094" y="8"/>
                    <a:pt x="17094" y="8"/>
                  </a:cubicBezTo>
                  <a:lnTo>
                    <a:pt x="11637" y="0"/>
                  </a:ln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3"/>
            <p:cNvSpPr/>
            <p:nvPr/>
          </p:nvSpPr>
          <p:spPr>
            <a:xfrm>
              <a:off x="1370000" y="2473696"/>
              <a:ext cx="316735" cy="845045"/>
            </a:xfrm>
            <a:custGeom>
              <a:avLst/>
              <a:gdLst/>
              <a:ahLst/>
              <a:cxnLst/>
              <a:rect l="l" t="t" r="r" b="b"/>
              <a:pathLst>
                <a:path w="19722" h="52618" extrusionOk="0">
                  <a:moveTo>
                    <a:pt x="8743" y="0"/>
                  </a:moveTo>
                  <a:cubicBezTo>
                    <a:pt x="8322" y="0"/>
                    <a:pt x="7885" y="26"/>
                    <a:pt x="7431" y="75"/>
                  </a:cubicBezTo>
                  <a:cubicBezTo>
                    <a:pt x="218" y="855"/>
                    <a:pt x="1" y="12574"/>
                    <a:pt x="483" y="17175"/>
                  </a:cubicBezTo>
                  <a:cubicBezTo>
                    <a:pt x="966" y="21775"/>
                    <a:pt x="6353" y="50927"/>
                    <a:pt x="7408" y="52119"/>
                  </a:cubicBezTo>
                  <a:cubicBezTo>
                    <a:pt x="7709" y="52459"/>
                    <a:pt x="8687" y="52618"/>
                    <a:pt x="9949" y="52618"/>
                  </a:cubicBezTo>
                  <a:cubicBezTo>
                    <a:pt x="13109" y="52618"/>
                    <a:pt x="18042" y="51620"/>
                    <a:pt x="18533" y="49973"/>
                  </a:cubicBezTo>
                  <a:cubicBezTo>
                    <a:pt x="19222" y="47668"/>
                    <a:pt x="19722" y="32084"/>
                    <a:pt x="18418" y="17896"/>
                  </a:cubicBezTo>
                  <a:cubicBezTo>
                    <a:pt x="17203" y="4680"/>
                    <a:pt x="14464" y="0"/>
                    <a:pt x="8743"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3"/>
            <p:cNvSpPr/>
            <p:nvPr/>
          </p:nvSpPr>
          <p:spPr>
            <a:xfrm>
              <a:off x="1481408" y="3217129"/>
              <a:ext cx="204347" cy="252447"/>
            </a:xfrm>
            <a:custGeom>
              <a:avLst/>
              <a:gdLst/>
              <a:ahLst/>
              <a:cxnLst/>
              <a:rect l="l" t="t" r="r" b="b"/>
              <a:pathLst>
                <a:path w="12724" h="15719" extrusionOk="0">
                  <a:moveTo>
                    <a:pt x="6853" y="1"/>
                  </a:moveTo>
                  <a:cubicBezTo>
                    <a:pt x="6650" y="1"/>
                    <a:pt x="6444" y="14"/>
                    <a:pt x="6237" y="41"/>
                  </a:cubicBezTo>
                  <a:lnTo>
                    <a:pt x="4495" y="266"/>
                  </a:lnTo>
                  <a:cubicBezTo>
                    <a:pt x="1871" y="605"/>
                    <a:pt x="1" y="3030"/>
                    <a:pt x="341" y="5654"/>
                  </a:cubicBezTo>
                  <a:lnTo>
                    <a:pt x="1100" y="11525"/>
                  </a:lnTo>
                  <a:cubicBezTo>
                    <a:pt x="1413" y="13943"/>
                    <a:pt x="3495" y="15719"/>
                    <a:pt x="5872" y="15719"/>
                  </a:cubicBezTo>
                  <a:cubicBezTo>
                    <a:pt x="6076" y="15719"/>
                    <a:pt x="6282" y="15706"/>
                    <a:pt x="6488" y="15679"/>
                  </a:cubicBezTo>
                  <a:lnTo>
                    <a:pt x="8231" y="15453"/>
                  </a:lnTo>
                  <a:cubicBezTo>
                    <a:pt x="10855" y="15114"/>
                    <a:pt x="12724" y="12689"/>
                    <a:pt x="12385" y="10066"/>
                  </a:cubicBezTo>
                  <a:lnTo>
                    <a:pt x="11624" y="4194"/>
                  </a:lnTo>
                  <a:cubicBezTo>
                    <a:pt x="11312" y="1777"/>
                    <a:pt x="9231" y="1"/>
                    <a:pt x="6853"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3"/>
            <p:cNvSpPr/>
            <p:nvPr/>
          </p:nvSpPr>
          <p:spPr>
            <a:xfrm>
              <a:off x="1516628" y="1625712"/>
              <a:ext cx="574177" cy="510997"/>
            </a:xfrm>
            <a:custGeom>
              <a:avLst/>
              <a:gdLst/>
              <a:ahLst/>
              <a:cxnLst/>
              <a:rect l="l" t="t" r="r" b="b"/>
              <a:pathLst>
                <a:path w="35752" h="31818" extrusionOk="0">
                  <a:moveTo>
                    <a:pt x="9648" y="0"/>
                  </a:moveTo>
                  <a:cubicBezTo>
                    <a:pt x="8479" y="0"/>
                    <a:pt x="7442" y="368"/>
                    <a:pt x="6628" y="1095"/>
                  </a:cubicBezTo>
                  <a:cubicBezTo>
                    <a:pt x="0" y="7005"/>
                    <a:pt x="20481" y="25909"/>
                    <a:pt x="24000" y="28668"/>
                  </a:cubicBezTo>
                  <a:cubicBezTo>
                    <a:pt x="26506" y="30634"/>
                    <a:pt x="29553" y="31818"/>
                    <a:pt x="31699" y="31818"/>
                  </a:cubicBezTo>
                  <a:cubicBezTo>
                    <a:pt x="32566" y="31818"/>
                    <a:pt x="33286" y="31625"/>
                    <a:pt x="33764" y="31211"/>
                  </a:cubicBezTo>
                  <a:cubicBezTo>
                    <a:pt x="35751" y="29496"/>
                    <a:pt x="35520" y="26669"/>
                    <a:pt x="34051" y="24532"/>
                  </a:cubicBezTo>
                  <a:cubicBezTo>
                    <a:pt x="32583" y="22393"/>
                    <a:pt x="25960" y="15442"/>
                    <a:pt x="24912" y="14164"/>
                  </a:cubicBezTo>
                  <a:cubicBezTo>
                    <a:pt x="23896" y="12925"/>
                    <a:pt x="21662" y="9305"/>
                    <a:pt x="17638" y="4644"/>
                  </a:cubicBezTo>
                  <a:cubicBezTo>
                    <a:pt x="14942" y="1519"/>
                    <a:pt x="12023" y="0"/>
                    <a:pt x="9648"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3"/>
            <p:cNvSpPr/>
            <p:nvPr/>
          </p:nvSpPr>
          <p:spPr>
            <a:xfrm>
              <a:off x="1483705" y="3327381"/>
              <a:ext cx="251805" cy="732882"/>
            </a:xfrm>
            <a:custGeom>
              <a:avLst/>
              <a:gdLst/>
              <a:ahLst/>
              <a:cxnLst/>
              <a:rect l="l" t="t" r="r" b="b"/>
              <a:pathLst>
                <a:path w="15679" h="45634" extrusionOk="0">
                  <a:moveTo>
                    <a:pt x="7116" y="1"/>
                  </a:moveTo>
                  <a:cubicBezTo>
                    <a:pt x="6848" y="1"/>
                    <a:pt x="6605" y="19"/>
                    <a:pt x="6395" y="41"/>
                  </a:cubicBezTo>
                  <a:cubicBezTo>
                    <a:pt x="0" y="712"/>
                    <a:pt x="629" y="6065"/>
                    <a:pt x="1775" y="16734"/>
                  </a:cubicBezTo>
                  <a:cubicBezTo>
                    <a:pt x="2279" y="21425"/>
                    <a:pt x="7182" y="45634"/>
                    <a:pt x="7182" y="45634"/>
                  </a:cubicBezTo>
                  <a:lnTo>
                    <a:pt x="11966" y="45131"/>
                  </a:lnTo>
                  <a:cubicBezTo>
                    <a:pt x="11966" y="45131"/>
                    <a:pt x="15678" y="26452"/>
                    <a:pt x="14568" y="13214"/>
                  </a:cubicBezTo>
                  <a:cubicBezTo>
                    <a:pt x="13572" y="1354"/>
                    <a:pt x="9423" y="1"/>
                    <a:pt x="7116"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3"/>
            <p:cNvSpPr/>
            <p:nvPr/>
          </p:nvSpPr>
          <p:spPr>
            <a:xfrm>
              <a:off x="964838" y="1539614"/>
              <a:ext cx="765821" cy="895714"/>
            </a:xfrm>
            <a:custGeom>
              <a:avLst/>
              <a:gdLst/>
              <a:ahLst/>
              <a:cxnLst/>
              <a:rect l="l" t="t" r="r" b="b"/>
              <a:pathLst>
                <a:path w="47685" h="55773" extrusionOk="0">
                  <a:moveTo>
                    <a:pt x="14985" y="0"/>
                  </a:moveTo>
                  <a:cubicBezTo>
                    <a:pt x="14985" y="0"/>
                    <a:pt x="12123" y="1251"/>
                    <a:pt x="8927" y="2235"/>
                  </a:cubicBezTo>
                  <a:cubicBezTo>
                    <a:pt x="5302" y="3352"/>
                    <a:pt x="1254" y="4286"/>
                    <a:pt x="632" y="5564"/>
                  </a:cubicBezTo>
                  <a:cubicBezTo>
                    <a:pt x="0" y="6861"/>
                    <a:pt x="6461" y="31767"/>
                    <a:pt x="7187" y="33886"/>
                  </a:cubicBezTo>
                  <a:cubicBezTo>
                    <a:pt x="7914" y="36005"/>
                    <a:pt x="6024" y="50819"/>
                    <a:pt x="7866" y="55252"/>
                  </a:cubicBezTo>
                  <a:lnTo>
                    <a:pt x="23752" y="55770"/>
                  </a:lnTo>
                  <a:lnTo>
                    <a:pt x="23752" y="55773"/>
                  </a:lnTo>
                  <a:lnTo>
                    <a:pt x="23787" y="55773"/>
                  </a:lnTo>
                  <a:lnTo>
                    <a:pt x="39674" y="55303"/>
                  </a:lnTo>
                  <a:cubicBezTo>
                    <a:pt x="41134" y="50224"/>
                    <a:pt x="39665" y="35776"/>
                    <a:pt x="40397" y="33659"/>
                  </a:cubicBezTo>
                  <a:cubicBezTo>
                    <a:pt x="41129" y="31543"/>
                    <a:pt x="47685" y="6934"/>
                    <a:pt x="47058" y="5635"/>
                  </a:cubicBezTo>
                  <a:cubicBezTo>
                    <a:pt x="46439" y="4355"/>
                    <a:pt x="42394" y="3408"/>
                    <a:pt x="38772" y="2281"/>
                  </a:cubicBezTo>
                  <a:cubicBezTo>
                    <a:pt x="35579" y="1287"/>
                    <a:pt x="32720" y="27"/>
                    <a:pt x="32720" y="27"/>
                  </a:cubicBezTo>
                  <a:lnTo>
                    <a:pt x="23845" y="5092"/>
                  </a:lnTo>
                  <a:lnTo>
                    <a:pt x="149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3"/>
            <p:cNvSpPr/>
            <p:nvPr/>
          </p:nvSpPr>
          <p:spPr>
            <a:xfrm>
              <a:off x="1343148" y="2421677"/>
              <a:ext cx="398657" cy="1691680"/>
            </a:xfrm>
            <a:custGeom>
              <a:avLst/>
              <a:gdLst/>
              <a:ahLst/>
              <a:cxnLst/>
              <a:rect l="l" t="t" r="r" b="b"/>
              <a:pathLst>
                <a:path w="24823" h="105335" extrusionOk="0">
                  <a:moveTo>
                    <a:pt x="15986" y="1"/>
                  </a:moveTo>
                  <a:lnTo>
                    <a:pt x="231" y="849"/>
                  </a:lnTo>
                  <a:lnTo>
                    <a:pt x="1" y="21627"/>
                  </a:lnTo>
                  <a:cubicBezTo>
                    <a:pt x="1" y="21627"/>
                    <a:pt x="7157" y="54212"/>
                    <a:pt x="7799" y="60324"/>
                  </a:cubicBezTo>
                  <a:cubicBezTo>
                    <a:pt x="8441" y="66438"/>
                    <a:pt x="12508" y="105335"/>
                    <a:pt x="12508" y="105335"/>
                  </a:cubicBezTo>
                  <a:lnTo>
                    <a:pt x="24315" y="104391"/>
                  </a:lnTo>
                  <a:cubicBezTo>
                    <a:pt x="24315" y="104391"/>
                    <a:pt x="24822" y="86028"/>
                    <a:pt x="24052" y="76807"/>
                  </a:cubicBezTo>
                  <a:cubicBezTo>
                    <a:pt x="23281" y="67588"/>
                    <a:pt x="22089" y="58225"/>
                    <a:pt x="21779" y="55169"/>
                  </a:cubicBezTo>
                  <a:cubicBezTo>
                    <a:pt x="21468" y="52113"/>
                    <a:pt x="21663" y="24040"/>
                    <a:pt x="20628" y="17731"/>
                  </a:cubicBezTo>
                  <a:cubicBezTo>
                    <a:pt x="19593" y="11421"/>
                    <a:pt x="15986" y="1"/>
                    <a:pt x="15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3"/>
            <p:cNvSpPr/>
            <p:nvPr/>
          </p:nvSpPr>
          <p:spPr>
            <a:xfrm>
              <a:off x="1558448" y="4100461"/>
              <a:ext cx="221098" cy="153742"/>
            </a:xfrm>
            <a:custGeom>
              <a:avLst/>
              <a:gdLst/>
              <a:ahLst/>
              <a:cxnLst/>
              <a:rect l="l" t="t" r="r" b="b"/>
              <a:pathLst>
                <a:path w="13767" h="9573" extrusionOk="0">
                  <a:moveTo>
                    <a:pt x="9253" y="1"/>
                  </a:moveTo>
                  <a:lnTo>
                    <a:pt x="1" y="741"/>
                  </a:lnTo>
                  <a:cubicBezTo>
                    <a:pt x="1" y="741"/>
                    <a:pt x="765" y="8161"/>
                    <a:pt x="2160" y="8161"/>
                  </a:cubicBezTo>
                  <a:cubicBezTo>
                    <a:pt x="2160" y="8161"/>
                    <a:pt x="2160" y="8161"/>
                    <a:pt x="2160" y="8161"/>
                  </a:cubicBezTo>
                  <a:cubicBezTo>
                    <a:pt x="2702" y="8161"/>
                    <a:pt x="6034" y="9572"/>
                    <a:pt x="8394" y="9572"/>
                  </a:cubicBezTo>
                  <a:cubicBezTo>
                    <a:pt x="8656" y="9572"/>
                    <a:pt x="8906" y="9555"/>
                    <a:pt x="9139" y="9516"/>
                  </a:cubicBezTo>
                  <a:cubicBezTo>
                    <a:pt x="12203" y="9006"/>
                    <a:pt x="13635" y="6269"/>
                    <a:pt x="13683" y="5551"/>
                  </a:cubicBezTo>
                  <a:cubicBezTo>
                    <a:pt x="13767" y="4286"/>
                    <a:pt x="9253" y="1"/>
                    <a:pt x="92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3"/>
            <p:cNvSpPr/>
            <p:nvPr/>
          </p:nvSpPr>
          <p:spPr>
            <a:xfrm>
              <a:off x="1004201" y="2473696"/>
              <a:ext cx="316751" cy="845045"/>
            </a:xfrm>
            <a:custGeom>
              <a:avLst/>
              <a:gdLst/>
              <a:ahLst/>
              <a:cxnLst/>
              <a:rect l="l" t="t" r="r" b="b"/>
              <a:pathLst>
                <a:path w="19723" h="52618" extrusionOk="0">
                  <a:moveTo>
                    <a:pt x="10979" y="0"/>
                  </a:moveTo>
                  <a:cubicBezTo>
                    <a:pt x="5258" y="0"/>
                    <a:pt x="2519" y="4680"/>
                    <a:pt x="1304" y="17896"/>
                  </a:cubicBezTo>
                  <a:cubicBezTo>
                    <a:pt x="0" y="32084"/>
                    <a:pt x="500" y="47668"/>
                    <a:pt x="1188" y="49973"/>
                  </a:cubicBezTo>
                  <a:cubicBezTo>
                    <a:pt x="1680" y="51620"/>
                    <a:pt x="6612" y="52618"/>
                    <a:pt x="9772" y="52618"/>
                  </a:cubicBezTo>
                  <a:cubicBezTo>
                    <a:pt x="11034" y="52618"/>
                    <a:pt x="12013" y="52459"/>
                    <a:pt x="12314" y="52119"/>
                  </a:cubicBezTo>
                  <a:cubicBezTo>
                    <a:pt x="13369" y="50927"/>
                    <a:pt x="18755" y="21775"/>
                    <a:pt x="19239" y="17175"/>
                  </a:cubicBezTo>
                  <a:cubicBezTo>
                    <a:pt x="19722" y="12574"/>
                    <a:pt x="19503" y="855"/>
                    <a:pt x="12291" y="75"/>
                  </a:cubicBezTo>
                  <a:cubicBezTo>
                    <a:pt x="11837" y="26"/>
                    <a:pt x="11400" y="0"/>
                    <a:pt x="10979"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3"/>
            <p:cNvSpPr/>
            <p:nvPr/>
          </p:nvSpPr>
          <p:spPr>
            <a:xfrm>
              <a:off x="1005181" y="3217129"/>
              <a:ext cx="204347" cy="252447"/>
            </a:xfrm>
            <a:custGeom>
              <a:avLst/>
              <a:gdLst/>
              <a:ahLst/>
              <a:cxnLst/>
              <a:rect l="l" t="t" r="r" b="b"/>
              <a:pathLst>
                <a:path w="12724" h="15719" extrusionOk="0">
                  <a:moveTo>
                    <a:pt x="5871" y="1"/>
                  </a:moveTo>
                  <a:cubicBezTo>
                    <a:pt x="3493" y="1"/>
                    <a:pt x="1412" y="1778"/>
                    <a:pt x="1099" y="4194"/>
                  </a:cubicBezTo>
                  <a:lnTo>
                    <a:pt x="339" y="10065"/>
                  </a:lnTo>
                  <a:cubicBezTo>
                    <a:pt x="0" y="12689"/>
                    <a:pt x="1869" y="15114"/>
                    <a:pt x="4493" y="15453"/>
                  </a:cubicBezTo>
                  <a:lnTo>
                    <a:pt x="6235" y="15679"/>
                  </a:lnTo>
                  <a:cubicBezTo>
                    <a:pt x="6442" y="15706"/>
                    <a:pt x="6648" y="15719"/>
                    <a:pt x="6851" y="15719"/>
                  </a:cubicBezTo>
                  <a:cubicBezTo>
                    <a:pt x="9229" y="15719"/>
                    <a:pt x="11311" y="13943"/>
                    <a:pt x="11623" y="11525"/>
                  </a:cubicBezTo>
                  <a:lnTo>
                    <a:pt x="12383" y="5654"/>
                  </a:lnTo>
                  <a:cubicBezTo>
                    <a:pt x="12723" y="3030"/>
                    <a:pt x="10853" y="605"/>
                    <a:pt x="8229" y="266"/>
                  </a:cubicBezTo>
                  <a:lnTo>
                    <a:pt x="6487" y="41"/>
                  </a:lnTo>
                  <a:cubicBezTo>
                    <a:pt x="6280" y="14"/>
                    <a:pt x="6074" y="1"/>
                    <a:pt x="5871"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3"/>
            <p:cNvSpPr/>
            <p:nvPr/>
          </p:nvSpPr>
          <p:spPr>
            <a:xfrm>
              <a:off x="955427" y="3327381"/>
              <a:ext cx="251805" cy="732882"/>
            </a:xfrm>
            <a:custGeom>
              <a:avLst/>
              <a:gdLst/>
              <a:ahLst/>
              <a:cxnLst/>
              <a:rect l="l" t="t" r="r" b="b"/>
              <a:pathLst>
                <a:path w="15679" h="45634" extrusionOk="0">
                  <a:moveTo>
                    <a:pt x="8563" y="1"/>
                  </a:moveTo>
                  <a:cubicBezTo>
                    <a:pt x="6255" y="1"/>
                    <a:pt x="2107" y="1354"/>
                    <a:pt x="1111" y="13214"/>
                  </a:cubicBezTo>
                  <a:cubicBezTo>
                    <a:pt x="0" y="26452"/>
                    <a:pt x="3713" y="45131"/>
                    <a:pt x="3713" y="45131"/>
                  </a:cubicBezTo>
                  <a:lnTo>
                    <a:pt x="8497" y="45634"/>
                  </a:lnTo>
                  <a:cubicBezTo>
                    <a:pt x="8497" y="45634"/>
                    <a:pt x="13399" y="21425"/>
                    <a:pt x="13903" y="16734"/>
                  </a:cubicBezTo>
                  <a:cubicBezTo>
                    <a:pt x="15049" y="6065"/>
                    <a:pt x="15678" y="712"/>
                    <a:pt x="9284" y="41"/>
                  </a:cubicBezTo>
                  <a:cubicBezTo>
                    <a:pt x="9074" y="19"/>
                    <a:pt x="8831" y="1"/>
                    <a:pt x="8563"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3"/>
            <p:cNvSpPr/>
            <p:nvPr/>
          </p:nvSpPr>
          <p:spPr>
            <a:xfrm>
              <a:off x="949116" y="2421677"/>
              <a:ext cx="397694" cy="1691680"/>
            </a:xfrm>
            <a:custGeom>
              <a:avLst/>
              <a:gdLst/>
              <a:ahLst/>
              <a:cxnLst/>
              <a:rect l="l" t="t" r="r" b="b"/>
              <a:pathLst>
                <a:path w="24763" h="105335" extrusionOk="0">
                  <a:moveTo>
                    <a:pt x="8838" y="1"/>
                  </a:moveTo>
                  <a:cubicBezTo>
                    <a:pt x="8838" y="1"/>
                    <a:pt x="5231" y="11421"/>
                    <a:pt x="4196" y="17731"/>
                  </a:cubicBezTo>
                  <a:cubicBezTo>
                    <a:pt x="3161" y="24040"/>
                    <a:pt x="3354" y="52113"/>
                    <a:pt x="3044" y="55169"/>
                  </a:cubicBezTo>
                  <a:cubicBezTo>
                    <a:pt x="2734" y="58225"/>
                    <a:pt x="1543" y="67588"/>
                    <a:pt x="772" y="76807"/>
                  </a:cubicBezTo>
                  <a:cubicBezTo>
                    <a:pt x="0" y="86028"/>
                    <a:pt x="509" y="104391"/>
                    <a:pt x="509" y="104391"/>
                  </a:cubicBezTo>
                  <a:lnTo>
                    <a:pt x="12315" y="105335"/>
                  </a:lnTo>
                  <a:cubicBezTo>
                    <a:pt x="12315" y="105335"/>
                    <a:pt x="16383" y="66438"/>
                    <a:pt x="17025" y="60324"/>
                  </a:cubicBezTo>
                  <a:cubicBezTo>
                    <a:pt x="17667" y="54212"/>
                    <a:pt x="24670" y="21980"/>
                    <a:pt x="24670" y="21980"/>
                  </a:cubicBezTo>
                  <a:lnTo>
                    <a:pt x="24762" y="849"/>
                  </a:lnTo>
                  <a:lnTo>
                    <a:pt x="8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3"/>
            <p:cNvSpPr/>
            <p:nvPr/>
          </p:nvSpPr>
          <p:spPr>
            <a:xfrm>
              <a:off x="1192682" y="1012043"/>
              <a:ext cx="315402" cy="429187"/>
            </a:xfrm>
            <a:custGeom>
              <a:avLst/>
              <a:gdLst/>
              <a:ahLst/>
              <a:cxnLst/>
              <a:rect l="l" t="t" r="r" b="b"/>
              <a:pathLst>
                <a:path w="19639" h="26724" extrusionOk="0">
                  <a:moveTo>
                    <a:pt x="9827" y="1"/>
                  </a:moveTo>
                  <a:cubicBezTo>
                    <a:pt x="4416" y="1"/>
                    <a:pt x="21" y="5682"/>
                    <a:pt x="11" y="12697"/>
                  </a:cubicBezTo>
                  <a:cubicBezTo>
                    <a:pt x="0" y="19717"/>
                    <a:pt x="5495" y="26717"/>
                    <a:pt x="9799" y="26724"/>
                  </a:cubicBezTo>
                  <a:cubicBezTo>
                    <a:pt x="9801" y="26724"/>
                    <a:pt x="9802" y="26724"/>
                    <a:pt x="9804" y="26724"/>
                  </a:cubicBezTo>
                  <a:cubicBezTo>
                    <a:pt x="14307" y="26724"/>
                    <a:pt x="19617" y="19743"/>
                    <a:pt x="19628" y="12726"/>
                  </a:cubicBezTo>
                  <a:cubicBezTo>
                    <a:pt x="19638" y="5706"/>
                    <a:pt x="15255" y="9"/>
                    <a:pt x="9838" y="1"/>
                  </a:cubicBezTo>
                  <a:cubicBezTo>
                    <a:pt x="9835" y="1"/>
                    <a:pt x="9831" y="1"/>
                    <a:pt x="9827"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3"/>
            <p:cNvSpPr/>
            <p:nvPr/>
          </p:nvSpPr>
          <p:spPr>
            <a:xfrm>
              <a:off x="1162408" y="1001524"/>
              <a:ext cx="368192" cy="246071"/>
            </a:xfrm>
            <a:custGeom>
              <a:avLst/>
              <a:gdLst/>
              <a:ahLst/>
              <a:cxnLst/>
              <a:rect l="l" t="t" r="r" b="b"/>
              <a:pathLst>
                <a:path w="22926" h="15322" extrusionOk="0">
                  <a:moveTo>
                    <a:pt x="11845" y="0"/>
                  </a:moveTo>
                  <a:cubicBezTo>
                    <a:pt x="10807" y="0"/>
                    <a:pt x="9849" y="87"/>
                    <a:pt x="9377" y="126"/>
                  </a:cubicBezTo>
                  <a:cubicBezTo>
                    <a:pt x="8612" y="188"/>
                    <a:pt x="3515" y="2727"/>
                    <a:pt x="2940" y="3682"/>
                  </a:cubicBezTo>
                  <a:cubicBezTo>
                    <a:pt x="2366" y="4636"/>
                    <a:pt x="642" y="7817"/>
                    <a:pt x="322" y="9281"/>
                  </a:cubicBezTo>
                  <a:cubicBezTo>
                    <a:pt x="0" y="10745"/>
                    <a:pt x="1461" y="13995"/>
                    <a:pt x="1894" y="14760"/>
                  </a:cubicBezTo>
                  <a:cubicBezTo>
                    <a:pt x="1894" y="14760"/>
                    <a:pt x="3586" y="8017"/>
                    <a:pt x="4415" y="7573"/>
                  </a:cubicBezTo>
                  <a:cubicBezTo>
                    <a:pt x="4715" y="7412"/>
                    <a:pt x="6656" y="7337"/>
                    <a:pt x="9015" y="7337"/>
                  </a:cubicBezTo>
                  <a:cubicBezTo>
                    <a:pt x="13177" y="7337"/>
                    <a:pt x="18638" y="7570"/>
                    <a:pt x="18678" y="7976"/>
                  </a:cubicBezTo>
                  <a:cubicBezTo>
                    <a:pt x="18740" y="8614"/>
                    <a:pt x="21376" y="15321"/>
                    <a:pt x="21376" y="15321"/>
                  </a:cubicBezTo>
                  <a:cubicBezTo>
                    <a:pt x="21376" y="15321"/>
                    <a:pt x="21836" y="14599"/>
                    <a:pt x="21900" y="14344"/>
                  </a:cubicBezTo>
                  <a:cubicBezTo>
                    <a:pt x="21964" y="14089"/>
                    <a:pt x="22669" y="10907"/>
                    <a:pt x="22797" y="10524"/>
                  </a:cubicBezTo>
                  <a:cubicBezTo>
                    <a:pt x="22925" y="10143"/>
                    <a:pt x="22038" y="7531"/>
                    <a:pt x="21523" y="6511"/>
                  </a:cubicBezTo>
                  <a:cubicBezTo>
                    <a:pt x="21009" y="5491"/>
                    <a:pt x="19431" y="4025"/>
                    <a:pt x="18797" y="2750"/>
                  </a:cubicBezTo>
                  <a:cubicBezTo>
                    <a:pt x="18162" y="1475"/>
                    <a:pt x="15361" y="389"/>
                    <a:pt x="13770" y="132"/>
                  </a:cubicBezTo>
                  <a:cubicBezTo>
                    <a:pt x="13161" y="33"/>
                    <a:pt x="12488" y="0"/>
                    <a:pt x="11845" y="0"/>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3"/>
            <p:cNvSpPr/>
            <p:nvPr/>
          </p:nvSpPr>
          <p:spPr>
            <a:xfrm>
              <a:off x="1561548" y="1590749"/>
              <a:ext cx="411024" cy="454450"/>
            </a:xfrm>
            <a:custGeom>
              <a:avLst/>
              <a:gdLst/>
              <a:ahLst/>
              <a:cxnLst/>
              <a:rect l="l" t="t" r="r" b="b"/>
              <a:pathLst>
                <a:path w="25593" h="28297" extrusionOk="0">
                  <a:moveTo>
                    <a:pt x="3753" y="1"/>
                  </a:moveTo>
                  <a:lnTo>
                    <a:pt x="3753" y="1"/>
                  </a:lnTo>
                  <a:cubicBezTo>
                    <a:pt x="0" y="3673"/>
                    <a:pt x="6472" y="19554"/>
                    <a:pt x="6472" y="19554"/>
                  </a:cubicBezTo>
                  <a:cubicBezTo>
                    <a:pt x="6472" y="19554"/>
                    <a:pt x="17085" y="28296"/>
                    <a:pt x="17926" y="28296"/>
                  </a:cubicBezTo>
                  <a:cubicBezTo>
                    <a:pt x="17942" y="28296"/>
                    <a:pt x="17954" y="28294"/>
                    <a:pt x="17962" y="28287"/>
                  </a:cubicBezTo>
                  <a:cubicBezTo>
                    <a:pt x="18443" y="27952"/>
                    <a:pt x="25593" y="18303"/>
                    <a:pt x="25593" y="18303"/>
                  </a:cubicBezTo>
                  <a:cubicBezTo>
                    <a:pt x="25593" y="18303"/>
                    <a:pt x="13409" y="4368"/>
                    <a:pt x="10503" y="2463"/>
                  </a:cubicBezTo>
                  <a:cubicBezTo>
                    <a:pt x="7596" y="557"/>
                    <a:pt x="3753" y="1"/>
                    <a:pt x="3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3"/>
            <p:cNvSpPr/>
            <p:nvPr/>
          </p:nvSpPr>
          <p:spPr>
            <a:xfrm>
              <a:off x="1041669" y="2384916"/>
              <a:ext cx="605574" cy="135996"/>
            </a:xfrm>
            <a:custGeom>
              <a:avLst/>
              <a:gdLst/>
              <a:ahLst/>
              <a:cxnLst/>
              <a:rect l="l" t="t" r="r" b="b"/>
              <a:pathLst>
                <a:path w="37707" h="8468" extrusionOk="0">
                  <a:moveTo>
                    <a:pt x="11" y="0"/>
                  </a:moveTo>
                  <a:cubicBezTo>
                    <a:pt x="5" y="0"/>
                    <a:pt x="0" y="5"/>
                    <a:pt x="0" y="11"/>
                  </a:cubicBezTo>
                  <a:lnTo>
                    <a:pt x="0" y="8457"/>
                  </a:lnTo>
                  <a:cubicBezTo>
                    <a:pt x="0" y="8463"/>
                    <a:pt x="5" y="8468"/>
                    <a:pt x="11" y="8468"/>
                  </a:cubicBezTo>
                  <a:lnTo>
                    <a:pt x="37695" y="8468"/>
                  </a:lnTo>
                  <a:cubicBezTo>
                    <a:pt x="37702" y="8468"/>
                    <a:pt x="37706" y="8463"/>
                    <a:pt x="37706" y="8457"/>
                  </a:cubicBezTo>
                  <a:lnTo>
                    <a:pt x="37706" y="11"/>
                  </a:lnTo>
                  <a:cubicBezTo>
                    <a:pt x="37706" y="5"/>
                    <a:pt x="37702" y="0"/>
                    <a:pt x="37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3"/>
            <p:cNvSpPr/>
            <p:nvPr/>
          </p:nvSpPr>
          <p:spPr>
            <a:xfrm>
              <a:off x="1265963" y="1568072"/>
              <a:ext cx="82163" cy="53351"/>
            </a:xfrm>
            <a:custGeom>
              <a:avLst/>
              <a:gdLst/>
              <a:ahLst/>
              <a:cxnLst/>
              <a:rect l="l" t="t" r="r" b="b"/>
              <a:pathLst>
                <a:path w="5116" h="3322" extrusionOk="0">
                  <a:moveTo>
                    <a:pt x="2952" y="0"/>
                  </a:moveTo>
                  <a:lnTo>
                    <a:pt x="0" y="1390"/>
                  </a:lnTo>
                  <a:lnTo>
                    <a:pt x="5115" y="3321"/>
                  </a:lnTo>
                  <a:lnTo>
                    <a:pt x="5115" y="3321"/>
                  </a:lnTo>
                  <a:lnTo>
                    <a:pt x="4439" y="463"/>
                  </a:lnTo>
                  <a:lnTo>
                    <a:pt x="29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3"/>
            <p:cNvSpPr/>
            <p:nvPr/>
          </p:nvSpPr>
          <p:spPr>
            <a:xfrm>
              <a:off x="1347436" y="1568072"/>
              <a:ext cx="82163" cy="53351"/>
            </a:xfrm>
            <a:custGeom>
              <a:avLst/>
              <a:gdLst/>
              <a:ahLst/>
              <a:cxnLst/>
              <a:rect l="l" t="t" r="r" b="b"/>
              <a:pathLst>
                <a:path w="5116" h="3322" extrusionOk="0">
                  <a:moveTo>
                    <a:pt x="2164" y="0"/>
                  </a:moveTo>
                  <a:lnTo>
                    <a:pt x="652" y="482"/>
                  </a:lnTo>
                  <a:lnTo>
                    <a:pt x="0" y="3321"/>
                  </a:lnTo>
                  <a:lnTo>
                    <a:pt x="0" y="3321"/>
                  </a:lnTo>
                  <a:lnTo>
                    <a:pt x="5115" y="1390"/>
                  </a:lnTo>
                  <a:lnTo>
                    <a:pt x="21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3"/>
            <p:cNvSpPr/>
            <p:nvPr/>
          </p:nvSpPr>
          <p:spPr>
            <a:xfrm>
              <a:off x="1176734" y="1495047"/>
              <a:ext cx="159026" cy="156216"/>
            </a:xfrm>
            <a:custGeom>
              <a:avLst/>
              <a:gdLst/>
              <a:ahLst/>
              <a:cxnLst/>
              <a:rect l="l" t="t" r="r" b="b"/>
              <a:pathLst>
                <a:path w="9902" h="9727" extrusionOk="0">
                  <a:moveTo>
                    <a:pt x="2964" y="0"/>
                  </a:moveTo>
                  <a:lnTo>
                    <a:pt x="1" y="3483"/>
                  </a:lnTo>
                  <a:lnTo>
                    <a:pt x="7397" y="9726"/>
                  </a:lnTo>
                  <a:lnTo>
                    <a:pt x="9902" y="5010"/>
                  </a:lnTo>
                  <a:lnTo>
                    <a:pt x="29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3"/>
            <p:cNvSpPr/>
            <p:nvPr/>
          </p:nvSpPr>
          <p:spPr>
            <a:xfrm>
              <a:off x="1356381" y="1495047"/>
              <a:ext cx="159428" cy="156216"/>
            </a:xfrm>
            <a:custGeom>
              <a:avLst/>
              <a:gdLst/>
              <a:ahLst/>
              <a:cxnLst/>
              <a:rect l="l" t="t" r="r" b="b"/>
              <a:pathLst>
                <a:path w="9927" h="9727" extrusionOk="0">
                  <a:moveTo>
                    <a:pt x="6965" y="0"/>
                  </a:moveTo>
                  <a:lnTo>
                    <a:pt x="1" y="5029"/>
                  </a:lnTo>
                  <a:lnTo>
                    <a:pt x="2530" y="9726"/>
                  </a:lnTo>
                  <a:lnTo>
                    <a:pt x="9927" y="3483"/>
                  </a:lnTo>
                  <a:lnTo>
                    <a:pt x="69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3"/>
            <p:cNvSpPr/>
            <p:nvPr/>
          </p:nvSpPr>
          <p:spPr>
            <a:xfrm>
              <a:off x="1106102" y="889248"/>
              <a:ext cx="480644" cy="210482"/>
            </a:xfrm>
            <a:custGeom>
              <a:avLst/>
              <a:gdLst/>
              <a:ahLst/>
              <a:cxnLst/>
              <a:rect l="l" t="t" r="r" b="b"/>
              <a:pathLst>
                <a:path w="29928" h="13106" extrusionOk="0">
                  <a:moveTo>
                    <a:pt x="14964" y="0"/>
                  </a:moveTo>
                  <a:cubicBezTo>
                    <a:pt x="10754" y="0"/>
                    <a:pt x="0" y="7844"/>
                    <a:pt x="0" y="10201"/>
                  </a:cubicBezTo>
                  <a:cubicBezTo>
                    <a:pt x="0" y="12393"/>
                    <a:pt x="4210" y="13087"/>
                    <a:pt x="4210" y="13087"/>
                  </a:cubicBezTo>
                  <a:lnTo>
                    <a:pt x="14964" y="13106"/>
                  </a:lnTo>
                  <a:lnTo>
                    <a:pt x="25717" y="13087"/>
                  </a:lnTo>
                  <a:cubicBezTo>
                    <a:pt x="25717" y="13087"/>
                    <a:pt x="29928" y="12393"/>
                    <a:pt x="29928" y="10201"/>
                  </a:cubicBezTo>
                  <a:cubicBezTo>
                    <a:pt x="29928" y="7844"/>
                    <a:pt x="19174"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3"/>
            <p:cNvSpPr/>
            <p:nvPr/>
          </p:nvSpPr>
          <p:spPr>
            <a:xfrm>
              <a:off x="1171547" y="1093949"/>
              <a:ext cx="349466" cy="45691"/>
            </a:xfrm>
            <a:custGeom>
              <a:avLst/>
              <a:gdLst/>
              <a:ahLst/>
              <a:cxnLst/>
              <a:rect l="l" t="t" r="r" b="b"/>
              <a:pathLst>
                <a:path w="21760" h="2845" extrusionOk="0">
                  <a:moveTo>
                    <a:pt x="1" y="0"/>
                  </a:moveTo>
                  <a:lnTo>
                    <a:pt x="1" y="2844"/>
                  </a:lnTo>
                  <a:lnTo>
                    <a:pt x="21760" y="2844"/>
                  </a:lnTo>
                  <a:lnTo>
                    <a:pt x="21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3"/>
            <p:cNvSpPr/>
            <p:nvPr/>
          </p:nvSpPr>
          <p:spPr>
            <a:xfrm>
              <a:off x="1196391" y="1139624"/>
              <a:ext cx="302667" cy="67500"/>
            </a:xfrm>
            <a:custGeom>
              <a:avLst/>
              <a:gdLst/>
              <a:ahLst/>
              <a:cxnLst/>
              <a:rect l="l" t="t" r="r" b="b"/>
              <a:pathLst>
                <a:path w="18846" h="4203" extrusionOk="0">
                  <a:moveTo>
                    <a:pt x="1" y="0"/>
                  </a:moveTo>
                  <a:cubicBezTo>
                    <a:pt x="1" y="0"/>
                    <a:pt x="3295" y="4202"/>
                    <a:pt x="9397" y="4202"/>
                  </a:cubicBezTo>
                  <a:cubicBezTo>
                    <a:pt x="15498" y="4202"/>
                    <a:pt x="18846" y="0"/>
                    <a:pt x="18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3"/>
            <p:cNvSpPr/>
            <p:nvPr/>
          </p:nvSpPr>
          <p:spPr>
            <a:xfrm>
              <a:off x="1171547" y="1124350"/>
              <a:ext cx="349466" cy="15289"/>
            </a:xfrm>
            <a:custGeom>
              <a:avLst/>
              <a:gdLst/>
              <a:ahLst/>
              <a:cxnLst/>
              <a:rect l="l" t="t" r="r" b="b"/>
              <a:pathLst>
                <a:path w="21760" h="952" extrusionOk="0">
                  <a:moveTo>
                    <a:pt x="1" y="1"/>
                  </a:moveTo>
                  <a:lnTo>
                    <a:pt x="1" y="951"/>
                  </a:lnTo>
                  <a:lnTo>
                    <a:pt x="21760" y="951"/>
                  </a:lnTo>
                  <a:lnTo>
                    <a:pt x="21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3"/>
            <p:cNvSpPr/>
            <p:nvPr/>
          </p:nvSpPr>
          <p:spPr>
            <a:xfrm>
              <a:off x="1315637" y="1038413"/>
              <a:ext cx="63646" cy="78389"/>
            </a:xfrm>
            <a:custGeom>
              <a:avLst/>
              <a:gdLst/>
              <a:ahLst/>
              <a:cxnLst/>
              <a:rect l="l" t="t" r="r" b="b"/>
              <a:pathLst>
                <a:path w="3963" h="4881" extrusionOk="0">
                  <a:moveTo>
                    <a:pt x="1981" y="1"/>
                  </a:moveTo>
                  <a:cubicBezTo>
                    <a:pt x="458" y="1"/>
                    <a:pt x="0" y="1093"/>
                    <a:pt x="0" y="2440"/>
                  </a:cubicBezTo>
                  <a:cubicBezTo>
                    <a:pt x="0" y="3788"/>
                    <a:pt x="1408" y="4880"/>
                    <a:pt x="1981" y="4880"/>
                  </a:cubicBezTo>
                  <a:cubicBezTo>
                    <a:pt x="2730" y="4880"/>
                    <a:pt x="3962" y="3788"/>
                    <a:pt x="3962" y="2440"/>
                  </a:cubicBezTo>
                  <a:cubicBezTo>
                    <a:pt x="3962" y="1093"/>
                    <a:pt x="3486" y="1"/>
                    <a:pt x="1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3"/>
            <p:cNvSpPr/>
            <p:nvPr/>
          </p:nvSpPr>
          <p:spPr>
            <a:xfrm>
              <a:off x="593403" y="1996505"/>
              <a:ext cx="414701" cy="448588"/>
            </a:xfrm>
            <a:custGeom>
              <a:avLst/>
              <a:gdLst/>
              <a:ahLst/>
              <a:cxnLst/>
              <a:rect l="l" t="t" r="r" b="b"/>
              <a:pathLst>
                <a:path w="25822" h="27932" extrusionOk="0">
                  <a:moveTo>
                    <a:pt x="5723" y="1"/>
                  </a:moveTo>
                  <a:cubicBezTo>
                    <a:pt x="4676" y="1"/>
                    <a:pt x="3632" y="377"/>
                    <a:pt x="2626" y="1274"/>
                  </a:cubicBezTo>
                  <a:cubicBezTo>
                    <a:pt x="659" y="3031"/>
                    <a:pt x="1" y="5464"/>
                    <a:pt x="4842" y="10991"/>
                  </a:cubicBezTo>
                  <a:cubicBezTo>
                    <a:pt x="9685" y="16517"/>
                    <a:pt x="22639" y="27932"/>
                    <a:pt x="22639" y="27932"/>
                  </a:cubicBezTo>
                  <a:lnTo>
                    <a:pt x="25821" y="25093"/>
                  </a:lnTo>
                  <a:cubicBezTo>
                    <a:pt x="25821" y="25093"/>
                    <a:pt x="18897" y="11987"/>
                    <a:pt x="16408" y="8875"/>
                  </a:cubicBezTo>
                  <a:cubicBezTo>
                    <a:pt x="14404" y="6371"/>
                    <a:pt x="10036" y="1"/>
                    <a:pt x="5723"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3"/>
            <p:cNvSpPr/>
            <p:nvPr/>
          </p:nvSpPr>
          <p:spPr>
            <a:xfrm>
              <a:off x="1032756" y="2443262"/>
              <a:ext cx="91847" cy="49658"/>
            </a:xfrm>
            <a:custGeom>
              <a:avLst/>
              <a:gdLst/>
              <a:ahLst/>
              <a:cxnLst/>
              <a:rect l="l" t="t" r="r" b="b"/>
              <a:pathLst>
                <a:path w="5719" h="3092" extrusionOk="0">
                  <a:moveTo>
                    <a:pt x="1035" y="1"/>
                  </a:moveTo>
                  <a:cubicBezTo>
                    <a:pt x="666" y="1"/>
                    <a:pt x="317" y="217"/>
                    <a:pt x="180" y="566"/>
                  </a:cubicBezTo>
                  <a:lnTo>
                    <a:pt x="177" y="570"/>
                  </a:lnTo>
                  <a:cubicBezTo>
                    <a:pt x="1" y="1019"/>
                    <a:pt x="238" y="1526"/>
                    <a:pt x="706" y="1697"/>
                  </a:cubicBezTo>
                  <a:lnTo>
                    <a:pt x="4358" y="3034"/>
                  </a:lnTo>
                  <a:cubicBezTo>
                    <a:pt x="4465" y="3073"/>
                    <a:pt x="4574" y="3091"/>
                    <a:pt x="4682" y="3091"/>
                  </a:cubicBezTo>
                  <a:cubicBezTo>
                    <a:pt x="5052" y="3091"/>
                    <a:pt x="5402" y="2875"/>
                    <a:pt x="5540" y="2525"/>
                  </a:cubicBezTo>
                  <a:lnTo>
                    <a:pt x="5542" y="2522"/>
                  </a:lnTo>
                  <a:cubicBezTo>
                    <a:pt x="5718" y="2073"/>
                    <a:pt x="5481" y="1566"/>
                    <a:pt x="5013" y="1394"/>
                  </a:cubicBezTo>
                  <a:lnTo>
                    <a:pt x="1361" y="59"/>
                  </a:lnTo>
                  <a:cubicBezTo>
                    <a:pt x="1254" y="20"/>
                    <a:pt x="1144" y="1"/>
                    <a:pt x="1035"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3"/>
            <p:cNvSpPr/>
            <p:nvPr/>
          </p:nvSpPr>
          <p:spPr>
            <a:xfrm>
              <a:off x="1044994" y="2419573"/>
              <a:ext cx="91847" cy="49658"/>
            </a:xfrm>
            <a:custGeom>
              <a:avLst/>
              <a:gdLst/>
              <a:ahLst/>
              <a:cxnLst/>
              <a:rect l="l" t="t" r="r" b="b"/>
              <a:pathLst>
                <a:path w="5719" h="3092" extrusionOk="0">
                  <a:moveTo>
                    <a:pt x="1035" y="0"/>
                  </a:moveTo>
                  <a:cubicBezTo>
                    <a:pt x="666" y="0"/>
                    <a:pt x="317" y="217"/>
                    <a:pt x="179" y="566"/>
                  </a:cubicBezTo>
                  <a:lnTo>
                    <a:pt x="178" y="570"/>
                  </a:lnTo>
                  <a:cubicBezTo>
                    <a:pt x="0" y="1018"/>
                    <a:pt x="239" y="1526"/>
                    <a:pt x="707" y="1696"/>
                  </a:cubicBezTo>
                  <a:lnTo>
                    <a:pt x="4359" y="3034"/>
                  </a:lnTo>
                  <a:cubicBezTo>
                    <a:pt x="4465" y="3073"/>
                    <a:pt x="4574" y="3091"/>
                    <a:pt x="4682" y="3091"/>
                  </a:cubicBezTo>
                  <a:cubicBezTo>
                    <a:pt x="5052" y="3091"/>
                    <a:pt x="5402" y="2875"/>
                    <a:pt x="5540" y="2526"/>
                  </a:cubicBezTo>
                  <a:lnTo>
                    <a:pt x="5542" y="2521"/>
                  </a:lnTo>
                  <a:cubicBezTo>
                    <a:pt x="5719" y="2073"/>
                    <a:pt x="5480" y="1567"/>
                    <a:pt x="5013" y="1395"/>
                  </a:cubicBezTo>
                  <a:lnTo>
                    <a:pt x="1360" y="58"/>
                  </a:lnTo>
                  <a:cubicBezTo>
                    <a:pt x="1253" y="19"/>
                    <a:pt x="1144" y="0"/>
                    <a:pt x="1035"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3"/>
            <p:cNvSpPr/>
            <p:nvPr/>
          </p:nvSpPr>
          <p:spPr>
            <a:xfrm>
              <a:off x="1055449" y="2395853"/>
              <a:ext cx="91831" cy="49641"/>
            </a:xfrm>
            <a:custGeom>
              <a:avLst/>
              <a:gdLst/>
              <a:ahLst/>
              <a:cxnLst/>
              <a:rect l="l" t="t" r="r" b="b"/>
              <a:pathLst>
                <a:path w="5718" h="3091" extrusionOk="0">
                  <a:moveTo>
                    <a:pt x="1035" y="0"/>
                  </a:moveTo>
                  <a:cubicBezTo>
                    <a:pt x="666" y="0"/>
                    <a:pt x="317" y="217"/>
                    <a:pt x="178" y="566"/>
                  </a:cubicBezTo>
                  <a:lnTo>
                    <a:pt x="177" y="569"/>
                  </a:lnTo>
                  <a:cubicBezTo>
                    <a:pt x="1" y="1018"/>
                    <a:pt x="238" y="1526"/>
                    <a:pt x="706" y="1696"/>
                  </a:cubicBezTo>
                  <a:lnTo>
                    <a:pt x="4358" y="3033"/>
                  </a:lnTo>
                  <a:cubicBezTo>
                    <a:pt x="4464" y="3072"/>
                    <a:pt x="4574" y="3090"/>
                    <a:pt x="4682" y="3090"/>
                  </a:cubicBezTo>
                  <a:cubicBezTo>
                    <a:pt x="5052" y="3090"/>
                    <a:pt x="5401" y="2875"/>
                    <a:pt x="5539" y="2524"/>
                  </a:cubicBezTo>
                  <a:lnTo>
                    <a:pt x="5541" y="2520"/>
                  </a:lnTo>
                  <a:cubicBezTo>
                    <a:pt x="5718" y="2072"/>
                    <a:pt x="5479" y="1564"/>
                    <a:pt x="5013" y="1394"/>
                  </a:cubicBezTo>
                  <a:lnTo>
                    <a:pt x="1361" y="58"/>
                  </a:lnTo>
                  <a:cubicBezTo>
                    <a:pt x="1253" y="19"/>
                    <a:pt x="1143" y="0"/>
                    <a:pt x="1035"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3"/>
            <p:cNvSpPr/>
            <p:nvPr/>
          </p:nvSpPr>
          <p:spPr>
            <a:xfrm>
              <a:off x="1063238" y="2372020"/>
              <a:ext cx="91863" cy="49658"/>
            </a:xfrm>
            <a:custGeom>
              <a:avLst/>
              <a:gdLst/>
              <a:ahLst/>
              <a:cxnLst/>
              <a:rect l="l" t="t" r="r" b="b"/>
              <a:pathLst>
                <a:path w="5720" h="3092" extrusionOk="0">
                  <a:moveTo>
                    <a:pt x="1037" y="1"/>
                  </a:moveTo>
                  <a:cubicBezTo>
                    <a:pt x="667" y="1"/>
                    <a:pt x="318" y="217"/>
                    <a:pt x="180" y="567"/>
                  </a:cubicBezTo>
                  <a:lnTo>
                    <a:pt x="179" y="570"/>
                  </a:lnTo>
                  <a:cubicBezTo>
                    <a:pt x="1" y="1019"/>
                    <a:pt x="239" y="1526"/>
                    <a:pt x="707" y="1698"/>
                  </a:cubicBezTo>
                  <a:lnTo>
                    <a:pt x="4359" y="3033"/>
                  </a:lnTo>
                  <a:cubicBezTo>
                    <a:pt x="4466" y="3072"/>
                    <a:pt x="4576" y="3091"/>
                    <a:pt x="4685" y="3091"/>
                  </a:cubicBezTo>
                  <a:cubicBezTo>
                    <a:pt x="5054" y="3091"/>
                    <a:pt x="5403" y="2875"/>
                    <a:pt x="5540" y="2526"/>
                  </a:cubicBezTo>
                  <a:lnTo>
                    <a:pt x="5543" y="2522"/>
                  </a:lnTo>
                  <a:cubicBezTo>
                    <a:pt x="5719" y="2073"/>
                    <a:pt x="5482" y="1566"/>
                    <a:pt x="5013" y="1395"/>
                  </a:cubicBezTo>
                  <a:lnTo>
                    <a:pt x="1362" y="58"/>
                  </a:lnTo>
                  <a:cubicBezTo>
                    <a:pt x="1255" y="19"/>
                    <a:pt x="1145" y="1"/>
                    <a:pt x="1037"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3"/>
            <p:cNvSpPr/>
            <p:nvPr/>
          </p:nvSpPr>
          <p:spPr>
            <a:xfrm>
              <a:off x="938612" y="2351383"/>
              <a:ext cx="210514" cy="140637"/>
            </a:xfrm>
            <a:custGeom>
              <a:avLst/>
              <a:gdLst/>
              <a:ahLst/>
              <a:cxnLst/>
              <a:rect l="l" t="t" r="r" b="b"/>
              <a:pathLst>
                <a:path w="13108" h="8757" extrusionOk="0">
                  <a:moveTo>
                    <a:pt x="5411" y="0"/>
                  </a:moveTo>
                  <a:cubicBezTo>
                    <a:pt x="3098" y="0"/>
                    <a:pt x="1" y="156"/>
                    <a:pt x="1" y="156"/>
                  </a:cubicBezTo>
                  <a:lnTo>
                    <a:pt x="728" y="5571"/>
                  </a:lnTo>
                  <a:cubicBezTo>
                    <a:pt x="728" y="5571"/>
                    <a:pt x="2327" y="6748"/>
                    <a:pt x="4144" y="7538"/>
                  </a:cubicBezTo>
                  <a:cubicBezTo>
                    <a:pt x="5961" y="8328"/>
                    <a:pt x="10226" y="8756"/>
                    <a:pt x="10226" y="8756"/>
                  </a:cubicBezTo>
                  <a:cubicBezTo>
                    <a:pt x="10226" y="8756"/>
                    <a:pt x="10618" y="5974"/>
                    <a:pt x="10870" y="4918"/>
                  </a:cubicBezTo>
                  <a:cubicBezTo>
                    <a:pt x="11123" y="3862"/>
                    <a:pt x="13107" y="2902"/>
                    <a:pt x="13107" y="2902"/>
                  </a:cubicBezTo>
                  <a:cubicBezTo>
                    <a:pt x="13107" y="2902"/>
                    <a:pt x="8914" y="409"/>
                    <a:pt x="7687" y="120"/>
                  </a:cubicBezTo>
                  <a:cubicBezTo>
                    <a:pt x="7310" y="31"/>
                    <a:pt x="6438" y="0"/>
                    <a:pt x="5411"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3"/>
            <p:cNvSpPr/>
            <p:nvPr/>
          </p:nvSpPr>
          <p:spPr>
            <a:xfrm>
              <a:off x="1683074" y="1996505"/>
              <a:ext cx="416966" cy="446773"/>
            </a:xfrm>
            <a:custGeom>
              <a:avLst/>
              <a:gdLst/>
              <a:ahLst/>
              <a:cxnLst/>
              <a:rect l="l" t="t" r="r" b="b"/>
              <a:pathLst>
                <a:path w="25963" h="27819" extrusionOk="0">
                  <a:moveTo>
                    <a:pt x="20250" y="1"/>
                  </a:moveTo>
                  <a:cubicBezTo>
                    <a:pt x="15947" y="1"/>
                    <a:pt x="11548" y="6318"/>
                    <a:pt x="9531" y="8803"/>
                  </a:cubicBezTo>
                  <a:cubicBezTo>
                    <a:pt x="7018" y="11898"/>
                    <a:pt x="1" y="24957"/>
                    <a:pt x="1" y="24957"/>
                  </a:cubicBezTo>
                  <a:lnTo>
                    <a:pt x="3162" y="27818"/>
                  </a:lnTo>
                  <a:cubicBezTo>
                    <a:pt x="3162" y="27818"/>
                    <a:pt x="16199" y="16490"/>
                    <a:pt x="21081" y="10997"/>
                  </a:cubicBezTo>
                  <a:cubicBezTo>
                    <a:pt x="25963" y="5502"/>
                    <a:pt x="25322" y="3065"/>
                    <a:pt x="23368" y="1295"/>
                  </a:cubicBezTo>
                  <a:cubicBezTo>
                    <a:pt x="22359" y="382"/>
                    <a:pt x="21307" y="1"/>
                    <a:pt x="20250"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3"/>
            <p:cNvSpPr/>
            <p:nvPr/>
          </p:nvSpPr>
          <p:spPr>
            <a:xfrm>
              <a:off x="1563202" y="2443262"/>
              <a:ext cx="91831" cy="49658"/>
            </a:xfrm>
            <a:custGeom>
              <a:avLst/>
              <a:gdLst/>
              <a:ahLst/>
              <a:cxnLst/>
              <a:rect l="l" t="t" r="r" b="b"/>
              <a:pathLst>
                <a:path w="5718" h="3092" extrusionOk="0">
                  <a:moveTo>
                    <a:pt x="4684" y="1"/>
                  </a:moveTo>
                  <a:cubicBezTo>
                    <a:pt x="4575" y="1"/>
                    <a:pt x="4465" y="20"/>
                    <a:pt x="4358" y="59"/>
                  </a:cubicBezTo>
                  <a:lnTo>
                    <a:pt x="706" y="1394"/>
                  </a:lnTo>
                  <a:cubicBezTo>
                    <a:pt x="239" y="1566"/>
                    <a:pt x="0" y="2073"/>
                    <a:pt x="177" y="2522"/>
                  </a:cubicBezTo>
                  <a:lnTo>
                    <a:pt x="179" y="2525"/>
                  </a:lnTo>
                  <a:cubicBezTo>
                    <a:pt x="317" y="2875"/>
                    <a:pt x="667" y="3091"/>
                    <a:pt x="1036" y="3091"/>
                  </a:cubicBezTo>
                  <a:cubicBezTo>
                    <a:pt x="1144" y="3091"/>
                    <a:pt x="1254" y="3073"/>
                    <a:pt x="1360" y="3034"/>
                  </a:cubicBezTo>
                  <a:lnTo>
                    <a:pt x="5012" y="1697"/>
                  </a:lnTo>
                  <a:cubicBezTo>
                    <a:pt x="5480" y="1526"/>
                    <a:pt x="5718" y="1019"/>
                    <a:pt x="5541" y="570"/>
                  </a:cubicBezTo>
                  <a:lnTo>
                    <a:pt x="5540" y="566"/>
                  </a:lnTo>
                  <a:cubicBezTo>
                    <a:pt x="5402" y="217"/>
                    <a:pt x="5053" y="1"/>
                    <a:pt x="4684"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3"/>
            <p:cNvSpPr/>
            <p:nvPr/>
          </p:nvSpPr>
          <p:spPr>
            <a:xfrm>
              <a:off x="1550980" y="2419573"/>
              <a:ext cx="91831" cy="49658"/>
            </a:xfrm>
            <a:custGeom>
              <a:avLst/>
              <a:gdLst/>
              <a:ahLst/>
              <a:cxnLst/>
              <a:rect l="l" t="t" r="r" b="b"/>
              <a:pathLst>
                <a:path w="5718" h="3092" extrusionOk="0">
                  <a:moveTo>
                    <a:pt x="4682" y="0"/>
                  </a:moveTo>
                  <a:cubicBezTo>
                    <a:pt x="4574" y="0"/>
                    <a:pt x="4464" y="19"/>
                    <a:pt x="4357" y="58"/>
                  </a:cubicBezTo>
                  <a:lnTo>
                    <a:pt x="705" y="1395"/>
                  </a:lnTo>
                  <a:cubicBezTo>
                    <a:pt x="238" y="1567"/>
                    <a:pt x="0" y="2073"/>
                    <a:pt x="177" y="2521"/>
                  </a:cubicBezTo>
                  <a:lnTo>
                    <a:pt x="178" y="2526"/>
                  </a:lnTo>
                  <a:cubicBezTo>
                    <a:pt x="316" y="2875"/>
                    <a:pt x="667" y="3091"/>
                    <a:pt x="1037" y="3091"/>
                  </a:cubicBezTo>
                  <a:cubicBezTo>
                    <a:pt x="1144" y="3091"/>
                    <a:pt x="1254" y="3073"/>
                    <a:pt x="1360" y="3034"/>
                  </a:cubicBezTo>
                  <a:lnTo>
                    <a:pt x="5012" y="1696"/>
                  </a:lnTo>
                  <a:cubicBezTo>
                    <a:pt x="5480" y="1526"/>
                    <a:pt x="5717" y="1018"/>
                    <a:pt x="5541" y="570"/>
                  </a:cubicBezTo>
                  <a:lnTo>
                    <a:pt x="5538" y="566"/>
                  </a:lnTo>
                  <a:cubicBezTo>
                    <a:pt x="5401" y="217"/>
                    <a:pt x="5052" y="0"/>
                    <a:pt x="4682"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3"/>
            <p:cNvSpPr/>
            <p:nvPr/>
          </p:nvSpPr>
          <p:spPr>
            <a:xfrm>
              <a:off x="1540525" y="2395853"/>
              <a:ext cx="91847" cy="49641"/>
            </a:xfrm>
            <a:custGeom>
              <a:avLst/>
              <a:gdLst/>
              <a:ahLst/>
              <a:cxnLst/>
              <a:rect l="l" t="t" r="r" b="b"/>
              <a:pathLst>
                <a:path w="5719" h="3091" extrusionOk="0">
                  <a:moveTo>
                    <a:pt x="4683" y="0"/>
                  </a:moveTo>
                  <a:cubicBezTo>
                    <a:pt x="4575" y="0"/>
                    <a:pt x="4465" y="19"/>
                    <a:pt x="4358" y="58"/>
                  </a:cubicBezTo>
                  <a:lnTo>
                    <a:pt x="706" y="1394"/>
                  </a:lnTo>
                  <a:cubicBezTo>
                    <a:pt x="238" y="1564"/>
                    <a:pt x="1" y="2072"/>
                    <a:pt x="178" y="2520"/>
                  </a:cubicBezTo>
                  <a:lnTo>
                    <a:pt x="179" y="2524"/>
                  </a:lnTo>
                  <a:cubicBezTo>
                    <a:pt x="317" y="2875"/>
                    <a:pt x="666" y="3090"/>
                    <a:pt x="1036" y="3090"/>
                  </a:cubicBezTo>
                  <a:cubicBezTo>
                    <a:pt x="1144" y="3090"/>
                    <a:pt x="1254" y="3072"/>
                    <a:pt x="1361" y="3033"/>
                  </a:cubicBezTo>
                  <a:lnTo>
                    <a:pt x="5013" y="1696"/>
                  </a:lnTo>
                  <a:cubicBezTo>
                    <a:pt x="5481" y="1526"/>
                    <a:pt x="5718" y="1018"/>
                    <a:pt x="5540" y="569"/>
                  </a:cubicBezTo>
                  <a:lnTo>
                    <a:pt x="5539" y="566"/>
                  </a:lnTo>
                  <a:cubicBezTo>
                    <a:pt x="5402" y="217"/>
                    <a:pt x="5052" y="0"/>
                    <a:pt x="4683"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3"/>
            <p:cNvSpPr/>
            <p:nvPr/>
          </p:nvSpPr>
          <p:spPr>
            <a:xfrm>
              <a:off x="1532704" y="2372020"/>
              <a:ext cx="91847" cy="49658"/>
            </a:xfrm>
            <a:custGeom>
              <a:avLst/>
              <a:gdLst/>
              <a:ahLst/>
              <a:cxnLst/>
              <a:rect l="l" t="t" r="r" b="b"/>
              <a:pathLst>
                <a:path w="5719" h="3092" extrusionOk="0">
                  <a:moveTo>
                    <a:pt x="4683" y="1"/>
                  </a:moveTo>
                  <a:cubicBezTo>
                    <a:pt x="4575" y="1"/>
                    <a:pt x="4465" y="19"/>
                    <a:pt x="4359" y="58"/>
                  </a:cubicBezTo>
                  <a:lnTo>
                    <a:pt x="707" y="1395"/>
                  </a:lnTo>
                  <a:cubicBezTo>
                    <a:pt x="239" y="1566"/>
                    <a:pt x="0" y="2073"/>
                    <a:pt x="178" y="2522"/>
                  </a:cubicBezTo>
                  <a:lnTo>
                    <a:pt x="179" y="2526"/>
                  </a:lnTo>
                  <a:cubicBezTo>
                    <a:pt x="318" y="2875"/>
                    <a:pt x="667" y="3091"/>
                    <a:pt x="1036" y="3091"/>
                  </a:cubicBezTo>
                  <a:cubicBezTo>
                    <a:pt x="1144" y="3091"/>
                    <a:pt x="1254" y="3072"/>
                    <a:pt x="1361" y="3033"/>
                  </a:cubicBezTo>
                  <a:lnTo>
                    <a:pt x="5014" y="1698"/>
                  </a:lnTo>
                  <a:cubicBezTo>
                    <a:pt x="5481" y="1526"/>
                    <a:pt x="5719" y="1019"/>
                    <a:pt x="5542" y="570"/>
                  </a:cubicBezTo>
                  <a:lnTo>
                    <a:pt x="5540" y="567"/>
                  </a:lnTo>
                  <a:cubicBezTo>
                    <a:pt x="5402" y="217"/>
                    <a:pt x="5052" y="1"/>
                    <a:pt x="4683"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3"/>
            <p:cNvSpPr/>
            <p:nvPr/>
          </p:nvSpPr>
          <p:spPr>
            <a:xfrm>
              <a:off x="1538678" y="2351383"/>
              <a:ext cx="210514" cy="140637"/>
            </a:xfrm>
            <a:custGeom>
              <a:avLst/>
              <a:gdLst/>
              <a:ahLst/>
              <a:cxnLst/>
              <a:rect l="l" t="t" r="r" b="b"/>
              <a:pathLst>
                <a:path w="13108" h="8757" extrusionOk="0">
                  <a:moveTo>
                    <a:pt x="7698" y="0"/>
                  </a:moveTo>
                  <a:cubicBezTo>
                    <a:pt x="6670" y="0"/>
                    <a:pt x="5798" y="31"/>
                    <a:pt x="5420" y="120"/>
                  </a:cubicBezTo>
                  <a:cubicBezTo>
                    <a:pt x="4194" y="409"/>
                    <a:pt x="0" y="2902"/>
                    <a:pt x="0" y="2902"/>
                  </a:cubicBezTo>
                  <a:cubicBezTo>
                    <a:pt x="0" y="2902"/>
                    <a:pt x="1986" y="3862"/>
                    <a:pt x="2238" y="4918"/>
                  </a:cubicBezTo>
                  <a:cubicBezTo>
                    <a:pt x="2491" y="5974"/>
                    <a:pt x="2883" y="8756"/>
                    <a:pt x="2883" y="8756"/>
                  </a:cubicBezTo>
                  <a:cubicBezTo>
                    <a:pt x="2883" y="8756"/>
                    <a:pt x="7148" y="8328"/>
                    <a:pt x="8964" y="7538"/>
                  </a:cubicBezTo>
                  <a:cubicBezTo>
                    <a:pt x="10780" y="6748"/>
                    <a:pt x="12379" y="5571"/>
                    <a:pt x="12379" y="5571"/>
                  </a:cubicBezTo>
                  <a:lnTo>
                    <a:pt x="13108" y="156"/>
                  </a:lnTo>
                  <a:cubicBezTo>
                    <a:pt x="13108" y="156"/>
                    <a:pt x="10010" y="0"/>
                    <a:pt x="7698"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3"/>
            <p:cNvSpPr/>
            <p:nvPr/>
          </p:nvSpPr>
          <p:spPr>
            <a:xfrm>
              <a:off x="1469171" y="1680444"/>
              <a:ext cx="103667" cy="122923"/>
            </a:xfrm>
            <a:custGeom>
              <a:avLst/>
              <a:gdLst/>
              <a:ahLst/>
              <a:cxnLst/>
              <a:rect l="l" t="t" r="r" b="b"/>
              <a:pathLst>
                <a:path w="6455" h="7654" extrusionOk="0">
                  <a:moveTo>
                    <a:pt x="3228" y="1"/>
                  </a:moveTo>
                  <a:cubicBezTo>
                    <a:pt x="3175" y="1"/>
                    <a:pt x="3122" y="11"/>
                    <a:pt x="3072" y="32"/>
                  </a:cubicBezTo>
                  <a:cubicBezTo>
                    <a:pt x="2787" y="150"/>
                    <a:pt x="2164" y="395"/>
                    <a:pt x="1651" y="487"/>
                  </a:cubicBezTo>
                  <a:cubicBezTo>
                    <a:pt x="1256" y="559"/>
                    <a:pt x="800" y="597"/>
                    <a:pt x="482" y="616"/>
                  </a:cubicBezTo>
                  <a:cubicBezTo>
                    <a:pt x="253" y="630"/>
                    <a:pt x="70" y="815"/>
                    <a:pt x="61" y="1045"/>
                  </a:cubicBezTo>
                  <a:cubicBezTo>
                    <a:pt x="21" y="1905"/>
                    <a:pt x="0" y="3912"/>
                    <a:pt x="544" y="5081"/>
                  </a:cubicBezTo>
                  <a:cubicBezTo>
                    <a:pt x="1413" y="6945"/>
                    <a:pt x="2700" y="7500"/>
                    <a:pt x="3103" y="7633"/>
                  </a:cubicBezTo>
                  <a:cubicBezTo>
                    <a:pt x="3143" y="7647"/>
                    <a:pt x="3185" y="7654"/>
                    <a:pt x="3227" y="7654"/>
                  </a:cubicBezTo>
                  <a:cubicBezTo>
                    <a:pt x="3269" y="7654"/>
                    <a:pt x="3311" y="7647"/>
                    <a:pt x="3352" y="7633"/>
                  </a:cubicBezTo>
                  <a:cubicBezTo>
                    <a:pt x="3755" y="7500"/>
                    <a:pt x="5043" y="6945"/>
                    <a:pt x="5910" y="5081"/>
                  </a:cubicBezTo>
                  <a:cubicBezTo>
                    <a:pt x="6454" y="3912"/>
                    <a:pt x="6433" y="1905"/>
                    <a:pt x="6394" y="1045"/>
                  </a:cubicBezTo>
                  <a:cubicBezTo>
                    <a:pt x="6384" y="815"/>
                    <a:pt x="6202" y="629"/>
                    <a:pt x="5972" y="616"/>
                  </a:cubicBezTo>
                  <a:cubicBezTo>
                    <a:pt x="5654" y="597"/>
                    <a:pt x="5198" y="560"/>
                    <a:pt x="4804" y="487"/>
                  </a:cubicBezTo>
                  <a:cubicBezTo>
                    <a:pt x="4291" y="394"/>
                    <a:pt x="3667" y="152"/>
                    <a:pt x="3383" y="32"/>
                  </a:cubicBezTo>
                  <a:cubicBezTo>
                    <a:pt x="3334" y="11"/>
                    <a:pt x="3281" y="1"/>
                    <a:pt x="3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63"/>
          <p:cNvGrpSpPr/>
          <p:nvPr/>
        </p:nvGrpSpPr>
        <p:grpSpPr>
          <a:xfrm>
            <a:off x="7234877" y="881639"/>
            <a:ext cx="1282231" cy="3369853"/>
            <a:chOff x="7234877" y="881639"/>
            <a:chExt cx="1282231" cy="3369853"/>
          </a:xfrm>
        </p:grpSpPr>
        <p:sp>
          <p:nvSpPr>
            <p:cNvPr id="1462" name="Google Shape;1462;p63"/>
            <p:cNvSpPr/>
            <p:nvPr/>
          </p:nvSpPr>
          <p:spPr>
            <a:xfrm>
              <a:off x="7234877" y="4075991"/>
              <a:ext cx="7767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3"/>
            <p:cNvSpPr/>
            <p:nvPr/>
          </p:nvSpPr>
          <p:spPr>
            <a:xfrm>
              <a:off x="7708875" y="3934275"/>
              <a:ext cx="7386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3"/>
            <p:cNvSpPr/>
            <p:nvPr/>
          </p:nvSpPr>
          <p:spPr>
            <a:xfrm>
              <a:off x="8291626" y="1795755"/>
              <a:ext cx="217236" cy="125742"/>
            </a:xfrm>
            <a:custGeom>
              <a:avLst/>
              <a:gdLst/>
              <a:ahLst/>
              <a:cxnLst/>
              <a:rect l="l" t="t" r="r" b="b"/>
              <a:pathLst>
                <a:path w="13225" h="7655" extrusionOk="0">
                  <a:moveTo>
                    <a:pt x="6612" y="0"/>
                  </a:moveTo>
                  <a:cubicBezTo>
                    <a:pt x="4841" y="0"/>
                    <a:pt x="3070" y="820"/>
                    <a:pt x="1571" y="2458"/>
                  </a:cubicBezTo>
                  <a:cubicBezTo>
                    <a:pt x="226" y="3924"/>
                    <a:pt x="1" y="6392"/>
                    <a:pt x="712" y="7043"/>
                  </a:cubicBezTo>
                  <a:lnTo>
                    <a:pt x="996" y="7351"/>
                  </a:lnTo>
                  <a:cubicBezTo>
                    <a:pt x="1221" y="7563"/>
                    <a:pt x="1480" y="7654"/>
                    <a:pt x="1753" y="7654"/>
                  </a:cubicBezTo>
                  <a:cubicBezTo>
                    <a:pt x="2340" y="7654"/>
                    <a:pt x="2991" y="7234"/>
                    <a:pt x="3515" y="6688"/>
                  </a:cubicBezTo>
                  <a:cubicBezTo>
                    <a:pt x="4436" y="5681"/>
                    <a:pt x="5524" y="5178"/>
                    <a:pt x="6612" y="5178"/>
                  </a:cubicBezTo>
                  <a:cubicBezTo>
                    <a:pt x="7701" y="5178"/>
                    <a:pt x="8789" y="5681"/>
                    <a:pt x="9710" y="6688"/>
                  </a:cubicBezTo>
                  <a:cubicBezTo>
                    <a:pt x="10233" y="7235"/>
                    <a:pt x="10884" y="7654"/>
                    <a:pt x="11470" y="7654"/>
                  </a:cubicBezTo>
                  <a:cubicBezTo>
                    <a:pt x="11744" y="7654"/>
                    <a:pt x="12003" y="7563"/>
                    <a:pt x="12229" y="7351"/>
                  </a:cubicBezTo>
                  <a:cubicBezTo>
                    <a:pt x="12324" y="7248"/>
                    <a:pt x="12418" y="7146"/>
                    <a:pt x="12513" y="7043"/>
                  </a:cubicBezTo>
                  <a:cubicBezTo>
                    <a:pt x="13224" y="6392"/>
                    <a:pt x="12998" y="3924"/>
                    <a:pt x="11652" y="2458"/>
                  </a:cubicBezTo>
                  <a:cubicBezTo>
                    <a:pt x="10154" y="820"/>
                    <a:pt x="8383" y="0"/>
                    <a:pt x="6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3"/>
            <p:cNvSpPr/>
            <p:nvPr/>
          </p:nvSpPr>
          <p:spPr>
            <a:xfrm>
              <a:off x="8176511" y="2223838"/>
              <a:ext cx="49164" cy="66592"/>
            </a:xfrm>
            <a:custGeom>
              <a:avLst/>
              <a:gdLst/>
              <a:ahLst/>
              <a:cxnLst/>
              <a:rect l="l" t="t" r="r" b="b"/>
              <a:pathLst>
                <a:path w="2993" h="4054" extrusionOk="0">
                  <a:moveTo>
                    <a:pt x="2192" y="0"/>
                  </a:moveTo>
                  <a:cubicBezTo>
                    <a:pt x="1940" y="0"/>
                    <a:pt x="1697" y="136"/>
                    <a:pt x="1571" y="374"/>
                  </a:cubicBezTo>
                  <a:lnTo>
                    <a:pt x="178" y="3027"/>
                  </a:lnTo>
                  <a:cubicBezTo>
                    <a:pt x="0" y="3368"/>
                    <a:pt x="131" y="3789"/>
                    <a:pt x="470" y="3970"/>
                  </a:cubicBezTo>
                  <a:lnTo>
                    <a:pt x="474" y="3973"/>
                  </a:lnTo>
                  <a:cubicBezTo>
                    <a:pt x="578" y="4027"/>
                    <a:pt x="690" y="4053"/>
                    <a:pt x="800" y="4053"/>
                  </a:cubicBezTo>
                  <a:cubicBezTo>
                    <a:pt x="1052" y="4053"/>
                    <a:pt x="1296" y="3917"/>
                    <a:pt x="1422" y="3679"/>
                  </a:cubicBezTo>
                  <a:lnTo>
                    <a:pt x="2815" y="1028"/>
                  </a:lnTo>
                  <a:cubicBezTo>
                    <a:pt x="2993" y="687"/>
                    <a:pt x="2862" y="266"/>
                    <a:pt x="2523" y="83"/>
                  </a:cubicBezTo>
                  <a:lnTo>
                    <a:pt x="2519" y="82"/>
                  </a:lnTo>
                  <a:cubicBezTo>
                    <a:pt x="2415" y="27"/>
                    <a:pt x="2302" y="0"/>
                    <a:pt x="2192"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3"/>
            <p:cNvSpPr/>
            <p:nvPr/>
          </p:nvSpPr>
          <p:spPr>
            <a:xfrm>
              <a:off x="8156488" y="2215608"/>
              <a:ext cx="49180" cy="66592"/>
            </a:xfrm>
            <a:custGeom>
              <a:avLst/>
              <a:gdLst/>
              <a:ahLst/>
              <a:cxnLst/>
              <a:rect l="l" t="t" r="r" b="b"/>
              <a:pathLst>
                <a:path w="2994" h="4054" extrusionOk="0">
                  <a:moveTo>
                    <a:pt x="2193" y="1"/>
                  </a:moveTo>
                  <a:cubicBezTo>
                    <a:pt x="1942" y="1"/>
                    <a:pt x="1698" y="137"/>
                    <a:pt x="1573" y="375"/>
                  </a:cubicBezTo>
                  <a:lnTo>
                    <a:pt x="179" y="3027"/>
                  </a:lnTo>
                  <a:cubicBezTo>
                    <a:pt x="1" y="3369"/>
                    <a:pt x="132" y="3789"/>
                    <a:pt x="471" y="3971"/>
                  </a:cubicBezTo>
                  <a:lnTo>
                    <a:pt x="474" y="3973"/>
                  </a:lnTo>
                  <a:cubicBezTo>
                    <a:pt x="579" y="4028"/>
                    <a:pt x="691" y="4054"/>
                    <a:pt x="801" y="4054"/>
                  </a:cubicBezTo>
                  <a:cubicBezTo>
                    <a:pt x="1053" y="4054"/>
                    <a:pt x="1297" y="3918"/>
                    <a:pt x="1423" y="3681"/>
                  </a:cubicBezTo>
                  <a:lnTo>
                    <a:pt x="2816" y="1029"/>
                  </a:lnTo>
                  <a:cubicBezTo>
                    <a:pt x="2993" y="687"/>
                    <a:pt x="2864" y="265"/>
                    <a:pt x="2523" y="84"/>
                  </a:cubicBezTo>
                  <a:lnTo>
                    <a:pt x="2521" y="82"/>
                  </a:lnTo>
                  <a:cubicBezTo>
                    <a:pt x="2416" y="27"/>
                    <a:pt x="2304" y="1"/>
                    <a:pt x="2193"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3"/>
            <p:cNvSpPr/>
            <p:nvPr/>
          </p:nvSpPr>
          <p:spPr>
            <a:xfrm>
              <a:off x="8137515" y="2206426"/>
              <a:ext cx="49147" cy="66592"/>
            </a:xfrm>
            <a:custGeom>
              <a:avLst/>
              <a:gdLst/>
              <a:ahLst/>
              <a:cxnLst/>
              <a:rect l="l" t="t" r="r" b="b"/>
              <a:pathLst>
                <a:path w="2992" h="4054" extrusionOk="0">
                  <a:moveTo>
                    <a:pt x="2192" y="1"/>
                  </a:moveTo>
                  <a:cubicBezTo>
                    <a:pt x="1940" y="1"/>
                    <a:pt x="1697" y="137"/>
                    <a:pt x="1571" y="375"/>
                  </a:cubicBezTo>
                  <a:lnTo>
                    <a:pt x="178" y="3027"/>
                  </a:lnTo>
                  <a:cubicBezTo>
                    <a:pt x="0" y="3369"/>
                    <a:pt x="130" y="3790"/>
                    <a:pt x="471" y="3972"/>
                  </a:cubicBezTo>
                  <a:lnTo>
                    <a:pt x="474" y="3973"/>
                  </a:lnTo>
                  <a:cubicBezTo>
                    <a:pt x="578" y="4028"/>
                    <a:pt x="690" y="4054"/>
                    <a:pt x="800" y="4054"/>
                  </a:cubicBezTo>
                  <a:cubicBezTo>
                    <a:pt x="1052" y="4054"/>
                    <a:pt x="1295" y="3918"/>
                    <a:pt x="1421" y="3681"/>
                  </a:cubicBezTo>
                  <a:lnTo>
                    <a:pt x="2815" y="1029"/>
                  </a:lnTo>
                  <a:cubicBezTo>
                    <a:pt x="2992" y="687"/>
                    <a:pt x="2862" y="266"/>
                    <a:pt x="2523" y="84"/>
                  </a:cubicBezTo>
                  <a:lnTo>
                    <a:pt x="2519" y="83"/>
                  </a:lnTo>
                  <a:cubicBezTo>
                    <a:pt x="2415" y="27"/>
                    <a:pt x="2303" y="1"/>
                    <a:pt x="2192"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3"/>
            <p:cNvSpPr/>
            <p:nvPr/>
          </p:nvSpPr>
          <p:spPr>
            <a:xfrm>
              <a:off x="8120054" y="2195864"/>
              <a:ext cx="49147" cy="66592"/>
            </a:xfrm>
            <a:custGeom>
              <a:avLst/>
              <a:gdLst/>
              <a:ahLst/>
              <a:cxnLst/>
              <a:rect l="l" t="t" r="r" b="b"/>
              <a:pathLst>
                <a:path w="2992" h="4054" extrusionOk="0">
                  <a:moveTo>
                    <a:pt x="2192" y="0"/>
                  </a:moveTo>
                  <a:cubicBezTo>
                    <a:pt x="1940" y="0"/>
                    <a:pt x="1697" y="135"/>
                    <a:pt x="1571" y="374"/>
                  </a:cubicBezTo>
                  <a:lnTo>
                    <a:pt x="177" y="3026"/>
                  </a:lnTo>
                  <a:cubicBezTo>
                    <a:pt x="1" y="3367"/>
                    <a:pt x="130" y="3788"/>
                    <a:pt x="469" y="3971"/>
                  </a:cubicBezTo>
                  <a:lnTo>
                    <a:pt x="473" y="3972"/>
                  </a:lnTo>
                  <a:cubicBezTo>
                    <a:pt x="578" y="4027"/>
                    <a:pt x="690" y="4053"/>
                    <a:pt x="800" y="4053"/>
                  </a:cubicBezTo>
                  <a:cubicBezTo>
                    <a:pt x="1052" y="4053"/>
                    <a:pt x="1295" y="3917"/>
                    <a:pt x="1421" y="3679"/>
                  </a:cubicBezTo>
                  <a:lnTo>
                    <a:pt x="2814" y="1027"/>
                  </a:lnTo>
                  <a:cubicBezTo>
                    <a:pt x="2992" y="686"/>
                    <a:pt x="2862" y="265"/>
                    <a:pt x="2522" y="84"/>
                  </a:cubicBezTo>
                  <a:lnTo>
                    <a:pt x="2519" y="81"/>
                  </a:lnTo>
                  <a:cubicBezTo>
                    <a:pt x="2415" y="26"/>
                    <a:pt x="2303" y="0"/>
                    <a:pt x="2192"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3"/>
            <p:cNvSpPr/>
            <p:nvPr/>
          </p:nvSpPr>
          <p:spPr>
            <a:xfrm>
              <a:off x="8121746" y="2118349"/>
              <a:ext cx="142267" cy="165986"/>
            </a:xfrm>
            <a:custGeom>
              <a:avLst/>
              <a:gdLst/>
              <a:ahLst/>
              <a:cxnLst/>
              <a:rect l="l" t="t" r="r" b="b"/>
              <a:pathLst>
                <a:path w="8661" h="10105" extrusionOk="0">
                  <a:moveTo>
                    <a:pt x="5581" y="1"/>
                  </a:moveTo>
                  <a:cubicBezTo>
                    <a:pt x="5581" y="1"/>
                    <a:pt x="2198" y="2838"/>
                    <a:pt x="1646" y="3632"/>
                  </a:cubicBezTo>
                  <a:cubicBezTo>
                    <a:pt x="1094" y="4426"/>
                    <a:pt x="0" y="8046"/>
                    <a:pt x="0" y="8046"/>
                  </a:cubicBezTo>
                  <a:cubicBezTo>
                    <a:pt x="0" y="8046"/>
                    <a:pt x="651" y="7878"/>
                    <a:pt x="1309" y="7878"/>
                  </a:cubicBezTo>
                  <a:cubicBezTo>
                    <a:pt x="1699" y="7878"/>
                    <a:pt x="2092" y="7937"/>
                    <a:pt x="2354" y="8126"/>
                  </a:cubicBezTo>
                  <a:cubicBezTo>
                    <a:pt x="3058" y="8632"/>
                    <a:pt x="4754" y="10105"/>
                    <a:pt x="4754" y="10105"/>
                  </a:cubicBezTo>
                  <a:cubicBezTo>
                    <a:pt x="4754" y="10105"/>
                    <a:pt x="6542" y="7712"/>
                    <a:pt x="7254" y="6359"/>
                  </a:cubicBezTo>
                  <a:cubicBezTo>
                    <a:pt x="8356" y="4266"/>
                    <a:pt x="8661" y="2978"/>
                    <a:pt x="8661" y="2978"/>
                  </a:cubicBezTo>
                  <a:lnTo>
                    <a:pt x="5581" y="1"/>
                  </a:ln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3"/>
            <p:cNvSpPr/>
            <p:nvPr/>
          </p:nvSpPr>
          <p:spPr>
            <a:xfrm>
              <a:off x="7713622" y="918072"/>
              <a:ext cx="184564" cy="384126"/>
            </a:xfrm>
            <a:custGeom>
              <a:avLst/>
              <a:gdLst/>
              <a:ahLst/>
              <a:cxnLst/>
              <a:rect l="l" t="t" r="r" b="b"/>
              <a:pathLst>
                <a:path w="11236" h="23385" extrusionOk="0">
                  <a:moveTo>
                    <a:pt x="6665" y="1"/>
                  </a:moveTo>
                  <a:cubicBezTo>
                    <a:pt x="6050" y="1"/>
                    <a:pt x="5383" y="165"/>
                    <a:pt x="4672" y="567"/>
                  </a:cubicBezTo>
                  <a:cubicBezTo>
                    <a:pt x="682" y="2817"/>
                    <a:pt x="0" y="8846"/>
                    <a:pt x="1472" y="10987"/>
                  </a:cubicBezTo>
                  <a:cubicBezTo>
                    <a:pt x="2945" y="13128"/>
                    <a:pt x="4664" y="21826"/>
                    <a:pt x="4070" y="21864"/>
                  </a:cubicBezTo>
                  <a:cubicBezTo>
                    <a:pt x="3481" y="21902"/>
                    <a:pt x="4001" y="23385"/>
                    <a:pt x="5310" y="23385"/>
                  </a:cubicBezTo>
                  <a:cubicBezTo>
                    <a:pt x="5325" y="23385"/>
                    <a:pt x="5341" y="23384"/>
                    <a:pt x="5356" y="23384"/>
                  </a:cubicBezTo>
                  <a:cubicBezTo>
                    <a:pt x="6697" y="23350"/>
                    <a:pt x="10577" y="22312"/>
                    <a:pt x="9890" y="18022"/>
                  </a:cubicBezTo>
                  <a:cubicBezTo>
                    <a:pt x="9202" y="13732"/>
                    <a:pt x="10708" y="10673"/>
                    <a:pt x="10708" y="10673"/>
                  </a:cubicBezTo>
                  <a:lnTo>
                    <a:pt x="11236" y="3502"/>
                  </a:lnTo>
                  <a:cubicBezTo>
                    <a:pt x="11236" y="3502"/>
                    <a:pt x="9499" y="1"/>
                    <a:pt x="6665" y="1"/>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3"/>
            <p:cNvSpPr/>
            <p:nvPr/>
          </p:nvSpPr>
          <p:spPr>
            <a:xfrm>
              <a:off x="8068246" y="1424310"/>
              <a:ext cx="430973" cy="508735"/>
            </a:xfrm>
            <a:custGeom>
              <a:avLst/>
              <a:gdLst/>
              <a:ahLst/>
              <a:cxnLst/>
              <a:rect l="l" t="t" r="r" b="b"/>
              <a:pathLst>
                <a:path w="26237" h="30971" extrusionOk="0">
                  <a:moveTo>
                    <a:pt x="5635" y="1"/>
                  </a:moveTo>
                  <a:cubicBezTo>
                    <a:pt x="5394" y="1"/>
                    <a:pt x="5171" y="47"/>
                    <a:pt x="4972" y="144"/>
                  </a:cubicBezTo>
                  <a:cubicBezTo>
                    <a:pt x="1" y="2548"/>
                    <a:pt x="4035" y="9825"/>
                    <a:pt x="8947" y="17691"/>
                  </a:cubicBezTo>
                  <a:cubicBezTo>
                    <a:pt x="13890" y="25608"/>
                    <a:pt x="15325" y="30971"/>
                    <a:pt x="18515" y="30971"/>
                  </a:cubicBezTo>
                  <a:cubicBezTo>
                    <a:pt x="19380" y="30971"/>
                    <a:pt x="20372" y="30577"/>
                    <a:pt x="21598" y="29734"/>
                  </a:cubicBezTo>
                  <a:cubicBezTo>
                    <a:pt x="26236" y="26546"/>
                    <a:pt x="21684" y="25025"/>
                    <a:pt x="16179" y="12345"/>
                  </a:cubicBezTo>
                  <a:cubicBezTo>
                    <a:pt x="13276" y="5658"/>
                    <a:pt x="8294" y="1"/>
                    <a:pt x="5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3"/>
            <p:cNvSpPr/>
            <p:nvPr/>
          </p:nvSpPr>
          <p:spPr>
            <a:xfrm>
              <a:off x="7646274" y="1407030"/>
              <a:ext cx="625837" cy="897214"/>
            </a:xfrm>
            <a:custGeom>
              <a:avLst/>
              <a:gdLst/>
              <a:ahLst/>
              <a:cxnLst/>
              <a:rect l="l" t="t" r="r" b="b"/>
              <a:pathLst>
                <a:path w="38100" h="54621" extrusionOk="0">
                  <a:moveTo>
                    <a:pt x="19451" y="1"/>
                  </a:moveTo>
                  <a:cubicBezTo>
                    <a:pt x="19451" y="1"/>
                    <a:pt x="12358" y="245"/>
                    <a:pt x="9960" y="960"/>
                  </a:cubicBezTo>
                  <a:cubicBezTo>
                    <a:pt x="7612" y="1659"/>
                    <a:pt x="2488" y="2647"/>
                    <a:pt x="1497" y="4878"/>
                  </a:cubicBezTo>
                  <a:cubicBezTo>
                    <a:pt x="0" y="8252"/>
                    <a:pt x="9960" y="24916"/>
                    <a:pt x="7846" y="42581"/>
                  </a:cubicBezTo>
                  <a:cubicBezTo>
                    <a:pt x="7559" y="44976"/>
                    <a:pt x="5518" y="50110"/>
                    <a:pt x="3788" y="54620"/>
                  </a:cubicBezTo>
                  <a:lnTo>
                    <a:pt x="19451" y="54620"/>
                  </a:lnTo>
                  <a:cubicBezTo>
                    <a:pt x="25044" y="54620"/>
                    <a:pt x="27301" y="54079"/>
                    <a:pt x="32894" y="54079"/>
                  </a:cubicBezTo>
                  <a:cubicBezTo>
                    <a:pt x="31982" y="49488"/>
                    <a:pt x="32008" y="40221"/>
                    <a:pt x="32008" y="37810"/>
                  </a:cubicBezTo>
                  <a:cubicBezTo>
                    <a:pt x="32008" y="32020"/>
                    <a:pt x="33682" y="24790"/>
                    <a:pt x="34581" y="23371"/>
                  </a:cubicBezTo>
                  <a:cubicBezTo>
                    <a:pt x="38099" y="17810"/>
                    <a:pt x="36363" y="12565"/>
                    <a:pt x="34141" y="6642"/>
                  </a:cubicBezTo>
                  <a:cubicBezTo>
                    <a:pt x="33746" y="5590"/>
                    <a:pt x="32048" y="973"/>
                    <a:pt x="31020" y="973"/>
                  </a:cubicBezTo>
                  <a:cubicBezTo>
                    <a:pt x="31016" y="973"/>
                    <a:pt x="31012" y="974"/>
                    <a:pt x="31008" y="974"/>
                  </a:cubicBezTo>
                  <a:cubicBezTo>
                    <a:pt x="30909" y="977"/>
                    <a:pt x="30800" y="979"/>
                    <a:pt x="30680" y="979"/>
                  </a:cubicBezTo>
                  <a:cubicBezTo>
                    <a:pt x="27851" y="979"/>
                    <a:pt x="19451" y="1"/>
                    <a:pt x="19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3"/>
            <p:cNvSpPr/>
            <p:nvPr/>
          </p:nvSpPr>
          <p:spPr>
            <a:xfrm>
              <a:off x="7844128" y="1200750"/>
              <a:ext cx="264609" cy="260601"/>
            </a:xfrm>
            <a:custGeom>
              <a:avLst/>
              <a:gdLst/>
              <a:ahLst/>
              <a:cxnLst/>
              <a:rect l="l" t="t" r="r" b="b"/>
              <a:pathLst>
                <a:path w="16109" h="15865" extrusionOk="0">
                  <a:moveTo>
                    <a:pt x="2924" y="1"/>
                  </a:moveTo>
                  <a:cubicBezTo>
                    <a:pt x="2924" y="1"/>
                    <a:pt x="2996" y="7046"/>
                    <a:pt x="2277" y="8916"/>
                  </a:cubicBezTo>
                  <a:cubicBezTo>
                    <a:pt x="1558" y="10785"/>
                    <a:pt x="0" y="12559"/>
                    <a:pt x="0" y="12559"/>
                  </a:cubicBezTo>
                  <a:lnTo>
                    <a:pt x="10748" y="15865"/>
                  </a:lnTo>
                  <a:lnTo>
                    <a:pt x="16109" y="13046"/>
                  </a:lnTo>
                  <a:cubicBezTo>
                    <a:pt x="16109" y="13046"/>
                    <a:pt x="13254" y="10785"/>
                    <a:pt x="12535" y="8916"/>
                  </a:cubicBezTo>
                  <a:cubicBezTo>
                    <a:pt x="11816" y="7046"/>
                    <a:pt x="11887" y="1"/>
                    <a:pt x="11887"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3"/>
            <p:cNvSpPr/>
            <p:nvPr/>
          </p:nvSpPr>
          <p:spPr>
            <a:xfrm>
              <a:off x="7802553" y="918072"/>
              <a:ext cx="348005" cy="393472"/>
            </a:xfrm>
            <a:custGeom>
              <a:avLst/>
              <a:gdLst/>
              <a:ahLst/>
              <a:cxnLst/>
              <a:rect l="l" t="t" r="r" b="b"/>
              <a:pathLst>
                <a:path w="21186" h="23954" extrusionOk="0">
                  <a:moveTo>
                    <a:pt x="10438" y="1"/>
                  </a:moveTo>
                  <a:cubicBezTo>
                    <a:pt x="9585" y="1"/>
                    <a:pt x="8721" y="129"/>
                    <a:pt x="7866" y="389"/>
                  </a:cubicBezTo>
                  <a:cubicBezTo>
                    <a:pt x="2774" y="1937"/>
                    <a:pt x="1" y="7645"/>
                    <a:pt x="2050" y="14382"/>
                  </a:cubicBezTo>
                  <a:cubicBezTo>
                    <a:pt x="3868" y="20362"/>
                    <a:pt x="9934" y="23953"/>
                    <a:pt x="13680" y="23953"/>
                  </a:cubicBezTo>
                  <a:cubicBezTo>
                    <a:pt x="14154" y="23953"/>
                    <a:pt x="14591" y="23896"/>
                    <a:pt x="14977" y="23778"/>
                  </a:cubicBezTo>
                  <a:cubicBezTo>
                    <a:pt x="18325" y="22760"/>
                    <a:pt x="21185" y="15872"/>
                    <a:pt x="19758" y="8875"/>
                  </a:cubicBezTo>
                  <a:cubicBezTo>
                    <a:pt x="18586" y="3135"/>
                    <a:pt x="14657" y="1"/>
                    <a:pt x="10438"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3"/>
            <p:cNvSpPr/>
            <p:nvPr/>
          </p:nvSpPr>
          <p:spPr>
            <a:xfrm>
              <a:off x="7756872" y="905868"/>
              <a:ext cx="284846" cy="326388"/>
            </a:xfrm>
            <a:custGeom>
              <a:avLst/>
              <a:gdLst/>
              <a:ahLst/>
              <a:cxnLst/>
              <a:rect l="l" t="t" r="r" b="b"/>
              <a:pathLst>
                <a:path w="17341" h="19870" extrusionOk="0">
                  <a:moveTo>
                    <a:pt x="13095" y="0"/>
                  </a:moveTo>
                  <a:cubicBezTo>
                    <a:pt x="10495" y="0"/>
                    <a:pt x="7168" y="1185"/>
                    <a:pt x="4685" y="5815"/>
                  </a:cubicBezTo>
                  <a:cubicBezTo>
                    <a:pt x="1" y="14551"/>
                    <a:pt x="7302" y="19869"/>
                    <a:pt x="7302" y="19869"/>
                  </a:cubicBezTo>
                  <a:cubicBezTo>
                    <a:pt x="7302" y="19869"/>
                    <a:pt x="6162" y="16933"/>
                    <a:pt x="6062" y="16305"/>
                  </a:cubicBezTo>
                  <a:cubicBezTo>
                    <a:pt x="5800" y="14660"/>
                    <a:pt x="7164" y="10231"/>
                    <a:pt x="10131" y="9574"/>
                  </a:cubicBezTo>
                  <a:cubicBezTo>
                    <a:pt x="14277" y="8655"/>
                    <a:pt x="16024" y="7222"/>
                    <a:pt x="16514" y="5189"/>
                  </a:cubicBezTo>
                  <a:cubicBezTo>
                    <a:pt x="16749" y="4209"/>
                    <a:pt x="17341" y="1824"/>
                    <a:pt x="17198" y="1216"/>
                  </a:cubicBezTo>
                  <a:cubicBezTo>
                    <a:pt x="17131" y="930"/>
                    <a:pt x="15399" y="0"/>
                    <a:pt x="13095" y="0"/>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3"/>
            <p:cNvSpPr/>
            <p:nvPr/>
          </p:nvSpPr>
          <p:spPr>
            <a:xfrm>
              <a:off x="7964351" y="923936"/>
              <a:ext cx="165461" cy="128239"/>
            </a:xfrm>
            <a:custGeom>
              <a:avLst/>
              <a:gdLst/>
              <a:ahLst/>
              <a:cxnLst/>
              <a:rect l="l" t="t" r="r" b="b"/>
              <a:pathLst>
                <a:path w="10073" h="7807" extrusionOk="0">
                  <a:moveTo>
                    <a:pt x="3235" y="0"/>
                  </a:moveTo>
                  <a:cubicBezTo>
                    <a:pt x="0" y="0"/>
                    <a:pt x="1944" y="2717"/>
                    <a:pt x="1944" y="2717"/>
                  </a:cubicBezTo>
                  <a:cubicBezTo>
                    <a:pt x="1944" y="2717"/>
                    <a:pt x="2339" y="5605"/>
                    <a:pt x="4879" y="5844"/>
                  </a:cubicBezTo>
                  <a:cubicBezTo>
                    <a:pt x="7419" y="6082"/>
                    <a:pt x="10072" y="7806"/>
                    <a:pt x="10072" y="7806"/>
                  </a:cubicBezTo>
                  <a:cubicBezTo>
                    <a:pt x="10072" y="7806"/>
                    <a:pt x="9605" y="894"/>
                    <a:pt x="4567" y="116"/>
                  </a:cubicBezTo>
                  <a:cubicBezTo>
                    <a:pt x="4047" y="36"/>
                    <a:pt x="3607" y="0"/>
                    <a:pt x="3235" y="0"/>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3"/>
            <p:cNvSpPr/>
            <p:nvPr/>
          </p:nvSpPr>
          <p:spPr>
            <a:xfrm>
              <a:off x="8019608" y="1421978"/>
              <a:ext cx="82788" cy="41657"/>
            </a:xfrm>
            <a:custGeom>
              <a:avLst/>
              <a:gdLst/>
              <a:ahLst/>
              <a:cxnLst/>
              <a:rect l="l" t="t" r="r" b="b"/>
              <a:pathLst>
                <a:path w="5040" h="2536" extrusionOk="0">
                  <a:moveTo>
                    <a:pt x="970" y="1"/>
                  </a:moveTo>
                  <a:lnTo>
                    <a:pt x="1" y="2536"/>
                  </a:lnTo>
                  <a:lnTo>
                    <a:pt x="5040" y="821"/>
                  </a:lnTo>
                  <a:lnTo>
                    <a:pt x="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3"/>
            <p:cNvSpPr/>
            <p:nvPr/>
          </p:nvSpPr>
          <p:spPr>
            <a:xfrm>
              <a:off x="7957797" y="1422783"/>
              <a:ext cx="62962" cy="40458"/>
            </a:xfrm>
            <a:custGeom>
              <a:avLst/>
              <a:gdLst/>
              <a:ahLst/>
              <a:cxnLst/>
              <a:rect l="l" t="t" r="r" b="b"/>
              <a:pathLst>
                <a:path w="3833" h="2463" extrusionOk="0">
                  <a:moveTo>
                    <a:pt x="2898" y="1"/>
                  </a:moveTo>
                  <a:lnTo>
                    <a:pt x="1" y="1483"/>
                  </a:lnTo>
                  <a:lnTo>
                    <a:pt x="3833" y="2462"/>
                  </a:lnTo>
                  <a:lnTo>
                    <a:pt x="28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3"/>
            <p:cNvSpPr/>
            <p:nvPr/>
          </p:nvSpPr>
          <p:spPr>
            <a:xfrm>
              <a:off x="7809879" y="1359969"/>
              <a:ext cx="195523" cy="129511"/>
            </a:xfrm>
            <a:custGeom>
              <a:avLst/>
              <a:gdLst/>
              <a:ahLst/>
              <a:cxnLst/>
              <a:rect l="l" t="t" r="r" b="b"/>
              <a:pathLst>
                <a:path w="11904" h="7885" extrusionOk="0">
                  <a:moveTo>
                    <a:pt x="2903" y="1"/>
                  </a:moveTo>
                  <a:lnTo>
                    <a:pt x="0" y="3825"/>
                  </a:lnTo>
                  <a:lnTo>
                    <a:pt x="9193" y="7885"/>
                  </a:lnTo>
                  <a:lnTo>
                    <a:pt x="11903" y="3825"/>
                  </a:lnTo>
                  <a:lnTo>
                    <a:pt x="29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3"/>
            <p:cNvSpPr/>
            <p:nvPr/>
          </p:nvSpPr>
          <p:spPr>
            <a:xfrm>
              <a:off x="8035542" y="1369710"/>
              <a:ext cx="105613" cy="106713"/>
            </a:xfrm>
            <a:custGeom>
              <a:avLst/>
              <a:gdLst/>
              <a:ahLst/>
              <a:cxnLst/>
              <a:rect l="l" t="t" r="r" b="b"/>
              <a:pathLst>
                <a:path w="6430" h="6497" extrusionOk="0">
                  <a:moveTo>
                    <a:pt x="2857" y="1"/>
                  </a:moveTo>
                  <a:lnTo>
                    <a:pt x="0" y="3183"/>
                  </a:lnTo>
                  <a:lnTo>
                    <a:pt x="2699" y="6497"/>
                  </a:lnTo>
                  <a:lnTo>
                    <a:pt x="6430" y="3232"/>
                  </a:ln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3"/>
            <p:cNvSpPr/>
            <p:nvPr/>
          </p:nvSpPr>
          <p:spPr>
            <a:xfrm>
              <a:off x="7261278" y="1457836"/>
              <a:ext cx="555122" cy="498058"/>
            </a:xfrm>
            <a:custGeom>
              <a:avLst/>
              <a:gdLst/>
              <a:ahLst/>
              <a:cxnLst/>
              <a:rect l="l" t="t" r="r" b="b"/>
              <a:pathLst>
                <a:path w="33795" h="30321" extrusionOk="0">
                  <a:moveTo>
                    <a:pt x="27778" y="1"/>
                  </a:moveTo>
                  <a:cubicBezTo>
                    <a:pt x="24762" y="1"/>
                    <a:pt x="18826" y="5199"/>
                    <a:pt x="14216" y="11203"/>
                  </a:cubicBezTo>
                  <a:cubicBezTo>
                    <a:pt x="5002" y="23199"/>
                    <a:pt x="0" y="25537"/>
                    <a:pt x="3896" y="29235"/>
                  </a:cubicBezTo>
                  <a:cubicBezTo>
                    <a:pt x="4673" y="29972"/>
                    <a:pt x="5472" y="30321"/>
                    <a:pt x="6346" y="30321"/>
                  </a:cubicBezTo>
                  <a:cubicBezTo>
                    <a:pt x="9450" y="30321"/>
                    <a:pt x="13499" y="25920"/>
                    <a:pt x="20848" y="18905"/>
                  </a:cubicBezTo>
                  <a:cubicBezTo>
                    <a:pt x="28212" y="11878"/>
                    <a:pt x="33794" y="4304"/>
                    <a:pt x="28922" y="365"/>
                  </a:cubicBezTo>
                  <a:cubicBezTo>
                    <a:pt x="28615" y="117"/>
                    <a:pt x="28229" y="1"/>
                    <a:pt x="2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3"/>
            <p:cNvSpPr/>
            <p:nvPr/>
          </p:nvSpPr>
          <p:spPr>
            <a:xfrm>
              <a:off x="7496271" y="3978119"/>
              <a:ext cx="188178" cy="196490"/>
            </a:xfrm>
            <a:custGeom>
              <a:avLst/>
              <a:gdLst/>
              <a:ahLst/>
              <a:cxnLst/>
              <a:rect l="l" t="t" r="r" b="b"/>
              <a:pathLst>
                <a:path w="11456" h="11962" extrusionOk="0">
                  <a:moveTo>
                    <a:pt x="119" y="0"/>
                  </a:moveTo>
                  <a:lnTo>
                    <a:pt x="119" y="0"/>
                  </a:lnTo>
                  <a:cubicBezTo>
                    <a:pt x="119" y="0"/>
                    <a:pt x="0" y="6283"/>
                    <a:pt x="757" y="7393"/>
                  </a:cubicBezTo>
                  <a:cubicBezTo>
                    <a:pt x="1679" y="8744"/>
                    <a:pt x="5664" y="11935"/>
                    <a:pt x="7915" y="11961"/>
                  </a:cubicBezTo>
                  <a:cubicBezTo>
                    <a:pt x="7937" y="11961"/>
                    <a:pt x="7959" y="11961"/>
                    <a:pt x="7981" y="11961"/>
                  </a:cubicBezTo>
                  <a:cubicBezTo>
                    <a:pt x="11316" y="11961"/>
                    <a:pt x="11380" y="8973"/>
                    <a:pt x="11417" y="7849"/>
                  </a:cubicBezTo>
                  <a:cubicBezTo>
                    <a:pt x="11456" y="6642"/>
                    <a:pt x="8722" y="2058"/>
                    <a:pt x="8722" y="2058"/>
                  </a:cubicBezTo>
                  <a:lnTo>
                    <a:pt x="1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3"/>
            <p:cNvSpPr/>
            <p:nvPr/>
          </p:nvSpPr>
          <p:spPr>
            <a:xfrm>
              <a:off x="7926800" y="4011695"/>
              <a:ext cx="99805" cy="18644"/>
            </a:xfrm>
            <a:custGeom>
              <a:avLst/>
              <a:gdLst/>
              <a:ahLst/>
              <a:cxnLst/>
              <a:rect l="l" t="t" r="r" b="b"/>
              <a:pathLst>
                <a:path w="6076" h="1135" extrusionOk="0">
                  <a:moveTo>
                    <a:pt x="0" y="0"/>
                  </a:moveTo>
                  <a:lnTo>
                    <a:pt x="0" y="1135"/>
                  </a:lnTo>
                  <a:lnTo>
                    <a:pt x="6075" y="1135"/>
                  </a:lnTo>
                  <a:lnTo>
                    <a:pt x="60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3"/>
            <p:cNvSpPr/>
            <p:nvPr/>
          </p:nvSpPr>
          <p:spPr>
            <a:xfrm>
              <a:off x="7905956" y="3879349"/>
              <a:ext cx="379658" cy="166528"/>
            </a:xfrm>
            <a:custGeom>
              <a:avLst/>
              <a:gdLst/>
              <a:ahLst/>
              <a:cxnLst/>
              <a:rect l="l" t="t" r="r" b="b"/>
              <a:pathLst>
                <a:path w="23113" h="10138" extrusionOk="0">
                  <a:moveTo>
                    <a:pt x="2357" y="1"/>
                  </a:moveTo>
                  <a:cubicBezTo>
                    <a:pt x="1871" y="1"/>
                    <a:pt x="1544" y="21"/>
                    <a:pt x="1508" y="71"/>
                  </a:cubicBezTo>
                  <a:cubicBezTo>
                    <a:pt x="713" y="1187"/>
                    <a:pt x="173" y="3345"/>
                    <a:pt x="95" y="4337"/>
                  </a:cubicBezTo>
                  <a:cubicBezTo>
                    <a:pt x="0" y="5534"/>
                    <a:pt x="714" y="8057"/>
                    <a:pt x="1501" y="8057"/>
                  </a:cubicBezTo>
                  <a:cubicBezTo>
                    <a:pt x="3799" y="8057"/>
                    <a:pt x="6544" y="8151"/>
                    <a:pt x="8912" y="8470"/>
                  </a:cubicBezTo>
                  <a:cubicBezTo>
                    <a:pt x="11268" y="8788"/>
                    <a:pt x="12158" y="10138"/>
                    <a:pt x="18133" y="10138"/>
                  </a:cubicBezTo>
                  <a:cubicBezTo>
                    <a:pt x="18164" y="10138"/>
                    <a:pt x="18194" y="10138"/>
                    <a:pt x="18225" y="10138"/>
                  </a:cubicBezTo>
                  <a:cubicBezTo>
                    <a:pt x="19994" y="10133"/>
                    <a:pt x="23112" y="10028"/>
                    <a:pt x="23112" y="9303"/>
                  </a:cubicBezTo>
                  <a:cubicBezTo>
                    <a:pt x="23112" y="6166"/>
                    <a:pt x="17300" y="7281"/>
                    <a:pt x="15456" y="5581"/>
                  </a:cubicBezTo>
                  <a:cubicBezTo>
                    <a:pt x="10790" y="1279"/>
                    <a:pt x="7682" y="241"/>
                    <a:pt x="7682" y="241"/>
                  </a:cubicBezTo>
                  <a:cubicBezTo>
                    <a:pt x="7682" y="241"/>
                    <a:pt x="4052" y="1"/>
                    <a:pt x="2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3"/>
            <p:cNvSpPr/>
            <p:nvPr/>
          </p:nvSpPr>
          <p:spPr>
            <a:xfrm>
              <a:off x="7817764" y="2214146"/>
              <a:ext cx="395936" cy="1708880"/>
            </a:xfrm>
            <a:custGeom>
              <a:avLst/>
              <a:gdLst/>
              <a:ahLst/>
              <a:cxnLst/>
              <a:rect l="l" t="t" r="r" b="b"/>
              <a:pathLst>
                <a:path w="24104" h="104034" extrusionOk="0">
                  <a:moveTo>
                    <a:pt x="21975" y="1"/>
                  </a:moveTo>
                  <a:lnTo>
                    <a:pt x="10646" y="680"/>
                  </a:lnTo>
                  <a:cubicBezTo>
                    <a:pt x="10646" y="680"/>
                    <a:pt x="892" y="10428"/>
                    <a:pt x="446" y="14678"/>
                  </a:cubicBezTo>
                  <a:cubicBezTo>
                    <a:pt x="1" y="18926"/>
                    <a:pt x="4108" y="32525"/>
                    <a:pt x="5560" y="43222"/>
                  </a:cubicBezTo>
                  <a:cubicBezTo>
                    <a:pt x="7012" y="53918"/>
                    <a:pt x="7912" y="56082"/>
                    <a:pt x="7548" y="58608"/>
                  </a:cubicBezTo>
                  <a:cubicBezTo>
                    <a:pt x="7185" y="61134"/>
                    <a:pt x="4318" y="71355"/>
                    <a:pt x="4417" y="78174"/>
                  </a:cubicBezTo>
                  <a:cubicBezTo>
                    <a:pt x="4532" y="86118"/>
                    <a:pt x="4868" y="102481"/>
                    <a:pt x="4868" y="102481"/>
                  </a:cubicBezTo>
                  <a:cubicBezTo>
                    <a:pt x="4868" y="102481"/>
                    <a:pt x="6213" y="104034"/>
                    <a:pt x="11570" y="104034"/>
                  </a:cubicBezTo>
                  <a:cubicBezTo>
                    <a:pt x="11615" y="104034"/>
                    <a:pt x="11661" y="104033"/>
                    <a:pt x="11708" y="104033"/>
                  </a:cubicBezTo>
                  <a:cubicBezTo>
                    <a:pt x="15230" y="104017"/>
                    <a:pt x="16645" y="101974"/>
                    <a:pt x="16645" y="101974"/>
                  </a:cubicBezTo>
                  <a:cubicBezTo>
                    <a:pt x="16645" y="101974"/>
                    <a:pt x="20470" y="61579"/>
                    <a:pt x="20914" y="57382"/>
                  </a:cubicBezTo>
                  <a:cubicBezTo>
                    <a:pt x="21203" y="54667"/>
                    <a:pt x="24103" y="35945"/>
                    <a:pt x="24103" y="20654"/>
                  </a:cubicBezTo>
                  <a:cubicBezTo>
                    <a:pt x="24103" y="2887"/>
                    <a:pt x="21973" y="2033"/>
                    <a:pt x="21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3"/>
            <p:cNvSpPr/>
            <p:nvPr/>
          </p:nvSpPr>
          <p:spPr>
            <a:xfrm>
              <a:off x="7483754" y="2214146"/>
              <a:ext cx="589059" cy="1811806"/>
            </a:xfrm>
            <a:custGeom>
              <a:avLst/>
              <a:gdLst/>
              <a:ahLst/>
              <a:cxnLst/>
              <a:rect l="l" t="t" r="r" b="b"/>
              <a:pathLst>
                <a:path w="35861" h="110300" extrusionOk="0">
                  <a:moveTo>
                    <a:pt x="15792" y="1"/>
                  </a:moveTo>
                  <a:cubicBezTo>
                    <a:pt x="15792" y="1"/>
                    <a:pt x="11977" y="5789"/>
                    <a:pt x="10430" y="12177"/>
                  </a:cubicBezTo>
                  <a:cubicBezTo>
                    <a:pt x="8883" y="18565"/>
                    <a:pt x="9009" y="49386"/>
                    <a:pt x="7283" y="58421"/>
                  </a:cubicBezTo>
                  <a:cubicBezTo>
                    <a:pt x="6690" y="61522"/>
                    <a:pt x="3900" y="71102"/>
                    <a:pt x="2398" y="80493"/>
                  </a:cubicBezTo>
                  <a:cubicBezTo>
                    <a:pt x="897" y="89883"/>
                    <a:pt x="0" y="108744"/>
                    <a:pt x="0" y="108744"/>
                  </a:cubicBezTo>
                  <a:lnTo>
                    <a:pt x="9966" y="110300"/>
                  </a:lnTo>
                  <a:cubicBezTo>
                    <a:pt x="9966" y="110300"/>
                    <a:pt x="19198" y="71070"/>
                    <a:pt x="20328" y="64854"/>
                  </a:cubicBezTo>
                  <a:cubicBezTo>
                    <a:pt x="21457" y="58637"/>
                    <a:pt x="35253" y="13091"/>
                    <a:pt x="35253" y="13091"/>
                  </a:cubicBezTo>
                  <a:lnTo>
                    <a:pt x="35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3"/>
            <p:cNvSpPr/>
            <p:nvPr/>
          </p:nvSpPr>
          <p:spPr>
            <a:xfrm>
              <a:off x="8157227" y="1837379"/>
              <a:ext cx="359881" cy="374599"/>
            </a:xfrm>
            <a:custGeom>
              <a:avLst/>
              <a:gdLst/>
              <a:ahLst/>
              <a:cxnLst/>
              <a:rect l="l" t="t" r="r" b="b"/>
              <a:pathLst>
                <a:path w="21909" h="22805" extrusionOk="0">
                  <a:moveTo>
                    <a:pt x="16471" y="0"/>
                  </a:moveTo>
                  <a:cubicBezTo>
                    <a:pt x="14175" y="0"/>
                    <a:pt x="10631" y="2593"/>
                    <a:pt x="8219" y="7015"/>
                  </a:cubicBezTo>
                  <a:cubicBezTo>
                    <a:pt x="4916" y="13068"/>
                    <a:pt x="0" y="21649"/>
                    <a:pt x="1888" y="22636"/>
                  </a:cubicBezTo>
                  <a:cubicBezTo>
                    <a:pt x="2107" y="22751"/>
                    <a:pt x="2342" y="22805"/>
                    <a:pt x="2593" y="22805"/>
                  </a:cubicBezTo>
                  <a:cubicBezTo>
                    <a:pt x="5295" y="22805"/>
                    <a:pt x="9776" y="16533"/>
                    <a:pt x="14384" y="11996"/>
                  </a:cubicBezTo>
                  <a:cubicBezTo>
                    <a:pt x="19486" y="6974"/>
                    <a:pt x="21909" y="2740"/>
                    <a:pt x="17617" y="279"/>
                  </a:cubicBezTo>
                  <a:cubicBezTo>
                    <a:pt x="17290" y="92"/>
                    <a:pt x="16902" y="0"/>
                    <a:pt x="16471"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3"/>
            <p:cNvSpPr/>
            <p:nvPr/>
          </p:nvSpPr>
          <p:spPr>
            <a:xfrm>
              <a:off x="7699955" y="2175348"/>
              <a:ext cx="517966" cy="111238"/>
            </a:xfrm>
            <a:custGeom>
              <a:avLst/>
              <a:gdLst/>
              <a:ahLst/>
              <a:cxnLst/>
              <a:rect l="l" t="t" r="r" b="b"/>
              <a:pathLst>
                <a:path w="31533" h="6772" extrusionOk="0">
                  <a:moveTo>
                    <a:pt x="11" y="1"/>
                  </a:moveTo>
                  <a:cubicBezTo>
                    <a:pt x="5" y="1"/>
                    <a:pt x="1" y="5"/>
                    <a:pt x="1" y="11"/>
                  </a:cubicBezTo>
                  <a:lnTo>
                    <a:pt x="1" y="6761"/>
                  </a:lnTo>
                  <a:cubicBezTo>
                    <a:pt x="1" y="6767"/>
                    <a:pt x="5" y="6771"/>
                    <a:pt x="11" y="6771"/>
                  </a:cubicBezTo>
                  <a:lnTo>
                    <a:pt x="31521" y="6771"/>
                  </a:lnTo>
                  <a:cubicBezTo>
                    <a:pt x="31528" y="6771"/>
                    <a:pt x="31532" y="6767"/>
                    <a:pt x="31532" y="6761"/>
                  </a:cubicBezTo>
                  <a:lnTo>
                    <a:pt x="31532" y="11"/>
                  </a:lnTo>
                  <a:cubicBezTo>
                    <a:pt x="31532" y="5"/>
                    <a:pt x="31528" y="1"/>
                    <a:pt x="31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3"/>
            <p:cNvSpPr/>
            <p:nvPr/>
          </p:nvSpPr>
          <p:spPr>
            <a:xfrm>
              <a:off x="7808877" y="881639"/>
              <a:ext cx="335734" cy="183152"/>
            </a:xfrm>
            <a:custGeom>
              <a:avLst/>
              <a:gdLst/>
              <a:ahLst/>
              <a:cxnLst/>
              <a:rect l="l" t="t" r="r" b="b"/>
              <a:pathLst>
                <a:path w="20439" h="11150" extrusionOk="0">
                  <a:moveTo>
                    <a:pt x="10884" y="0"/>
                  </a:moveTo>
                  <a:cubicBezTo>
                    <a:pt x="0" y="0"/>
                    <a:pt x="392" y="10969"/>
                    <a:pt x="392" y="10969"/>
                  </a:cubicBezTo>
                  <a:cubicBezTo>
                    <a:pt x="392" y="10969"/>
                    <a:pt x="2193" y="10995"/>
                    <a:pt x="8806" y="11144"/>
                  </a:cubicBezTo>
                  <a:cubicBezTo>
                    <a:pt x="8987" y="11148"/>
                    <a:pt x="9167" y="11150"/>
                    <a:pt x="9346" y="11150"/>
                  </a:cubicBezTo>
                  <a:cubicBezTo>
                    <a:pt x="15690" y="11150"/>
                    <a:pt x="20439" y="8657"/>
                    <a:pt x="20439" y="8657"/>
                  </a:cubicBezTo>
                  <a:cubicBezTo>
                    <a:pt x="20439" y="8657"/>
                    <a:pt x="19791" y="0"/>
                    <a:pt x="10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3"/>
            <p:cNvSpPr/>
            <p:nvPr/>
          </p:nvSpPr>
          <p:spPr>
            <a:xfrm>
              <a:off x="7878902" y="1012030"/>
              <a:ext cx="356021" cy="99592"/>
            </a:xfrm>
            <a:custGeom>
              <a:avLst/>
              <a:gdLst/>
              <a:ahLst/>
              <a:cxnLst/>
              <a:rect l="l" t="t" r="r" b="b"/>
              <a:pathLst>
                <a:path w="21674" h="6063" extrusionOk="0">
                  <a:moveTo>
                    <a:pt x="16095" y="0"/>
                  </a:moveTo>
                  <a:cubicBezTo>
                    <a:pt x="16095" y="0"/>
                    <a:pt x="15552" y="919"/>
                    <a:pt x="11148" y="1681"/>
                  </a:cubicBezTo>
                  <a:cubicBezTo>
                    <a:pt x="3198" y="3053"/>
                    <a:pt x="70" y="2562"/>
                    <a:pt x="1" y="3106"/>
                  </a:cubicBezTo>
                  <a:cubicBezTo>
                    <a:pt x="1" y="3106"/>
                    <a:pt x="9473" y="6062"/>
                    <a:pt x="10123" y="6062"/>
                  </a:cubicBezTo>
                  <a:cubicBezTo>
                    <a:pt x="10138" y="6062"/>
                    <a:pt x="10148" y="6061"/>
                    <a:pt x="10154" y="6058"/>
                  </a:cubicBezTo>
                  <a:cubicBezTo>
                    <a:pt x="10403" y="5920"/>
                    <a:pt x="13096" y="3952"/>
                    <a:pt x="16549" y="3393"/>
                  </a:cubicBezTo>
                  <a:cubicBezTo>
                    <a:pt x="16920" y="3333"/>
                    <a:pt x="17274" y="3307"/>
                    <a:pt x="17609" y="3307"/>
                  </a:cubicBezTo>
                  <a:cubicBezTo>
                    <a:pt x="19690" y="3307"/>
                    <a:pt x="21069" y="4296"/>
                    <a:pt x="21425" y="4296"/>
                  </a:cubicBezTo>
                  <a:cubicBezTo>
                    <a:pt x="21463" y="4296"/>
                    <a:pt x="21489" y="4285"/>
                    <a:pt x="21504" y="4260"/>
                  </a:cubicBezTo>
                  <a:cubicBezTo>
                    <a:pt x="21673" y="3964"/>
                    <a:pt x="16095" y="0"/>
                    <a:pt x="1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3"/>
            <p:cNvSpPr/>
            <p:nvPr/>
          </p:nvSpPr>
          <p:spPr>
            <a:xfrm>
              <a:off x="8042605" y="936782"/>
              <a:ext cx="75445" cy="81999"/>
            </a:xfrm>
            <a:custGeom>
              <a:avLst/>
              <a:gdLst/>
              <a:ahLst/>
              <a:cxnLst/>
              <a:rect l="l" t="t" r="r" b="b"/>
              <a:pathLst>
                <a:path w="4593" h="4992" extrusionOk="0">
                  <a:moveTo>
                    <a:pt x="2314" y="1"/>
                  </a:moveTo>
                  <a:cubicBezTo>
                    <a:pt x="2139" y="1"/>
                    <a:pt x="1951" y="22"/>
                    <a:pt x="1749" y="67"/>
                  </a:cubicBezTo>
                  <a:cubicBezTo>
                    <a:pt x="216" y="409"/>
                    <a:pt x="0" y="1611"/>
                    <a:pt x="303" y="2967"/>
                  </a:cubicBezTo>
                  <a:cubicBezTo>
                    <a:pt x="585" y="4226"/>
                    <a:pt x="2037" y="4991"/>
                    <a:pt x="2705" y="4991"/>
                  </a:cubicBezTo>
                  <a:cubicBezTo>
                    <a:pt x="2757" y="4991"/>
                    <a:pt x="2803" y="4987"/>
                    <a:pt x="2844" y="4978"/>
                  </a:cubicBezTo>
                  <a:cubicBezTo>
                    <a:pt x="3598" y="4810"/>
                    <a:pt x="4593" y="3434"/>
                    <a:pt x="4290" y="2077"/>
                  </a:cubicBezTo>
                  <a:cubicBezTo>
                    <a:pt x="4027" y="902"/>
                    <a:pt x="3450" y="1"/>
                    <a:pt x="2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3"/>
            <p:cNvSpPr/>
            <p:nvPr/>
          </p:nvSpPr>
          <p:spPr>
            <a:xfrm>
              <a:off x="8108063" y="1510433"/>
              <a:ext cx="88356" cy="124428"/>
            </a:xfrm>
            <a:custGeom>
              <a:avLst/>
              <a:gdLst/>
              <a:ahLst/>
              <a:cxnLst/>
              <a:rect l="l" t="t" r="r" b="b"/>
              <a:pathLst>
                <a:path w="5379" h="7575" extrusionOk="0">
                  <a:moveTo>
                    <a:pt x="2028" y="0"/>
                  </a:moveTo>
                  <a:cubicBezTo>
                    <a:pt x="1967" y="0"/>
                    <a:pt x="1908" y="26"/>
                    <a:pt x="1867" y="72"/>
                  </a:cubicBezTo>
                  <a:cubicBezTo>
                    <a:pt x="1703" y="249"/>
                    <a:pt x="1340" y="620"/>
                    <a:pt x="1009" y="819"/>
                  </a:cubicBezTo>
                  <a:cubicBezTo>
                    <a:pt x="754" y="972"/>
                    <a:pt x="446" y="1106"/>
                    <a:pt x="230" y="1191"/>
                  </a:cubicBezTo>
                  <a:cubicBezTo>
                    <a:pt x="73" y="1253"/>
                    <a:pt x="1" y="1473"/>
                    <a:pt x="62" y="1702"/>
                  </a:cubicBezTo>
                  <a:cubicBezTo>
                    <a:pt x="290" y="2560"/>
                    <a:pt x="868" y="4547"/>
                    <a:pt x="1595" y="5587"/>
                  </a:cubicBezTo>
                  <a:cubicBezTo>
                    <a:pt x="2754" y="7246"/>
                    <a:pt x="3818" y="7526"/>
                    <a:pt x="4138" y="7573"/>
                  </a:cubicBezTo>
                  <a:cubicBezTo>
                    <a:pt x="4149" y="7574"/>
                    <a:pt x="4159" y="7575"/>
                    <a:pt x="4170" y="7575"/>
                  </a:cubicBezTo>
                  <a:cubicBezTo>
                    <a:pt x="4222" y="7575"/>
                    <a:pt x="4273" y="7556"/>
                    <a:pt x="4312" y="7520"/>
                  </a:cubicBezTo>
                  <a:cubicBezTo>
                    <a:pt x="4554" y="7305"/>
                    <a:pt x="5290" y="6486"/>
                    <a:pt x="5345" y="4463"/>
                  </a:cubicBezTo>
                  <a:cubicBezTo>
                    <a:pt x="5379" y="3197"/>
                    <a:pt x="4771" y="1218"/>
                    <a:pt x="4489" y="376"/>
                  </a:cubicBezTo>
                  <a:cubicBezTo>
                    <a:pt x="4421" y="174"/>
                    <a:pt x="4267" y="36"/>
                    <a:pt x="4117" y="36"/>
                  </a:cubicBezTo>
                  <a:cubicBezTo>
                    <a:pt x="4100" y="36"/>
                    <a:pt x="4083" y="38"/>
                    <a:pt x="4067" y="42"/>
                  </a:cubicBezTo>
                  <a:cubicBezTo>
                    <a:pt x="3839" y="90"/>
                    <a:pt x="3509" y="148"/>
                    <a:pt x="3212" y="160"/>
                  </a:cubicBezTo>
                  <a:cubicBezTo>
                    <a:pt x="3189" y="161"/>
                    <a:pt x="3165" y="161"/>
                    <a:pt x="3142" y="161"/>
                  </a:cubicBezTo>
                  <a:cubicBezTo>
                    <a:pt x="2766" y="161"/>
                    <a:pt x="2305" y="62"/>
                    <a:pt x="2085" y="8"/>
                  </a:cubicBezTo>
                  <a:cubicBezTo>
                    <a:pt x="2066" y="3"/>
                    <a:pt x="2047" y="0"/>
                    <a:pt x="2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3"/>
            <p:cNvSpPr/>
            <p:nvPr/>
          </p:nvSpPr>
          <p:spPr>
            <a:xfrm>
              <a:off x="7515111" y="1532427"/>
              <a:ext cx="120387" cy="131147"/>
            </a:xfrm>
            <a:custGeom>
              <a:avLst/>
              <a:gdLst/>
              <a:ahLst/>
              <a:cxnLst/>
              <a:rect l="l" t="t" r="r" b="b"/>
              <a:pathLst>
                <a:path w="7329" h="7984" extrusionOk="0">
                  <a:moveTo>
                    <a:pt x="6344" y="0"/>
                  </a:moveTo>
                  <a:cubicBezTo>
                    <a:pt x="5519" y="0"/>
                    <a:pt x="3935" y="1245"/>
                    <a:pt x="2502" y="3088"/>
                  </a:cubicBezTo>
                  <a:cubicBezTo>
                    <a:pt x="833" y="5235"/>
                    <a:pt x="1" y="7380"/>
                    <a:pt x="643" y="7879"/>
                  </a:cubicBezTo>
                  <a:cubicBezTo>
                    <a:pt x="734" y="7950"/>
                    <a:pt x="849" y="7984"/>
                    <a:pt x="986" y="7984"/>
                  </a:cubicBezTo>
                  <a:cubicBezTo>
                    <a:pt x="1811" y="7984"/>
                    <a:pt x="3394" y="6738"/>
                    <a:pt x="4827" y="4895"/>
                  </a:cubicBezTo>
                  <a:cubicBezTo>
                    <a:pt x="6495" y="2748"/>
                    <a:pt x="7328" y="603"/>
                    <a:pt x="6687" y="105"/>
                  </a:cubicBezTo>
                  <a:cubicBezTo>
                    <a:pt x="6596" y="34"/>
                    <a:pt x="6481" y="0"/>
                    <a:pt x="6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7278936" y="1787411"/>
              <a:ext cx="234730" cy="125742"/>
            </a:xfrm>
            <a:custGeom>
              <a:avLst/>
              <a:gdLst/>
              <a:ahLst/>
              <a:cxnLst/>
              <a:rect l="l" t="t" r="r" b="b"/>
              <a:pathLst>
                <a:path w="14290" h="7655" extrusionOk="0">
                  <a:moveTo>
                    <a:pt x="7146" y="1"/>
                  </a:moveTo>
                  <a:cubicBezTo>
                    <a:pt x="5232" y="1"/>
                    <a:pt x="3318" y="820"/>
                    <a:pt x="1699" y="2458"/>
                  </a:cubicBezTo>
                  <a:cubicBezTo>
                    <a:pt x="244" y="3924"/>
                    <a:pt x="1" y="6391"/>
                    <a:pt x="769" y="7042"/>
                  </a:cubicBezTo>
                  <a:cubicBezTo>
                    <a:pt x="871" y="7145"/>
                    <a:pt x="974" y="7248"/>
                    <a:pt x="1077" y="7350"/>
                  </a:cubicBezTo>
                  <a:cubicBezTo>
                    <a:pt x="1320" y="7563"/>
                    <a:pt x="1601" y="7654"/>
                    <a:pt x="1896" y="7654"/>
                  </a:cubicBezTo>
                  <a:cubicBezTo>
                    <a:pt x="2529" y="7654"/>
                    <a:pt x="3233" y="7234"/>
                    <a:pt x="3798" y="6688"/>
                  </a:cubicBezTo>
                  <a:cubicBezTo>
                    <a:pt x="4794" y="5681"/>
                    <a:pt x="5970" y="5178"/>
                    <a:pt x="7146" y="5178"/>
                  </a:cubicBezTo>
                  <a:cubicBezTo>
                    <a:pt x="8322" y="5178"/>
                    <a:pt x="9498" y="5681"/>
                    <a:pt x="10493" y="6688"/>
                  </a:cubicBezTo>
                  <a:cubicBezTo>
                    <a:pt x="11059" y="7234"/>
                    <a:pt x="11762" y="7654"/>
                    <a:pt x="12396" y="7654"/>
                  </a:cubicBezTo>
                  <a:cubicBezTo>
                    <a:pt x="12691" y="7654"/>
                    <a:pt x="12971" y="7563"/>
                    <a:pt x="13215" y="7350"/>
                  </a:cubicBezTo>
                  <a:lnTo>
                    <a:pt x="13523" y="7042"/>
                  </a:lnTo>
                  <a:cubicBezTo>
                    <a:pt x="14290" y="6391"/>
                    <a:pt x="14047" y="3924"/>
                    <a:pt x="12593" y="2458"/>
                  </a:cubicBezTo>
                  <a:cubicBezTo>
                    <a:pt x="10973" y="820"/>
                    <a:pt x="9060" y="1"/>
                    <a:pt x="7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7267651" y="1840007"/>
              <a:ext cx="494822" cy="360045"/>
            </a:xfrm>
            <a:custGeom>
              <a:avLst/>
              <a:gdLst/>
              <a:ahLst/>
              <a:cxnLst/>
              <a:rect l="l" t="t" r="r" b="b"/>
              <a:pathLst>
                <a:path w="30124" h="21919" extrusionOk="0">
                  <a:moveTo>
                    <a:pt x="5287" y="1"/>
                  </a:moveTo>
                  <a:cubicBezTo>
                    <a:pt x="4520" y="1"/>
                    <a:pt x="3910" y="193"/>
                    <a:pt x="3515" y="584"/>
                  </a:cubicBezTo>
                  <a:cubicBezTo>
                    <a:pt x="0" y="4066"/>
                    <a:pt x="4161" y="8150"/>
                    <a:pt x="11415" y="12557"/>
                  </a:cubicBezTo>
                  <a:cubicBezTo>
                    <a:pt x="17690" y="16371"/>
                    <a:pt x="24461" y="21919"/>
                    <a:pt x="27494" y="21919"/>
                  </a:cubicBezTo>
                  <a:cubicBezTo>
                    <a:pt x="27921" y="21919"/>
                    <a:pt x="28275" y="21808"/>
                    <a:pt x="28542" y="21567"/>
                  </a:cubicBezTo>
                  <a:cubicBezTo>
                    <a:pt x="30124" y="20137"/>
                    <a:pt x="21687" y="11865"/>
                    <a:pt x="15906" y="5997"/>
                  </a:cubicBezTo>
                  <a:cubicBezTo>
                    <a:pt x="12056" y="2089"/>
                    <a:pt x="7817" y="1"/>
                    <a:pt x="5287"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3"/>
            <p:cNvSpPr/>
            <p:nvPr/>
          </p:nvSpPr>
          <p:spPr>
            <a:xfrm>
              <a:off x="7719929" y="2218483"/>
              <a:ext cx="59824" cy="58099"/>
            </a:xfrm>
            <a:custGeom>
              <a:avLst/>
              <a:gdLst/>
              <a:ahLst/>
              <a:cxnLst/>
              <a:rect l="l" t="t" r="r" b="b"/>
              <a:pathLst>
                <a:path w="3642" h="3537" extrusionOk="0">
                  <a:moveTo>
                    <a:pt x="772" y="1"/>
                  </a:moveTo>
                  <a:cubicBezTo>
                    <a:pt x="593" y="1"/>
                    <a:pt x="415" y="68"/>
                    <a:pt x="278" y="203"/>
                  </a:cubicBezTo>
                  <a:lnTo>
                    <a:pt x="276" y="206"/>
                  </a:lnTo>
                  <a:cubicBezTo>
                    <a:pt x="3" y="478"/>
                    <a:pt x="1" y="919"/>
                    <a:pt x="270" y="1195"/>
                  </a:cubicBezTo>
                  <a:lnTo>
                    <a:pt x="2372" y="3329"/>
                  </a:lnTo>
                  <a:cubicBezTo>
                    <a:pt x="2510" y="3467"/>
                    <a:pt x="2690" y="3537"/>
                    <a:pt x="2871" y="3537"/>
                  </a:cubicBezTo>
                  <a:cubicBezTo>
                    <a:pt x="3049" y="3537"/>
                    <a:pt x="3228" y="3469"/>
                    <a:pt x="3364" y="3334"/>
                  </a:cubicBezTo>
                  <a:lnTo>
                    <a:pt x="3368" y="3331"/>
                  </a:lnTo>
                  <a:cubicBezTo>
                    <a:pt x="3639" y="3059"/>
                    <a:pt x="3641" y="2618"/>
                    <a:pt x="3372" y="2343"/>
                  </a:cubicBezTo>
                  <a:lnTo>
                    <a:pt x="1271" y="209"/>
                  </a:lnTo>
                  <a:cubicBezTo>
                    <a:pt x="1134" y="70"/>
                    <a:pt x="953" y="1"/>
                    <a:pt x="772"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3"/>
            <p:cNvSpPr/>
            <p:nvPr/>
          </p:nvSpPr>
          <p:spPr>
            <a:xfrm>
              <a:off x="7736700" y="2204816"/>
              <a:ext cx="59841" cy="58116"/>
            </a:xfrm>
            <a:custGeom>
              <a:avLst/>
              <a:gdLst/>
              <a:ahLst/>
              <a:cxnLst/>
              <a:rect l="l" t="t" r="r" b="b"/>
              <a:pathLst>
                <a:path w="3643" h="3538" extrusionOk="0">
                  <a:moveTo>
                    <a:pt x="772" y="1"/>
                  </a:moveTo>
                  <a:cubicBezTo>
                    <a:pt x="594" y="1"/>
                    <a:pt x="415" y="69"/>
                    <a:pt x="278" y="204"/>
                  </a:cubicBezTo>
                  <a:lnTo>
                    <a:pt x="276" y="206"/>
                  </a:lnTo>
                  <a:cubicBezTo>
                    <a:pt x="3" y="479"/>
                    <a:pt x="1" y="920"/>
                    <a:pt x="271" y="1194"/>
                  </a:cubicBezTo>
                  <a:lnTo>
                    <a:pt x="2372" y="3329"/>
                  </a:lnTo>
                  <a:cubicBezTo>
                    <a:pt x="2510" y="3468"/>
                    <a:pt x="2690" y="3537"/>
                    <a:pt x="2871" y="3537"/>
                  </a:cubicBezTo>
                  <a:cubicBezTo>
                    <a:pt x="3049" y="3537"/>
                    <a:pt x="3228" y="3470"/>
                    <a:pt x="3364" y="3334"/>
                  </a:cubicBezTo>
                  <a:lnTo>
                    <a:pt x="3368" y="3332"/>
                  </a:lnTo>
                  <a:cubicBezTo>
                    <a:pt x="3639" y="3060"/>
                    <a:pt x="3642" y="2619"/>
                    <a:pt x="3372" y="2343"/>
                  </a:cubicBezTo>
                  <a:lnTo>
                    <a:pt x="1271" y="209"/>
                  </a:lnTo>
                  <a:cubicBezTo>
                    <a:pt x="1134" y="70"/>
                    <a:pt x="953" y="1"/>
                    <a:pt x="772"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7752223" y="2190542"/>
              <a:ext cx="59824" cy="58099"/>
            </a:xfrm>
            <a:custGeom>
              <a:avLst/>
              <a:gdLst/>
              <a:ahLst/>
              <a:cxnLst/>
              <a:rect l="l" t="t" r="r" b="b"/>
              <a:pathLst>
                <a:path w="3642" h="3537" extrusionOk="0">
                  <a:moveTo>
                    <a:pt x="771" y="0"/>
                  </a:moveTo>
                  <a:cubicBezTo>
                    <a:pt x="592" y="0"/>
                    <a:pt x="414" y="68"/>
                    <a:pt x="278" y="203"/>
                  </a:cubicBezTo>
                  <a:lnTo>
                    <a:pt x="276" y="205"/>
                  </a:lnTo>
                  <a:cubicBezTo>
                    <a:pt x="3" y="478"/>
                    <a:pt x="1" y="919"/>
                    <a:pt x="270" y="1193"/>
                  </a:cubicBezTo>
                  <a:lnTo>
                    <a:pt x="2371" y="3328"/>
                  </a:lnTo>
                  <a:cubicBezTo>
                    <a:pt x="2508" y="3467"/>
                    <a:pt x="2689" y="3536"/>
                    <a:pt x="2870" y="3536"/>
                  </a:cubicBezTo>
                  <a:cubicBezTo>
                    <a:pt x="3048" y="3536"/>
                    <a:pt x="3227" y="3469"/>
                    <a:pt x="3364" y="3333"/>
                  </a:cubicBezTo>
                  <a:lnTo>
                    <a:pt x="3366" y="3331"/>
                  </a:lnTo>
                  <a:cubicBezTo>
                    <a:pt x="3639" y="3059"/>
                    <a:pt x="3641" y="2618"/>
                    <a:pt x="3372" y="2343"/>
                  </a:cubicBezTo>
                  <a:lnTo>
                    <a:pt x="1269" y="209"/>
                  </a:lnTo>
                  <a:cubicBezTo>
                    <a:pt x="1132" y="70"/>
                    <a:pt x="951" y="0"/>
                    <a:pt x="771"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7765890" y="2175348"/>
              <a:ext cx="59808" cy="58116"/>
            </a:xfrm>
            <a:custGeom>
              <a:avLst/>
              <a:gdLst/>
              <a:ahLst/>
              <a:cxnLst/>
              <a:rect l="l" t="t" r="r" b="b"/>
              <a:pathLst>
                <a:path w="3641" h="3538" extrusionOk="0">
                  <a:moveTo>
                    <a:pt x="769" y="1"/>
                  </a:moveTo>
                  <a:cubicBezTo>
                    <a:pt x="591" y="1"/>
                    <a:pt x="414" y="68"/>
                    <a:pt x="277" y="203"/>
                  </a:cubicBezTo>
                  <a:lnTo>
                    <a:pt x="275" y="206"/>
                  </a:lnTo>
                  <a:cubicBezTo>
                    <a:pt x="2" y="479"/>
                    <a:pt x="0" y="919"/>
                    <a:pt x="269" y="1195"/>
                  </a:cubicBezTo>
                  <a:lnTo>
                    <a:pt x="2371" y="3329"/>
                  </a:lnTo>
                  <a:cubicBezTo>
                    <a:pt x="2508" y="3468"/>
                    <a:pt x="2688" y="3537"/>
                    <a:pt x="2869" y="3537"/>
                  </a:cubicBezTo>
                  <a:cubicBezTo>
                    <a:pt x="3048" y="3537"/>
                    <a:pt x="3226" y="3469"/>
                    <a:pt x="3363" y="3333"/>
                  </a:cubicBezTo>
                  <a:lnTo>
                    <a:pt x="3366" y="3331"/>
                  </a:lnTo>
                  <a:cubicBezTo>
                    <a:pt x="3637" y="3059"/>
                    <a:pt x="3640" y="2618"/>
                    <a:pt x="3372" y="2343"/>
                  </a:cubicBezTo>
                  <a:lnTo>
                    <a:pt x="1269" y="209"/>
                  </a:lnTo>
                  <a:cubicBezTo>
                    <a:pt x="1132" y="70"/>
                    <a:pt x="950" y="1"/>
                    <a:pt x="769" y="1"/>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3"/>
            <p:cNvSpPr/>
            <p:nvPr/>
          </p:nvSpPr>
          <p:spPr>
            <a:xfrm>
              <a:off x="7663604" y="2118299"/>
              <a:ext cx="160270" cy="154932"/>
            </a:xfrm>
            <a:custGeom>
              <a:avLst/>
              <a:gdLst/>
              <a:ahLst/>
              <a:cxnLst/>
              <a:rect l="l" t="t" r="r" b="b"/>
              <a:pathLst>
                <a:path w="9757" h="9432" extrusionOk="0">
                  <a:moveTo>
                    <a:pt x="2084" y="0"/>
                  </a:moveTo>
                  <a:lnTo>
                    <a:pt x="0" y="3744"/>
                  </a:lnTo>
                  <a:cubicBezTo>
                    <a:pt x="0" y="3744"/>
                    <a:pt x="664" y="4887"/>
                    <a:pt x="2326" y="6570"/>
                  </a:cubicBezTo>
                  <a:cubicBezTo>
                    <a:pt x="3401" y="7659"/>
                    <a:pt x="5805" y="9432"/>
                    <a:pt x="5805" y="9432"/>
                  </a:cubicBezTo>
                  <a:cubicBezTo>
                    <a:pt x="5805" y="9432"/>
                    <a:pt x="7001" y="7529"/>
                    <a:pt x="7528" y="6841"/>
                  </a:cubicBezTo>
                  <a:cubicBezTo>
                    <a:pt x="8055" y="6153"/>
                    <a:pt x="9756" y="6084"/>
                    <a:pt x="9756" y="6084"/>
                  </a:cubicBezTo>
                  <a:cubicBezTo>
                    <a:pt x="9756" y="6084"/>
                    <a:pt x="7661" y="2936"/>
                    <a:pt x="6903" y="2336"/>
                  </a:cubicBezTo>
                  <a:cubicBezTo>
                    <a:pt x="6144" y="1736"/>
                    <a:pt x="2084" y="0"/>
                    <a:pt x="2084"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964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a:t>
            </a:r>
            <a:endParaRPr dirty="0"/>
          </a:p>
        </p:txBody>
      </p:sp>
      <p:sp>
        <p:nvSpPr>
          <p:cNvPr id="468" name="Google Shape;468;p40"/>
          <p:cNvSpPr txBox="1">
            <a:spLocks noGrp="1"/>
          </p:cNvSpPr>
          <p:nvPr>
            <p:ph type="body" idx="1"/>
          </p:nvPr>
        </p:nvSpPr>
        <p:spPr>
          <a:xfrm>
            <a:off x="720000" y="1076275"/>
            <a:ext cx="7704000" cy="35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 good dataset for verifying this information:</a:t>
            </a:r>
          </a:p>
          <a:p>
            <a:pPr marL="228600" lvl="0" indent="-228600" algn="l" rtl="0">
              <a:spcBef>
                <a:spcPts val="0"/>
              </a:spcBef>
              <a:spcAft>
                <a:spcPts val="0"/>
              </a:spcAft>
            </a:pPr>
            <a:r>
              <a:rPr lang="en-US" sz="2000" dirty="0"/>
              <a:t>Contains information about the dates when the police brutality happens, the states and cities where it happens, the race and ethnicity of the victim</a:t>
            </a:r>
          </a:p>
          <a:p>
            <a:pPr marL="228600" lvl="0" indent="-228600" algn="l" rtl="0">
              <a:spcBef>
                <a:spcPts val="0"/>
              </a:spcBef>
              <a:spcAft>
                <a:spcPts val="0"/>
              </a:spcAft>
            </a:pPr>
            <a:r>
              <a:rPr lang="en-US" sz="2000" dirty="0"/>
              <a:t>It’s better if it also contains additional information such as gender, whether the victim armed or nor, whether the victim tries to flee or not, whether the victim shows signs of mental illness, etc.</a:t>
            </a:r>
          </a:p>
          <a:p>
            <a:pPr marL="228600" lvl="0" indent="-228600" algn="l" rtl="0">
              <a:spcBef>
                <a:spcPts val="0"/>
              </a:spcBef>
              <a:spcAft>
                <a:spcPts val="0"/>
              </a:spcAft>
            </a:pPr>
            <a:r>
              <a:rPr lang="en-US" sz="2000" dirty="0"/>
              <a:t>Dataset that has demographic population data for each cities in each state for each race and ethnicity</a:t>
            </a:r>
            <a:endParaRPr sz="2000" dirty="0"/>
          </a:p>
        </p:txBody>
      </p:sp>
    </p:spTree>
    <p:extLst>
      <p:ext uri="{BB962C8B-B14F-4D97-AF65-F5344CB8AC3E}">
        <p14:creationId xmlns:p14="http://schemas.microsoft.com/office/powerpoint/2010/main" val="336229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956150" y="2214837"/>
            <a:ext cx="39063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VISUALIZATION</a:t>
            </a:r>
            <a:endParaRPr sz="3600" dirty="0"/>
          </a:p>
        </p:txBody>
      </p:sp>
      <p:sp>
        <p:nvSpPr>
          <p:cNvPr id="521" name="Google Shape;521;p43"/>
          <p:cNvSpPr txBox="1">
            <a:spLocks noGrp="1"/>
          </p:cNvSpPr>
          <p:nvPr>
            <p:ph type="title" idx="2"/>
          </p:nvPr>
        </p:nvSpPr>
        <p:spPr>
          <a:xfrm>
            <a:off x="1067400" y="1253250"/>
            <a:ext cx="11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523" name="Google Shape;523;p43"/>
          <p:cNvSpPr/>
          <p:nvPr/>
        </p:nvSpPr>
        <p:spPr>
          <a:xfrm>
            <a:off x="1067404" y="890292"/>
            <a:ext cx="246416"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3"/>
          <p:cNvGrpSpPr/>
          <p:nvPr/>
        </p:nvGrpSpPr>
        <p:grpSpPr>
          <a:xfrm>
            <a:off x="2385301" y="1494400"/>
            <a:ext cx="929400" cy="359500"/>
            <a:chOff x="2385301" y="1494400"/>
            <a:chExt cx="929400" cy="359500"/>
          </a:xfrm>
        </p:grpSpPr>
        <p:cxnSp>
          <p:nvCxnSpPr>
            <p:cNvPr id="525" name="Google Shape;525;p43"/>
            <p:cNvCxnSpPr/>
            <p:nvPr/>
          </p:nvCxnSpPr>
          <p:spPr>
            <a:xfrm>
              <a:off x="2385301" y="1494400"/>
              <a:ext cx="505800" cy="0"/>
            </a:xfrm>
            <a:prstGeom prst="straightConnector1">
              <a:avLst/>
            </a:prstGeom>
            <a:noFill/>
            <a:ln w="76200" cap="flat" cmpd="sng">
              <a:solidFill>
                <a:schemeClr val="accent4"/>
              </a:solidFill>
              <a:prstDash val="solid"/>
              <a:round/>
              <a:headEnd type="none" w="med" len="med"/>
              <a:tailEnd type="none" w="med" len="med"/>
            </a:ln>
          </p:spPr>
        </p:cxnSp>
        <p:cxnSp>
          <p:nvCxnSpPr>
            <p:cNvPr id="526" name="Google Shape;526;p43"/>
            <p:cNvCxnSpPr/>
            <p:nvPr/>
          </p:nvCxnSpPr>
          <p:spPr>
            <a:xfrm>
              <a:off x="2385301" y="1674150"/>
              <a:ext cx="714300" cy="0"/>
            </a:xfrm>
            <a:prstGeom prst="straightConnector1">
              <a:avLst/>
            </a:prstGeom>
            <a:noFill/>
            <a:ln w="76200" cap="flat" cmpd="sng">
              <a:solidFill>
                <a:schemeClr val="accent4"/>
              </a:solidFill>
              <a:prstDash val="solid"/>
              <a:round/>
              <a:headEnd type="none" w="med" len="med"/>
              <a:tailEnd type="none" w="med" len="med"/>
            </a:ln>
          </p:spPr>
        </p:cxnSp>
        <p:cxnSp>
          <p:nvCxnSpPr>
            <p:cNvPr id="527" name="Google Shape;527;p43"/>
            <p:cNvCxnSpPr/>
            <p:nvPr/>
          </p:nvCxnSpPr>
          <p:spPr>
            <a:xfrm>
              <a:off x="2385301" y="1853900"/>
              <a:ext cx="929400" cy="0"/>
            </a:xfrm>
            <a:prstGeom prst="straightConnector1">
              <a:avLst/>
            </a:prstGeom>
            <a:noFill/>
            <a:ln w="76200" cap="flat" cmpd="sng">
              <a:solidFill>
                <a:schemeClr val="accent4"/>
              </a:solidFill>
              <a:prstDash val="solid"/>
              <a:round/>
              <a:headEnd type="none" w="med" len="med"/>
              <a:tailEnd type="none" w="med" len="med"/>
            </a:ln>
          </p:spPr>
        </p:cxnSp>
      </p:grpSp>
      <p:grpSp>
        <p:nvGrpSpPr>
          <p:cNvPr id="528" name="Google Shape;528;p43"/>
          <p:cNvGrpSpPr/>
          <p:nvPr/>
        </p:nvGrpSpPr>
        <p:grpSpPr>
          <a:xfrm>
            <a:off x="5082750" y="937255"/>
            <a:ext cx="1818313" cy="3407741"/>
            <a:chOff x="5082750" y="937255"/>
            <a:chExt cx="1818313" cy="3407741"/>
          </a:xfrm>
        </p:grpSpPr>
        <p:sp>
          <p:nvSpPr>
            <p:cNvPr id="529" name="Google Shape;529;p43"/>
            <p:cNvSpPr/>
            <p:nvPr/>
          </p:nvSpPr>
          <p:spPr>
            <a:xfrm>
              <a:off x="5253900" y="4082796"/>
              <a:ext cx="1235700" cy="2622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5955605" y="4043298"/>
              <a:ext cx="421242" cy="200286"/>
            </a:xfrm>
            <a:custGeom>
              <a:avLst/>
              <a:gdLst/>
              <a:ahLst/>
              <a:cxnLst/>
              <a:rect l="l" t="t" r="r" b="b"/>
              <a:pathLst>
                <a:path w="10026" h="4767" extrusionOk="0">
                  <a:moveTo>
                    <a:pt x="3299" y="1"/>
                  </a:moveTo>
                  <a:cubicBezTo>
                    <a:pt x="3299" y="1"/>
                    <a:pt x="0" y="699"/>
                    <a:pt x="58" y="1337"/>
                  </a:cubicBezTo>
                  <a:cubicBezTo>
                    <a:pt x="117" y="1976"/>
                    <a:pt x="30" y="2644"/>
                    <a:pt x="550" y="3160"/>
                  </a:cubicBezTo>
                  <a:cubicBezTo>
                    <a:pt x="728" y="3336"/>
                    <a:pt x="936" y="3385"/>
                    <a:pt x="1152" y="3385"/>
                  </a:cubicBezTo>
                  <a:cubicBezTo>
                    <a:pt x="1422" y="3385"/>
                    <a:pt x="1706" y="3309"/>
                    <a:pt x="1960" y="3309"/>
                  </a:cubicBezTo>
                  <a:cubicBezTo>
                    <a:pt x="2099" y="3309"/>
                    <a:pt x="2230" y="3332"/>
                    <a:pt x="2345" y="3403"/>
                  </a:cubicBezTo>
                  <a:cubicBezTo>
                    <a:pt x="2837" y="3706"/>
                    <a:pt x="3676" y="4648"/>
                    <a:pt x="4630" y="4740"/>
                  </a:cubicBezTo>
                  <a:cubicBezTo>
                    <a:pt x="4807" y="4757"/>
                    <a:pt x="5085" y="4767"/>
                    <a:pt x="5421" y="4767"/>
                  </a:cubicBezTo>
                  <a:cubicBezTo>
                    <a:pt x="6897" y="4767"/>
                    <a:pt x="9501" y="4581"/>
                    <a:pt x="9737" y="4011"/>
                  </a:cubicBezTo>
                  <a:cubicBezTo>
                    <a:pt x="10026" y="3311"/>
                    <a:pt x="9737" y="2888"/>
                    <a:pt x="8869" y="2583"/>
                  </a:cubicBezTo>
                  <a:cubicBezTo>
                    <a:pt x="8001" y="2279"/>
                    <a:pt x="4485" y="851"/>
                    <a:pt x="3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5406641" y="4057247"/>
              <a:ext cx="327129" cy="239065"/>
            </a:xfrm>
            <a:custGeom>
              <a:avLst/>
              <a:gdLst/>
              <a:ahLst/>
              <a:cxnLst/>
              <a:rect l="l" t="t" r="r" b="b"/>
              <a:pathLst>
                <a:path w="7786" h="5690" extrusionOk="0">
                  <a:moveTo>
                    <a:pt x="5699" y="1"/>
                  </a:moveTo>
                  <a:cubicBezTo>
                    <a:pt x="4515" y="1"/>
                    <a:pt x="3192" y="91"/>
                    <a:pt x="3098" y="488"/>
                  </a:cubicBezTo>
                  <a:cubicBezTo>
                    <a:pt x="2924" y="1218"/>
                    <a:pt x="1174" y="3293"/>
                    <a:pt x="768" y="3748"/>
                  </a:cubicBezTo>
                  <a:cubicBezTo>
                    <a:pt x="363" y="4204"/>
                    <a:pt x="1" y="5353"/>
                    <a:pt x="2388" y="5664"/>
                  </a:cubicBezTo>
                  <a:cubicBezTo>
                    <a:pt x="2522" y="5681"/>
                    <a:pt x="2653" y="5689"/>
                    <a:pt x="2780" y="5689"/>
                  </a:cubicBezTo>
                  <a:cubicBezTo>
                    <a:pt x="4874" y="5689"/>
                    <a:pt x="6011" y="3460"/>
                    <a:pt x="6093" y="3186"/>
                  </a:cubicBezTo>
                  <a:cubicBezTo>
                    <a:pt x="6179" y="2896"/>
                    <a:pt x="7379" y="2220"/>
                    <a:pt x="7583" y="1981"/>
                  </a:cubicBezTo>
                  <a:cubicBezTo>
                    <a:pt x="7786" y="1741"/>
                    <a:pt x="7583" y="64"/>
                    <a:pt x="7583" y="64"/>
                  </a:cubicBezTo>
                  <a:cubicBezTo>
                    <a:pt x="7583" y="64"/>
                    <a:pt x="6689" y="1"/>
                    <a:pt x="5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5918535" y="1479955"/>
              <a:ext cx="265157" cy="446409"/>
            </a:xfrm>
            <a:custGeom>
              <a:avLst/>
              <a:gdLst/>
              <a:ahLst/>
              <a:cxnLst/>
              <a:rect l="l" t="t" r="r" b="b"/>
              <a:pathLst>
                <a:path w="6311" h="10625" extrusionOk="0">
                  <a:moveTo>
                    <a:pt x="110" y="0"/>
                  </a:moveTo>
                  <a:lnTo>
                    <a:pt x="110" y="0"/>
                  </a:lnTo>
                  <a:cubicBezTo>
                    <a:pt x="0" y="3309"/>
                    <a:pt x="1176" y="9387"/>
                    <a:pt x="1176" y="9387"/>
                  </a:cubicBezTo>
                  <a:cubicBezTo>
                    <a:pt x="1700" y="10067"/>
                    <a:pt x="2185" y="10625"/>
                    <a:pt x="2185" y="10625"/>
                  </a:cubicBezTo>
                  <a:lnTo>
                    <a:pt x="6310" y="7450"/>
                  </a:lnTo>
                  <a:cubicBezTo>
                    <a:pt x="6310" y="7450"/>
                    <a:pt x="4204" y="4196"/>
                    <a:pt x="3015" y="2226"/>
                  </a:cubicBezTo>
                  <a:cubicBezTo>
                    <a:pt x="2144" y="784"/>
                    <a:pt x="1045" y="201"/>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5387567" y="2392803"/>
              <a:ext cx="753833" cy="1719674"/>
            </a:xfrm>
            <a:custGeom>
              <a:avLst/>
              <a:gdLst/>
              <a:ahLst/>
              <a:cxnLst/>
              <a:rect l="l" t="t" r="r" b="b"/>
              <a:pathLst>
                <a:path w="17942" h="40930" extrusionOk="0">
                  <a:moveTo>
                    <a:pt x="13921" y="0"/>
                  </a:moveTo>
                  <a:cubicBezTo>
                    <a:pt x="13921" y="0"/>
                    <a:pt x="5192" y="888"/>
                    <a:pt x="1573" y="888"/>
                  </a:cubicBezTo>
                  <a:cubicBezTo>
                    <a:pt x="1190" y="888"/>
                    <a:pt x="865" y="879"/>
                    <a:pt x="613" y="857"/>
                  </a:cubicBezTo>
                  <a:lnTo>
                    <a:pt x="613" y="857"/>
                  </a:lnTo>
                  <a:cubicBezTo>
                    <a:pt x="613" y="857"/>
                    <a:pt x="1" y="3673"/>
                    <a:pt x="1382" y="15443"/>
                  </a:cubicBezTo>
                  <a:cubicBezTo>
                    <a:pt x="2076" y="21358"/>
                    <a:pt x="3082" y="39665"/>
                    <a:pt x="3191" y="40128"/>
                  </a:cubicBezTo>
                  <a:cubicBezTo>
                    <a:pt x="3255" y="40396"/>
                    <a:pt x="4853" y="40587"/>
                    <a:pt x="6251" y="40587"/>
                  </a:cubicBezTo>
                  <a:cubicBezTo>
                    <a:pt x="7265" y="40587"/>
                    <a:pt x="8173" y="40487"/>
                    <a:pt x="8312" y="40243"/>
                  </a:cubicBezTo>
                  <a:cubicBezTo>
                    <a:pt x="8642" y="39665"/>
                    <a:pt x="7762" y="9817"/>
                    <a:pt x="7762" y="9816"/>
                  </a:cubicBezTo>
                  <a:lnTo>
                    <a:pt x="7762" y="9816"/>
                  </a:lnTo>
                  <a:cubicBezTo>
                    <a:pt x="7762" y="9817"/>
                    <a:pt x="12820" y="40344"/>
                    <a:pt x="12931" y="40804"/>
                  </a:cubicBezTo>
                  <a:cubicBezTo>
                    <a:pt x="12952" y="40891"/>
                    <a:pt x="13125" y="40930"/>
                    <a:pt x="13395" y="40930"/>
                  </a:cubicBezTo>
                  <a:cubicBezTo>
                    <a:pt x="14553" y="40930"/>
                    <a:pt x="17496" y="40227"/>
                    <a:pt x="17941" y="39665"/>
                  </a:cubicBezTo>
                  <a:cubicBezTo>
                    <a:pt x="17941" y="39665"/>
                    <a:pt x="15631" y="19716"/>
                    <a:pt x="15412" y="18444"/>
                  </a:cubicBezTo>
                  <a:cubicBezTo>
                    <a:pt x="15192" y="17173"/>
                    <a:pt x="14911" y="3995"/>
                    <a:pt x="1392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5387567" y="2392803"/>
              <a:ext cx="753833" cy="1719674"/>
            </a:xfrm>
            <a:custGeom>
              <a:avLst/>
              <a:gdLst/>
              <a:ahLst/>
              <a:cxnLst/>
              <a:rect l="l" t="t" r="r" b="b"/>
              <a:pathLst>
                <a:path w="17942" h="40930" extrusionOk="0">
                  <a:moveTo>
                    <a:pt x="13921" y="0"/>
                  </a:moveTo>
                  <a:cubicBezTo>
                    <a:pt x="13921" y="0"/>
                    <a:pt x="5192" y="888"/>
                    <a:pt x="1573" y="888"/>
                  </a:cubicBezTo>
                  <a:cubicBezTo>
                    <a:pt x="1190" y="888"/>
                    <a:pt x="865" y="879"/>
                    <a:pt x="613" y="857"/>
                  </a:cubicBezTo>
                  <a:lnTo>
                    <a:pt x="613" y="857"/>
                  </a:lnTo>
                  <a:cubicBezTo>
                    <a:pt x="613" y="857"/>
                    <a:pt x="1" y="3673"/>
                    <a:pt x="1382" y="15443"/>
                  </a:cubicBezTo>
                  <a:cubicBezTo>
                    <a:pt x="2076" y="21358"/>
                    <a:pt x="3082" y="39665"/>
                    <a:pt x="3191" y="40128"/>
                  </a:cubicBezTo>
                  <a:cubicBezTo>
                    <a:pt x="3255" y="40396"/>
                    <a:pt x="4853" y="40587"/>
                    <a:pt x="6251" y="40587"/>
                  </a:cubicBezTo>
                  <a:cubicBezTo>
                    <a:pt x="7265" y="40587"/>
                    <a:pt x="8173" y="40487"/>
                    <a:pt x="8312" y="40243"/>
                  </a:cubicBezTo>
                  <a:cubicBezTo>
                    <a:pt x="8642" y="39665"/>
                    <a:pt x="7762" y="9817"/>
                    <a:pt x="7762" y="9816"/>
                  </a:cubicBezTo>
                  <a:lnTo>
                    <a:pt x="7762" y="9816"/>
                  </a:lnTo>
                  <a:cubicBezTo>
                    <a:pt x="7762" y="9817"/>
                    <a:pt x="12820" y="40344"/>
                    <a:pt x="12931" y="40804"/>
                  </a:cubicBezTo>
                  <a:cubicBezTo>
                    <a:pt x="12952" y="40891"/>
                    <a:pt x="13125" y="40930"/>
                    <a:pt x="13395" y="40930"/>
                  </a:cubicBezTo>
                  <a:cubicBezTo>
                    <a:pt x="14553" y="40930"/>
                    <a:pt x="17496" y="40227"/>
                    <a:pt x="17941" y="39665"/>
                  </a:cubicBezTo>
                  <a:cubicBezTo>
                    <a:pt x="17941" y="39665"/>
                    <a:pt x="15631" y="19716"/>
                    <a:pt x="15412" y="18444"/>
                  </a:cubicBezTo>
                  <a:cubicBezTo>
                    <a:pt x="15192" y="17173"/>
                    <a:pt x="14911" y="3995"/>
                    <a:pt x="1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5378954" y="1528020"/>
              <a:ext cx="625393" cy="1054492"/>
            </a:xfrm>
            <a:custGeom>
              <a:avLst/>
              <a:gdLst/>
              <a:ahLst/>
              <a:cxnLst/>
              <a:rect l="l" t="t" r="r" b="b"/>
              <a:pathLst>
                <a:path w="14885" h="25098" extrusionOk="0">
                  <a:moveTo>
                    <a:pt x="5071" y="1"/>
                  </a:moveTo>
                  <a:lnTo>
                    <a:pt x="204" y="1048"/>
                  </a:lnTo>
                  <a:lnTo>
                    <a:pt x="238" y="8627"/>
                  </a:lnTo>
                  <a:cubicBezTo>
                    <a:pt x="238" y="8627"/>
                    <a:pt x="0" y="23476"/>
                    <a:pt x="818" y="25071"/>
                  </a:cubicBezTo>
                  <a:cubicBezTo>
                    <a:pt x="818" y="25071"/>
                    <a:pt x="1472" y="25097"/>
                    <a:pt x="2647" y="25097"/>
                  </a:cubicBezTo>
                  <a:cubicBezTo>
                    <a:pt x="4995" y="25097"/>
                    <a:pt x="9424" y="24992"/>
                    <a:pt x="14885" y="24362"/>
                  </a:cubicBezTo>
                  <a:cubicBezTo>
                    <a:pt x="14885" y="24362"/>
                    <a:pt x="14874" y="18396"/>
                    <a:pt x="14429" y="15915"/>
                  </a:cubicBezTo>
                  <a:cubicBezTo>
                    <a:pt x="13984" y="13433"/>
                    <a:pt x="13867" y="4267"/>
                    <a:pt x="13867" y="4267"/>
                  </a:cubicBezTo>
                  <a:lnTo>
                    <a:pt x="12861" y="319"/>
                  </a:lnTo>
                  <a:lnTo>
                    <a:pt x="5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5597892" y="993680"/>
              <a:ext cx="421831" cy="562245"/>
            </a:xfrm>
            <a:custGeom>
              <a:avLst/>
              <a:gdLst/>
              <a:ahLst/>
              <a:cxnLst/>
              <a:rect l="l" t="t" r="r" b="b"/>
              <a:pathLst>
                <a:path w="10040" h="13382" extrusionOk="0">
                  <a:moveTo>
                    <a:pt x="4574" y="0"/>
                  </a:moveTo>
                  <a:cubicBezTo>
                    <a:pt x="4429" y="0"/>
                    <a:pt x="4283" y="7"/>
                    <a:pt x="4134" y="22"/>
                  </a:cubicBezTo>
                  <a:cubicBezTo>
                    <a:pt x="1811" y="251"/>
                    <a:pt x="476" y="3107"/>
                    <a:pt x="516" y="4116"/>
                  </a:cubicBezTo>
                  <a:cubicBezTo>
                    <a:pt x="555" y="5126"/>
                    <a:pt x="1392" y="7660"/>
                    <a:pt x="1145" y="8536"/>
                  </a:cubicBezTo>
                  <a:cubicBezTo>
                    <a:pt x="896" y="9412"/>
                    <a:pt x="0" y="10846"/>
                    <a:pt x="0" y="10846"/>
                  </a:cubicBezTo>
                  <a:lnTo>
                    <a:pt x="4534" y="13234"/>
                  </a:lnTo>
                  <a:cubicBezTo>
                    <a:pt x="4537" y="13230"/>
                    <a:pt x="4541" y="13229"/>
                    <a:pt x="4545" y="13229"/>
                  </a:cubicBezTo>
                  <a:cubicBezTo>
                    <a:pt x="4588" y="13229"/>
                    <a:pt x="4673" y="13381"/>
                    <a:pt x="4679" y="13381"/>
                  </a:cubicBezTo>
                  <a:cubicBezTo>
                    <a:pt x="4682" y="13381"/>
                    <a:pt x="4660" y="13332"/>
                    <a:pt x="4590" y="13179"/>
                  </a:cubicBezTo>
                  <a:cubicBezTo>
                    <a:pt x="4367" y="12686"/>
                    <a:pt x="5358" y="12238"/>
                    <a:pt x="5270" y="11726"/>
                  </a:cubicBezTo>
                  <a:cubicBezTo>
                    <a:pt x="5183" y="11215"/>
                    <a:pt x="5344" y="10917"/>
                    <a:pt x="5409" y="10574"/>
                  </a:cubicBezTo>
                  <a:cubicBezTo>
                    <a:pt x="5444" y="10400"/>
                    <a:pt x="5555" y="10334"/>
                    <a:pt x="5719" y="10334"/>
                  </a:cubicBezTo>
                  <a:cubicBezTo>
                    <a:pt x="6199" y="10334"/>
                    <a:pt x="7128" y="10898"/>
                    <a:pt x="7868" y="10937"/>
                  </a:cubicBezTo>
                  <a:cubicBezTo>
                    <a:pt x="7898" y="10938"/>
                    <a:pt x="7926" y="10939"/>
                    <a:pt x="7954" y="10939"/>
                  </a:cubicBezTo>
                  <a:cubicBezTo>
                    <a:pt x="8631" y="10939"/>
                    <a:pt x="8645" y="10462"/>
                    <a:pt x="8553" y="10042"/>
                  </a:cubicBezTo>
                  <a:cubicBezTo>
                    <a:pt x="8458" y="9604"/>
                    <a:pt x="8940" y="9644"/>
                    <a:pt x="8990" y="9508"/>
                  </a:cubicBezTo>
                  <a:cubicBezTo>
                    <a:pt x="9082" y="9268"/>
                    <a:pt x="8286" y="8861"/>
                    <a:pt x="8286" y="8861"/>
                  </a:cubicBezTo>
                  <a:cubicBezTo>
                    <a:pt x="8286" y="8861"/>
                    <a:pt x="9029" y="8765"/>
                    <a:pt x="9181" y="8576"/>
                  </a:cubicBezTo>
                  <a:cubicBezTo>
                    <a:pt x="9334" y="8385"/>
                    <a:pt x="8953" y="8138"/>
                    <a:pt x="9087" y="7947"/>
                  </a:cubicBezTo>
                  <a:cubicBezTo>
                    <a:pt x="9220" y="7755"/>
                    <a:pt x="9887" y="7737"/>
                    <a:pt x="9962" y="7490"/>
                  </a:cubicBezTo>
                  <a:cubicBezTo>
                    <a:pt x="10039" y="7243"/>
                    <a:pt x="9277" y="6119"/>
                    <a:pt x="9200" y="5718"/>
                  </a:cubicBezTo>
                  <a:cubicBezTo>
                    <a:pt x="9124" y="5319"/>
                    <a:pt x="9887" y="5051"/>
                    <a:pt x="9791" y="4634"/>
                  </a:cubicBezTo>
                  <a:cubicBezTo>
                    <a:pt x="9696" y="4215"/>
                    <a:pt x="9277" y="2862"/>
                    <a:pt x="8838" y="2156"/>
                  </a:cubicBezTo>
                  <a:cubicBezTo>
                    <a:pt x="8428" y="1496"/>
                    <a:pt x="6700" y="0"/>
                    <a:pt x="4574" y="0"/>
                  </a:cubicBezTo>
                  <a:close/>
                </a:path>
              </a:pathLst>
            </a:custGeom>
            <a:solidFill>
              <a:srgbClr val="F49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5617891" y="993680"/>
              <a:ext cx="351371" cy="341750"/>
            </a:xfrm>
            <a:custGeom>
              <a:avLst/>
              <a:gdLst/>
              <a:ahLst/>
              <a:cxnLst/>
              <a:rect l="l" t="t" r="r" b="b"/>
              <a:pathLst>
                <a:path w="8363" h="8134" extrusionOk="0">
                  <a:moveTo>
                    <a:pt x="4096" y="1"/>
                  </a:moveTo>
                  <a:cubicBezTo>
                    <a:pt x="3952" y="1"/>
                    <a:pt x="3806" y="7"/>
                    <a:pt x="3658" y="22"/>
                  </a:cubicBezTo>
                  <a:cubicBezTo>
                    <a:pt x="1335" y="250"/>
                    <a:pt x="0" y="3107"/>
                    <a:pt x="40" y="4116"/>
                  </a:cubicBezTo>
                  <a:cubicBezTo>
                    <a:pt x="73" y="4999"/>
                    <a:pt x="718" y="7048"/>
                    <a:pt x="713" y="8134"/>
                  </a:cubicBezTo>
                  <a:cubicBezTo>
                    <a:pt x="715" y="8099"/>
                    <a:pt x="2420" y="6496"/>
                    <a:pt x="2278" y="5785"/>
                  </a:cubicBezTo>
                  <a:cubicBezTo>
                    <a:pt x="2135" y="5073"/>
                    <a:pt x="2456" y="4362"/>
                    <a:pt x="3132" y="4326"/>
                  </a:cubicBezTo>
                  <a:cubicBezTo>
                    <a:pt x="3141" y="4326"/>
                    <a:pt x="3150" y="4325"/>
                    <a:pt x="3159" y="4325"/>
                  </a:cubicBezTo>
                  <a:cubicBezTo>
                    <a:pt x="3800" y="4325"/>
                    <a:pt x="4148" y="5539"/>
                    <a:pt x="4426" y="5539"/>
                  </a:cubicBezTo>
                  <a:cubicBezTo>
                    <a:pt x="4433" y="5539"/>
                    <a:pt x="4441" y="5538"/>
                    <a:pt x="4448" y="5536"/>
                  </a:cubicBezTo>
                  <a:cubicBezTo>
                    <a:pt x="4732" y="5465"/>
                    <a:pt x="4750" y="4297"/>
                    <a:pt x="5484" y="3900"/>
                  </a:cubicBezTo>
                  <a:cubicBezTo>
                    <a:pt x="6179" y="3526"/>
                    <a:pt x="5862" y="2801"/>
                    <a:pt x="6254" y="2480"/>
                  </a:cubicBezTo>
                  <a:cubicBezTo>
                    <a:pt x="6372" y="2383"/>
                    <a:pt x="6541" y="2358"/>
                    <a:pt x="6740" y="2358"/>
                  </a:cubicBezTo>
                  <a:cubicBezTo>
                    <a:pt x="6941" y="2358"/>
                    <a:pt x="7175" y="2384"/>
                    <a:pt x="7419" y="2384"/>
                  </a:cubicBezTo>
                  <a:cubicBezTo>
                    <a:pt x="7730" y="2384"/>
                    <a:pt x="8059" y="2342"/>
                    <a:pt x="8362" y="2155"/>
                  </a:cubicBezTo>
                  <a:cubicBezTo>
                    <a:pt x="7952" y="1495"/>
                    <a:pt x="6223" y="1"/>
                    <a:pt x="4096" y="1"/>
                  </a:cubicBezTo>
                  <a:close/>
                </a:path>
              </a:pathLst>
            </a:custGeom>
            <a:solidFill>
              <a:srgbClr val="05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5609698" y="976664"/>
              <a:ext cx="368514" cy="358808"/>
            </a:xfrm>
            <a:custGeom>
              <a:avLst/>
              <a:gdLst/>
              <a:ahLst/>
              <a:cxnLst/>
              <a:rect l="l" t="t" r="r" b="b"/>
              <a:pathLst>
                <a:path w="8771" h="8540" extrusionOk="0">
                  <a:moveTo>
                    <a:pt x="3979" y="0"/>
                  </a:moveTo>
                  <a:cubicBezTo>
                    <a:pt x="3528" y="0"/>
                    <a:pt x="2974" y="134"/>
                    <a:pt x="2830" y="304"/>
                  </a:cubicBezTo>
                  <a:cubicBezTo>
                    <a:pt x="2635" y="535"/>
                    <a:pt x="1834" y="675"/>
                    <a:pt x="1868" y="1280"/>
                  </a:cubicBezTo>
                  <a:cubicBezTo>
                    <a:pt x="1868" y="1280"/>
                    <a:pt x="1836" y="1276"/>
                    <a:pt x="1782" y="1276"/>
                  </a:cubicBezTo>
                  <a:cubicBezTo>
                    <a:pt x="1599" y="1276"/>
                    <a:pt x="1173" y="1328"/>
                    <a:pt x="925" y="1780"/>
                  </a:cubicBezTo>
                  <a:cubicBezTo>
                    <a:pt x="604" y="2368"/>
                    <a:pt x="534" y="2811"/>
                    <a:pt x="392" y="2936"/>
                  </a:cubicBezTo>
                  <a:cubicBezTo>
                    <a:pt x="250" y="3061"/>
                    <a:pt x="321" y="3700"/>
                    <a:pt x="161" y="3986"/>
                  </a:cubicBezTo>
                  <a:cubicBezTo>
                    <a:pt x="0" y="4270"/>
                    <a:pt x="59" y="5792"/>
                    <a:pt x="321" y="6119"/>
                  </a:cubicBezTo>
                  <a:cubicBezTo>
                    <a:pt x="583" y="6446"/>
                    <a:pt x="423" y="6966"/>
                    <a:pt x="587" y="7114"/>
                  </a:cubicBezTo>
                  <a:cubicBezTo>
                    <a:pt x="752" y="7263"/>
                    <a:pt x="907" y="8540"/>
                    <a:pt x="907" y="8540"/>
                  </a:cubicBezTo>
                  <a:lnTo>
                    <a:pt x="3256" y="3097"/>
                  </a:lnTo>
                  <a:lnTo>
                    <a:pt x="4892" y="1282"/>
                  </a:lnTo>
                  <a:lnTo>
                    <a:pt x="8377" y="2776"/>
                  </a:lnTo>
                  <a:cubicBezTo>
                    <a:pt x="8615" y="2578"/>
                    <a:pt x="8770" y="2237"/>
                    <a:pt x="8511" y="2061"/>
                  </a:cubicBezTo>
                  <a:cubicBezTo>
                    <a:pt x="8104" y="1786"/>
                    <a:pt x="7933" y="1140"/>
                    <a:pt x="6884" y="641"/>
                  </a:cubicBezTo>
                  <a:cubicBezTo>
                    <a:pt x="5835" y="143"/>
                    <a:pt x="4824" y="198"/>
                    <a:pt x="4396" y="54"/>
                  </a:cubicBezTo>
                  <a:cubicBezTo>
                    <a:pt x="4285" y="17"/>
                    <a:pt x="4138" y="0"/>
                    <a:pt x="3979" y="0"/>
                  </a:cubicBezTo>
                  <a:close/>
                </a:path>
              </a:pathLst>
            </a:custGeom>
            <a:solidFill>
              <a:srgbClr val="05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5854812" y="1034224"/>
              <a:ext cx="142557" cy="89282"/>
            </a:xfrm>
            <a:custGeom>
              <a:avLst/>
              <a:gdLst/>
              <a:ahLst/>
              <a:cxnLst/>
              <a:rect l="l" t="t" r="r" b="b"/>
              <a:pathLst>
                <a:path w="3393" h="2125" extrusionOk="0">
                  <a:moveTo>
                    <a:pt x="1333" y="0"/>
                  </a:moveTo>
                  <a:cubicBezTo>
                    <a:pt x="1266" y="0"/>
                    <a:pt x="0" y="1495"/>
                    <a:pt x="18" y="1548"/>
                  </a:cubicBezTo>
                  <a:cubicBezTo>
                    <a:pt x="35" y="1601"/>
                    <a:pt x="359" y="2125"/>
                    <a:pt x="359" y="2125"/>
                  </a:cubicBezTo>
                  <a:cubicBezTo>
                    <a:pt x="403" y="1947"/>
                    <a:pt x="623" y="1888"/>
                    <a:pt x="918" y="1888"/>
                  </a:cubicBezTo>
                  <a:cubicBezTo>
                    <a:pt x="1249" y="1888"/>
                    <a:pt x="1672" y="1962"/>
                    <a:pt x="2046" y="2027"/>
                  </a:cubicBezTo>
                  <a:cubicBezTo>
                    <a:pt x="2305" y="2073"/>
                    <a:pt x="2533" y="2092"/>
                    <a:pt x="2721" y="2092"/>
                  </a:cubicBezTo>
                  <a:cubicBezTo>
                    <a:pt x="3169" y="2092"/>
                    <a:pt x="3393" y="1983"/>
                    <a:pt x="3290" y="1866"/>
                  </a:cubicBezTo>
                  <a:cubicBezTo>
                    <a:pt x="3183" y="1743"/>
                    <a:pt x="3261" y="1548"/>
                    <a:pt x="3059" y="1317"/>
                  </a:cubicBezTo>
                  <a:cubicBezTo>
                    <a:pt x="2856" y="1082"/>
                    <a:pt x="2819" y="827"/>
                    <a:pt x="2556" y="527"/>
                  </a:cubicBezTo>
                  <a:cubicBezTo>
                    <a:pt x="2294" y="227"/>
                    <a:pt x="1387" y="18"/>
                    <a:pt x="1334" y="1"/>
                  </a:cubicBezTo>
                  <a:cubicBezTo>
                    <a:pt x="1334" y="0"/>
                    <a:pt x="1333" y="0"/>
                    <a:pt x="1333" y="0"/>
                  </a:cubicBezTo>
                  <a:close/>
                </a:path>
              </a:pathLst>
            </a:custGeom>
            <a:solidFill>
              <a:srgbClr val="05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5571507" y="1373113"/>
              <a:ext cx="226965" cy="223562"/>
            </a:xfrm>
            <a:custGeom>
              <a:avLst/>
              <a:gdLst/>
              <a:ahLst/>
              <a:cxnLst/>
              <a:rect l="l" t="t" r="r" b="b"/>
              <a:pathLst>
                <a:path w="5402" h="5321" extrusionOk="0">
                  <a:moveTo>
                    <a:pt x="1591" y="0"/>
                  </a:moveTo>
                  <a:lnTo>
                    <a:pt x="1" y="1485"/>
                  </a:lnTo>
                  <a:lnTo>
                    <a:pt x="5268" y="5321"/>
                  </a:lnTo>
                  <a:lnTo>
                    <a:pt x="5401" y="3552"/>
                  </a:lnTo>
                  <a:lnTo>
                    <a:pt x="1591" y="0"/>
                  </a:lnTo>
                  <a:close/>
                </a:path>
              </a:pathLst>
            </a:custGeom>
            <a:solidFill>
              <a:srgbClr val="ED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5798428" y="1450965"/>
              <a:ext cx="62686" cy="71383"/>
            </a:xfrm>
            <a:custGeom>
              <a:avLst/>
              <a:gdLst/>
              <a:ahLst/>
              <a:cxnLst/>
              <a:rect l="l" t="t" r="r" b="b"/>
              <a:pathLst>
                <a:path w="1492" h="1699" extrusionOk="0">
                  <a:moveTo>
                    <a:pt x="559" y="1"/>
                  </a:moveTo>
                  <a:lnTo>
                    <a:pt x="0" y="1699"/>
                  </a:lnTo>
                  <a:lnTo>
                    <a:pt x="0" y="1699"/>
                  </a:lnTo>
                  <a:lnTo>
                    <a:pt x="1491" y="808"/>
                  </a:lnTo>
                  <a:lnTo>
                    <a:pt x="559" y="1"/>
                  </a:lnTo>
                  <a:close/>
                </a:path>
              </a:pathLst>
            </a:custGeom>
            <a:solidFill>
              <a:srgbClr val="ED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5597892" y="1449369"/>
              <a:ext cx="277467" cy="636485"/>
            </a:xfrm>
            <a:custGeom>
              <a:avLst/>
              <a:gdLst/>
              <a:ahLst/>
              <a:cxnLst/>
              <a:rect l="l" t="t" r="r" b="b"/>
              <a:pathLst>
                <a:path w="6604" h="15149" extrusionOk="0">
                  <a:moveTo>
                    <a:pt x="0" y="0"/>
                  </a:moveTo>
                  <a:lnTo>
                    <a:pt x="5205" y="15148"/>
                  </a:lnTo>
                  <a:lnTo>
                    <a:pt x="6603" y="355"/>
                  </a:lnTo>
                  <a:lnTo>
                    <a:pt x="4773" y="173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5571507" y="1373113"/>
              <a:ext cx="303768" cy="198983"/>
            </a:xfrm>
            <a:custGeom>
              <a:avLst/>
              <a:gdLst/>
              <a:ahLst/>
              <a:cxnLst/>
              <a:rect l="l" t="t" r="r" b="b"/>
              <a:pathLst>
                <a:path w="7230" h="4736" extrusionOk="0">
                  <a:moveTo>
                    <a:pt x="1591" y="0"/>
                  </a:moveTo>
                  <a:lnTo>
                    <a:pt x="1" y="1485"/>
                  </a:lnTo>
                  <a:lnTo>
                    <a:pt x="4464" y="4735"/>
                  </a:lnTo>
                  <a:lnTo>
                    <a:pt x="5401" y="3552"/>
                  </a:lnTo>
                  <a:lnTo>
                    <a:pt x="6413" y="4349"/>
                  </a:lnTo>
                  <a:lnTo>
                    <a:pt x="7230" y="2170"/>
                  </a:lnTo>
                  <a:lnTo>
                    <a:pt x="6037" y="1542"/>
                  </a:lnTo>
                  <a:cubicBezTo>
                    <a:pt x="6037" y="1542"/>
                    <a:pt x="5921" y="2262"/>
                    <a:pt x="5613" y="2367"/>
                  </a:cubicBezTo>
                  <a:cubicBezTo>
                    <a:pt x="5534" y="2394"/>
                    <a:pt x="5448" y="2407"/>
                    <a:pt x="5356" y="2407"/>
                  </a:cubicBezTo>
                  <a:cubicBezTo>
                    <a:pt x="4077" y="2407"/>
                    <a:pt x="1591" y="0"/>
                    <a:pt x="1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5378870" y="1396977"/>
              <a:ext cx="437754" cy="688878"/>
            </a:xfrm>
            <a:custGeom>
              <a:avLst/>
              <a:gdLst/>
              <a:ahLst/>
              <a:cxnLst/>
              <a:rect l="l" t="t" r="r" b="b"/>
              <a:pathLst>
                <a:path w="10419" h="16396" extrusionOk="0">
                  <a:moveTo>
                    <a:pt x="5567" y="0"/>
                  </a:moveTo>
                  <a:lnTo>
                    <a:pt x="1" y="2984"/>
                  </a:lnTo>
                  <a:lnTo>
                    <a:pt x="10418" y="16395"/>
                  </a:lnTo>
                  <a:lnTo>
                    <a:pt x="5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5359375" y="1444327"/>
              <a:ext cx="663753" cy="1023275"/>
            </a:xfrm>
            <a:custGeom>
              <a:avLst/>
              <a:gdLst/>
              <a:ahLst/>
              <a:cxnLst/>
              <a:rect l="l" t="t" r="r" b="b"/>
              <a:pathLst>
                <a:path w="15798" h="24355" extrusionOk="0">
                  <a:moveTo>
                    <a:pt x="3831" y="0"/>
                  </a:moveTo>
                  <a:lnTo>
                    <a:pt x="1962" y="1055"/>
                  </a:lnTo>
                  <a:cubicBezTo>
                    <a:pt x="1962" y="1055"/>
                    <a:pt x="2997" y="8797"/>
                    <a:pt x="704" y="10619"/>
                  </a:cubicBezTo>
                  <a:cubicBezTo>
                    <a:pt x="704" y="10619"/>
                    <a:pt x="0" y="22884"/>
                    <a:pt x="463" y="23932"/>
                  </a:cubicBezTo>
                  <a:cubicBezTo>
                    <a:pt x="463" y="23932"/>
                    <a:pt x="4131" y="24354"/>
                    <a:pt x="8093" y="24354"/>
                  </a:cubicBezTo>
                  <a:cubicBezTo>
                    <a:pt x="10921" y="24354"/>
                    <a:pt x="13899" y="24139"/>
                    <a:pt x="15797" y="23401"/>
                  </a:cubicBezTo>
                  <a:lnTo>
                    <a:pt x="14503" y="10235"/>
                  </a:lnTo>
                  <a:cubicBezTo>
                    <a:pt x="14503" y="10235"/>
                    <a:pt x="13327" y="4155"/>
                    <a:pt x="13437" y="847"/>
                  </a:cubicBezTo>
                  <a:cubicBezTo>
                    <a:pt x="13437" y="847"/>
                    <a:pt x="13011" y="487"/>
                    <a:pt x="11909" y="280"/>
                  </a:cubicBezTo>
                  <a:lnTo>
                    <a:pt x="11909" y="280"/>
                  </a:lnTo>
                  <a:cubicBezTo>
                    <a:pt x="11909" y="280"/>
                    <a:pt x="12333" y="4491"/>
                    <a:pt x="10072" y="4491"/>
                  </a:cubicBezTo>
                  <a:cubicBezTo>
                    <a:pt x="9893" y="4491"/>
                    <a:pt x="9698" y="4465"/>
                    <a:pt x="9484" y="4408"/>
                  </a:cubicBezTo>
                  <a:cubicBezTo>
                    <a:pt x="5869" y="3451"/>
                    <a:pt x="3831" y="0"/>
                    <a:pt x="3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5757044" y="1786324"/>
              <a:ext cx="164237" cy="159069"/>
            </a:xfrm>
            <a:custGeom>
              <a:avLst/>
              <a:gdLst/>
              <a:ahLst/>
              <a:cxnLst/>
              <a:rect l="l" t="t" r="r" b="b"/>
              <a:pathLst>
                <a:path w="3909" h="3786" extrusionOk="0">
                  <a:moveTo>
                    <a:pt x="2136" y="576"/>
                  </a:moveTo>
                  <a:cubicBezTo>
                    <a:pt x="2471" y="576"/>
                    <a:pt x="2786" y="703"/>
                    <a:pt x="3007" y="954"/>
                  </a:cubicBezTo>
                  <a:cubicBezTo>
                    <a:pt x="3222" y="1195"/>
                    <a:pt x="3318" y="1519"/>
                    <a:pt x="3278" y="1864"/>
                  </a:cubicBezTo>
                  <a:cubicBezTo>
                    <a:pt x="3241" y="2222"/>
                    <a:pt x="3059" y="2558"/>
                    <a:pt x="2772" y="2814"/>
                  </a:cubicBezTo>
                  <a:cubicBezTo>
                    <a:pt x="2475" y="3080"/>
                    <a:pt x="2117" y="3210"/>
                    <a:pt x="1778" y="3210"/>
                  </a:cubicBezTo>
                  <a:cubicBezTo>
                    <a:pt x="1442" y="3210"/>
                    <a:pt x="1124" y="3082"/>
                    <a:pt x="901" y="2831"/>
                  </a:cubicBezTo>
                  <a:cubicBezTo>
                    <a:pt x="685" y="2590"/>
                    <a:pt x="589" y="2268"/>
                    <a:pt x="627" y="1923"/>
                  </a:cubicBezTo>
                  <a:cubicBezTo>
                    <a:pt x="670" y="1565"/>
                    <a:pt x="851" y="1228"/>
                    <a:pt x="1135" y="973"/>
                  </a:cubicBezTo>
                  <a:cubicBezTo>
                    <a:pt x="1192" y="922"/>
                    <a:pt x="1255" y="874"/>
                    <a:pt x="1318" y="833"/>
                  </a:cubicBezTo>
                  <a:cubicBezTo>
                    <a:pt x="1577" y="661"/>
                    <a:pt x="1863" y="576"/>
                    <a:pt x="2136" y="576"/>
                  </a:cubicBezTo>
                  <a:close/>
                  <a:moveTo>
                    <a:pt x="2129" y="0"/>
                  </a:moveTo>
                  <a:cubicBezTo>
                    <a:pt x="1655" y="0"/>
                    <a:pt x="1163" y="178"/>
                    <a:pt x="753" y="542"/>
                  </a:cubicBezTo>
                  <a:cubicBezTo>
                    <a:pt x="361" y="891"/>
                    <a:pt x="116" y="1355"/>
                    <a:pt x="59" y="1855"/>
                  </a:cubicBezTo>
                  <a:cubicBezTo>
                    <a:pt x="0" y="2367"/>
                    <a:pt x="147" y="2848"/>
                    <a:pt x="472" y="3213"/>
                  </a:cubicBezTo>
                  <a:cubicBezTo>
                    <a:pt x="809" y="3592"/>
                    <a:pt x="1282" y="3785"/>
                    <a:pt x="1777" y="3785"/>
                  </a:cubicBezTo>
                  <a:cubicBezTo>
                    <a:pt x="2159" y="3785"/>
                    <a:pt x="2555" y="3669"/>
                    <a:pt x="2911" y="3433"/>
                  </a:cubicBezTo>
                  <a:cubicBezTo>
                    <a:pt x="2997" y="3376"/>
                    <a:pt x="3078" y="3312"/>
                    <a:pt x="3155" y="3244"/>
                  </a:cubicBezTo>
                  <a:cubicBezTo>
                    <a:pt x="3547" y="2895"/>
                    <a:pt x="3794" y="2429"/>
                    <a:pt x="3849" y="1930"/>
                  </a:cubicBezTo>
                  <a:cubicBezTo>
                    <a:pt x="3908" y="1419"/>
                    <a:pt x="3760" y="938"/>
                    <a:pt x="3436" y="571"/>
                  </a:cubicBezTo>
                  <a:cubicBezTo>
                    <a:pt x="3099" y="194"/>
                    <a:pt x="2625" y="0"/>
                    <a:pt x="2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5312444" y="1881529"/>
              <a:ext cx="373891" cy="307214"/>
            </a:xfrm>
            <a:custGeom>
              <a:avLst/>
              <a:gdLst/>
              <a:ahLst/>
              <a:cxnLst/>
              <a:rect l="l" t="t" r="r" b="b"/>
              <a:pathLst>
                <a:path w="8899" h="7312" extrusionOk="0">
                  <a:moveTo>
                    <a:pt x="7687" y="1"/>
                  </a:moveTo>
                  <a:cubicBezTo>
                    <a:pt x="7636" y="1"/>
                    <a:pt x="7586" y="10"/>
                    <a:pt x="7540" y="30"/>
                  </a:cubicBezTo>
                  <a:lnTo>
                    <a:pt x="224" y="3155"/>
                  </a:lnTo>
                  <a:cubicBezTo>
                    <a:pt x="57" y="3229"/>
                    <a:pt x="0" y="3414"/>
                    <a:pt x="104" y="3572"/>
                  </a:cubicBezTo>
                  <a:lnTo>
                    <a:pt x="2502" y="7179"/>
                  </a:lnTo>
                  <a:cubicBezTo>
                    <a:pt x="2560" y="7267"/>
                    <a:pt x="2648" y="7312"/>
                    <a:pt x="2739" y="7312"/>
                  </a:cubicBezTo>
                  <a:cubicBezTo>
                    <a:pt x="2808" y="7312"/>
                    <a:pt x="2878" y="7286"/>
                    <a:pt x="2938" y="7232"/>
                  </a:cubicBezTo>
                  <a:lnTo>
                    <a:pt x="8730" y="1886"/>
                  </a:lnTo>
                  <a:cubicBezTo>
                    <a:pt x="8868" y="1762"/>
                    <a:pt x="8899" y="1531"/>
                    <a:pt x="8795" y="1374"/>
                  </a:cubicBezTo>
                  <a:lnTo>
                    <a:pt x="8034" y="182"/>
                  </a:lnTo>
                  <a:cubicBezTo>
                    <a:pt x="7960" y="68"/>
                    <a:pt x="7823" y="1"/>
                    <a:pt x="76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6435413" y="1239843"/>
              <a:ext cx="242679" cy="118650"/>
            </a:xfrm>
            <a:custGeom>
              <a:avLst/>
              <a:gdLst/>
              <a:ahLst/>
              <a:cxnLst/>
              <a:rect l="l" t="t" r="r" b="b"/>
              <a:pathLst>
                <a:path w="5776" h="2824" extrusionOk="0">
                  <a:moveTo>
                    <a:pt x="4167" y="0"/>
                  </a:moveTo>
                  <a:cubicBezTo>
                    <a:pt x="3890" y="0"/>
                    <a:pt x="3617" y="45"/>
                    <a:pt x="3383" y="165"/>
                  </a:cubicBezTo>
                  <a:cubicBezTo>
                    <a:pt x="2620" y="559"/>
                    <a:pt x="109" y="2276"/>
                    <a:pt x="1" y="2347"/>
                  </a:cubicBezTo>
                  <a:lnTo>
                    <a:pt x="326" y="2823"/>
                  </a:lnTo>
                  <a:cubicBezTo>
                    <a:pt x="351" y="2804"/>
                    <a:pt x="2916" y="1054"/>
                    <a:pt x="3648" y="679"/>
                  </a:cubicBezTo>
                  <a:cubicBezTo>
                    <a:pt x="3791" y="605"/>
                    <a:pt x="3972" y="576"/>
                    <a:pt x="4166" y="576"/>
                  </a:cubicBezTo>
                  <a:cubicBezTo>
                    <a:pt x="4683" y="576"/>
                    <a:pt x="5295" y="780"/>
                    <a:pt x="5553" y="890"/>
                  </a:cubicBezTo>
                  <a:lnTo>
                    <a:pt x="5775" y="362"/>
                  </a:lnTo>
                  <a:cubicBezTo>
                    <a:pt x="5663" y="314"/>
                    <a:pt x="4902" y="0"/>
                    <a:pt x="4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5730365" y="1847203"/>
              <a:ext cx="164321" cy="315491"/>
            </a:xfrm>
            <a:custGeom>
              <a:avLst/>
              <a:gdLst/>
              <a:ahLst/>
              <a:cxnLst/>
              <a:rect l="l" t="t" r="r" b="b"/>
              <a:pathLst>
                <a:path w="3911" h="7509" extrusionOk="0">
                  <a:moveTo>
                    <a:pt x="1933" y="1"/>
                  </a:moveTo>
                  <a:cubicBezTo>
                    <a:pt x="1910" y="1"/>
                    <a:pt x="1886" y="4"/>
                    <a:pt x="1863" y="10"/>
                  </a:cubicBezTo>
                  <a:lnTo>
                    <a:pt x="246" y="416"/>
                  </a:lnTo>
                  <a:cubicBezTo>
                    <a:pt x="92" y="456"/>
                    <a:pt x="1" y="613"/>
                    <a:pt x="39" y="767"/>
                  </a:cubicBezTo>
                  <a:lnTo>
                    <a:pt x="1699" y="7291"/>
                  </a:lnTo>
                  <a:cubicBezTo>
                    <a:pt x="1733" y="7421"/>
                    <a:pt x="1849" y="7508"/>
                    <a:pt x="1978" y="7508"/>
                  </a:cubicBezTo>
                  <a:cubicBezTo>
                    <a:pt x="2001" y="7508"/>
                    <a:pt x="2024" y="7506"/>
                    <a:pt x="2046" y="7500"/>
                  </a:cubicBezTo>
                  <a:lnTo>
                    <a:pt x="3666" y="7092"/>
                  </a:lnTo>
                  <a:cubicBezTo>
                    <a:pt x="3818" y="7052"/>
                    <a:pt x="3910" y="6897"/>
                    <a:pt x="3872" y="6743"/>
                  </a:cubicBezTo>
                  <a:lnTo>
                    <a:pt x="2212" y="218"/>
                  </a:lnTo>
                  <a:cubicBezTo>
                    <a:pt x="2179" y="88"/>
                    <a:pt x="2062" y="1"/>
                    <a:pt x="19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5626042" y="1293621"/>
              <a:ext cx="892693" cy="671862"/>
            </a:xfrm>
            <a:custGeom>
              <a:avLst/>
              <a:gdLst/>
              <a:ahLst/>
              <a:cxnLst/>
              <a:rect l="l" t="t" r="r" b="b"/>
              <a:pathLst>
                <a:path w="21247" h="15991" extrusionOk="0">
                  <a:moveTo>
                    <a:pt x="19271" y="0"/>
                  </a:moveTo>
                  <a:cubicBezTo>
                    <a:pt x="19217" y="0"/>
                    <a:pt x="19161" y="16"/>
                    <a:pt x="19112" y="48"/>
                  </a:cubicBezTo>
                  <a:lnTo>
                    <a:pt x="562" y="12351"/>
                  </a:lnTo>
                  <a:cubicBezTo>
                    <a:pt x="431" y="12437"/>
                    <a:pt x="293" y="12635"/>
                    <a:pt x="259" y="12789"/>
                  </a:cubicBezTo>
                  <a:lnTo>
                    <a:pt x="34" y="13770"/>
                  </a:lnTo>
                  <a:cubicBezTo>
                    <a:pt x="0" y="13922"/>
                    <a:pt x="42" y="14157"/>
                    <a:pt x="129" y="14289"/>
                  </a:cubicBezTo>
                  <a:lnTo>
                    <a:pt x="1173" y="15863"/>
                  </a:lnTo>
                  <a:cubicBezTo>
                    <a:pt x="1229" y="15946"/>
                    <a:pt x="1320" y="15991"/>
                    <a:pt x="1413" y="15991"/>
                  </a:cubicBezTo>
                  <a:cubicBezTo>
                    <a:pt x="1467" y="15991"/>
                    <a:pt x="1522" y="15975"/>
                    <a:pt x="1571" y="15943"/>
                  </a:cubicBezTo>
                  <a:lnTo>
                    <a:pt x="21078" y="3005"/>
                  </a:lnTo>
                  <a:cubicBezTo>
                    <a:pt x="21211" y="2917"/>
                    <a:pt x="21247" y="2738"/>
                    <a:pt x="21157" y="2607"/>
                  </a:cubicBezTo>
                  <a:lnTo>
                    <a:pt x="19510" y="129"/>
                  </a:lnTo>
                  <a:cubicBezTo>
                    <a:pt x="19455" y="45"/>
                    <a:pt x="19364" y="0"/>
                    <a:pt x="19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6188325" y="1155856"/>
              <a:ext cx="646107" cy="441073"/>
            </a:xfrm>
            <a:custGeom>
              <a:avLst/>
              <a:gdLst/>
              <a:ahLst/>
              <a:cxnLst/>
              <a:rect l="l" t="t" r="r" b="b"/>
              <a:pathLst>
                <a:path w="15378" h="10498" extrusionOk="0">
                  <a:moveTo>
                    <a:pt x="15017" y="0"/>
                  </a:moveTo>
                  <a:lnTo>
                    <a:pt x="1" y="9953"/>
                  </a:lnTo>
                  <a:lnTo>
                    <a:pt x="363" y="10498"/>
                  </a:lnTo>
                  <a:lnTo>
                    <a:pt x="15378" y="543"/>
                  </a:lnTo>
                  <a:lnTo>
                    <a:pt x="15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6068121" y="1293621"/>
              <a:ext cx="402882" cy="288853"/>
            </a:xfrm>
            <a:custGeom>
              <a:avLst/>
              <a:gdLst/>
              <a:ahLst/>
              <a:cxnLst/>
              <a:rect l="l" t="t" r="r" b="b"/>
              <a:pathLst>
                <a:path w="9589" h="6875" extrusionOk="0">
                  <a:moveTo>
                    <a:pt x="8749" y="0"/>
                  </a:moveTo>
                  <a:cubicBezTo>
                    <a:pt x="8695" y="0"/>
                    <a:pt x="8639" y="16"/>
                    <a:pt x="8590" y="48"/>
                  </a:cubicBezTo>
                  <a:lnTo>
                    <a:pt x="1" y="5729"/>
                  </a:lnTo>
                  <a:lnTo>
                    <a:pt x="763" y="6874"/>
                  </a:lnTo>
                  <a:lnTo>
                    <a:pt x="9589" y="1031"/>
                  </a:lnTo>
                  <a:lnTo>
                    <a:pt x="8990" y="129"/>
                  </a:lnTo>
                  <a:cubicBezTo>
                    <a:pt x="8934" y="45"/>
                    <a:pt x="8842" y="0"/>
                    <a:pt x="8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6049508" y="1355719"/>
              <a:ext cx="469182" cy="344817"/>
            </a:xfrm>
            <a:custGeom>
              <a:avLst/>
              <a:gdLst/>
              <a:ahLst/>
              <a:cxnLst/>
              <a:rect l="l" t="t" r="r" b="b"/>
              <a:pathLst>
                <a:path w="11167" h="8207" extrusionOk="0">
                  <a:moveTo>
                    <a:pt x="10325" y="0"/>
                  </a:moveTo>
                  <a:lnTo>
                    <a:pt x="0" y="6835"/>
                  </a:lnTo>
                  <a:lnTo>
                    <a:pt x="913" y="8207"/>
                  </a:lnTo>
                  <a:lnTo>
                    <a:pt x="10998" y="1527"/>
                  </a:lnTo>
                  <a:cubicBezTo>
                    <a:pt x="11131" y="1439"/>
                    <a:pt x="11166" y="1260"/>
                    <a:pt x="11078" y="1129"/>
                  </a:cubicBezTo>
                  <a:lnTo>
                    <a:pt x="103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6730314" y="1110522"/>
              <a:ext cx="170749" cy="127894"/>
            </a:xfrm>
            <a:custGeom>
              <a:avLst/>
              <a:gdLst/>
              <a:ahLst/>
              <a:cxnLst/>
              <a:rect l="l" t="t" r="r" b="b"/>
              <a:pathLst>
                <a:path w="4064" h="3044" extrusionOk="0">
                  <a:moveTo>
                    <a:pt x="3498" y="1"/>
                  </a:moveTo>
                  <a:cubicBezTo>
                    <a:pt x="3445" y="1"/>
                    <a:pt x="3390" y="16"/>
                    <a:pt x="3342" y="48"/>
                  </a:cubicBezTo>
                  <a:lnTo>
                    <a:pt x="167" y="2158"/>
                  </a:lnTo>
                  <a:cubicBezTo>
                    <a:pt x="36" y="2246"/>
                    <a:pt x="0" y="2424"/>
                    <a:pt x="86" y="2557"/>
                  </a:cubicBezTo>
                  <a:lnTo>
                    <a:pt x="326" y="2915"/>
                  </a:lnTo>
                  <a:cubicBezTo>
                    <a:pt x="380" y="2998"/>
                    <a:pt x="471" y="3044"/>
                    <a:pt x="564" y="3044"/>
                  </a:cubicBezTo>
                  <a:cubicBezTo>
                    <a:pt x="619" y="3044"/>
                    <a:pt x="675" y="3028"/>
                    <a:pt x="724" y="2995"/>
                  </a:cubicBezTo>
                  <a:lnTo>
                    <a:pt x="3898" y="887"/>
                  </a:lnTo>
                  <a:cubicBezTo>
                    <a:pt x="4029" y="800"/>
                    <a:pt x="4063" y="621"/>
                    <a:pt x="3976" y="489"/>
                  </a:cubicBezTo>
                  <a:lnTo>
                    <a:pt x="3738" y="130"/>
                  </a:lnTo>
                  <a:cubicBezTo>
                    <a:pt x="3683" y="46"/>
                    <a:pt x="3591"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5082750" y="1800441"/>
              <a:ext cx="830511" cy="398260"/>
            </a:xfrm>
            <a:custGeom>
              <a:avLst/>
              <a:gdLst/>
              <a:ahLst/>
              <a:cxnLst/>
              <a:rect l="l" t="t" r="r" b="b"/>
              <a:pathLst>
                <a:path w="19767" h="9479" extrusionOk="0">
                  <a:moveTo>
                    <a:pt x="19408" y="0"/>
                  </a:moveTo>
                  <a:cubicBezTo>
                    <a:pt x="19007" y="0"/>
                    <a:pt x="18002" y="1225"/>
                    <a:pt x="16793" y="2386"/>
                  </a:cubicBezTo>
                  <a:cubicBezTo>
                    <a:pt x="15261" y="3856"/>
                    <a:pt x="14276" y="6235"/>
                    <a:pt x="13499" y="6495"/>
                  </a:cubicBezTo>
                  <a:cubicBezTo>
                    <a:pt x="13499" y="6495"/>
                    <a:pt x="13129" y="6631"/>
                    <a:pt x="12344" y="6631"/>
                  </a:cubicBezTo>
                  <a:cubicBezTo>
                    <a:pt x="11841" y="6631"/>
                    <a:pt x="11167" y="6575"/>
                    <a:pt x="10312" y="6391"/>
                  </a:cubicBezTo>
                  <a:cubicBezTo>
                    <a:pt x="8121" y="5922"/>
                    <a:pt x="5200" y="5557"/>
                    <a:pt x="5200" y="5557"/>
                  </a:cubicBezTo>
                  <a:lnTo>
                    <a:pt x="5930" y="4035"/>
                  </a:lnTo>
                  <a:lnTo>
                    <a:pt x="1863" y="1853"/>
                  </a:lnTo>
                  <a:cubicBezTo>
                    <a:pt x="1863" y="1853"/>
                    <a:pt x="626" y="3958"/>
                    <a:pt x="313" y="4868"/>
                  </a:cubicBezTo>
                  <a:cubicBezTo>
                    <a:pt x="0" y="5779"/>
                    <a:pt x="39" y="7183"/>
                    <a:pt x="977" y="8331"/>
                  </a:cubicBezTo>
                  <a:cubicBezTo>
                    <a:pt x="1916" y="9478"/>
                    <a:pt x="6784" y="9390"/>
                    <a:pt x="9920" y="9459"/>
                  </a:cubicBezTo>
                  <a:cubicBezTo>
                    <a:pt x="10289" y="9467"/>
                    <a:pt x="10647" y="9472"/>
                    <a:pt x="10990" y="9472"/>
                  </a:cubicBezTo>
                  <a:cubicBezTo>
                    <a:pt x="13563" y="9472"/>
                    <a:pt x="15378" y="9222"/>
                    <a:pt x="15975" y="8486"/>
                  </a:cubicBezTo>
                  <a:cubicBezTo>
                    <a:pt x="16653" y="7652"/>
                    <a:pt x="17576" y="6967"/>
                    <a:pt x="18670" y="6601"/>
                  </a:cubicBezTo>
                  <a:cubicBezTo>
                    <a:pt x="19766" y="6238"/>
                    <a:pt x="19491" y="5140"/>
                    <a:pt x="19132" y="4034"/>
                  </a:cubicBezTo>
                  <a:cubicBezTo>
                    <a:pt x="18910" y="3349"/>
                    <a:pt x="18551" y="3218"/>
                    <a:pt x="18310" y="3218"/>
                  </a:cubicBezTo>
                  <a:cubicBezTo>
                    <a:pt x="18163" y="3218"/>
                    <a:pt x="18059" y="3267"/>
                    <a:pt x="18059" y="3267"/>
                  </a:cubicBezTo>
                  <a:cubicBezTo>
                    <a:pt x="18059" y="3267"/>
                    <a:pt x="19655" y="1237"/>
                    <a:pt x="19593" y="288"/>
                  </a:cubicBezTo>
                  <a:cubicBezTo>
                    <a:pt x="19580" y="88"/>
                    <a:pt x="19516" y="0"/>
                    <a:pt x="19408" y="0"/>
                  </a:cubicBezTo>
                  <a:close/>
                </a:path>
              </a:pathLst>
            </a:custGeom>
            <a:solidFill>
              <a:srgbClr val="F49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6023081" y="1398489"/>
              <a:ext cx="465820" cy="698920"/>
            </a:xfrm>
            <a:custGeom>
              <a:avLst/>
              <a:gdLst/>
              <a:ahLst/>
              <a:cxnLst/>
              <a:rect l="l" t="t" r="r" b="b"/>
              <a:pathLst>
                <a:path w="11087" h="16635" extrusionOk="0">
                  <a:moveTo>
                    <a:pt x="10420" y="1"/>
                  </a:moveTo>
                  <a:cubicBezTo>
                    <a:pt x="9972" y="1"/>
                    <a:pt x="8130" y="1707"/>
                    <a:pt x="7713" y="2556"/>
                  </a:cubicBezTo>
                  <a:cubicBezTo>
                    <a:pt x="7248" y="3501"/>
                    <a:pt x="7927" y="3906"/>
                    <a:pt x="6978" y="4890"/>
                  </a:cubicBezTo>
                  <a:cubicBezTo>
                    <a:pt x="6705" y="5172"/>
                    <a:pt x="6194" y="5804"/>
                    <a:pt x="5757" y="7342"/>
                  </a:cubicBezTo>
                  <a:cubicBezTo>
                    <a:pt x="5494" y="8276"/>
                    <a:pt x="4411" y="11002"/>
                    <a:pt x="4411" y="11002"/>
                  </a:cubicBezTo>
                  <a:lnTo>
                    <a:pt x="3340" y="9774"/>
                  </a:lnTo>
                  <a:lnTo>
                    <a:pt x="0" y="12354"/>
                  </a:lnTo>
                  <a:cubicBezTo>
                    <a:pt x="0" y="12354"/>
                    <a:pt x="1876" y="14528"/>
                    <a:pt x="2502" y="15154"/>
                  </a:cubicBezTo>
                  <a:cubicBezTo>
                    <a:pt x="3030" y="15682"/>
                    <a:pt x="3900" y="16635"/>
                    <a:pt x="4913" y="16635"/>
                  </a:cubicBezTo>
                  <a:cubicBezTo>
                    <a:pt x="5099" y="16635"/>
                    <a:pt x="5290" y="16602"/>
                    <a:pt x="5485" y="16529"/>
                  </a:cubicBezTo>
                  <a:cubicBezTo>
                    <a:pt x="6737" y="16060"/>
                    <a:pt x="7448" y="12907"/>
                    <a:pt x="7768" y="10682"/>
                  </a:cubicBezTo>
                  <a:cubicBezTo>
                    <a:pt x="8097" y="8394"/>
                    <a:pt x="8341" y="7304"/>
                    <a:pt x="8479" y="6853"/>
                  </a:cubicBezTo>
                  <a:cubicBezTo>
                    <a:pt x="8617" y="6400"/>
                    <a:pt x="10671" y="4400"/>
                    <a:pt x="10878" y="3448"/>
                  </a:cubicBezTo>
                  <a:cubicBezTo>
                    <a:pt x="11087" y="2494"/>
                    <a:pt x="10618" y="541"/>
                    <a:pt x="10514" y="71"/>
                  </a:cubicBezTo>
                  <a:cubicBezTo>
                    <a:pt x="10504" y="23"/>
                    <a:pt x="10471" y="1"/>
                    <a:pt x="10420" y="1"/>
                  </a:cubicBezTo>
                  <a:close/>
                </a:path>
              </a:pathLst>
            </a:custGeom>
            <a:solidFill>
              <a:srgbClr val="F49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5139050" y="1505710"/>
              <a:ext cx="312382" cy="472501"/>
            </a:xfrm>
            <a:custGeom>
              <a:avLst/>
              <a:gdLst/>
              <a:ahLst/>
              <a:cxnLst/>
              <a:rect l="l" t="t" r="r" b="b"/>
              <a:pathLst>
                <a:path w="7435" h="11246" extrusionOk="0">
                  <a:moveTo>
                    <a:pt x="6574" y="1"/>
                  </a:moveTo>
                  <a:cubicBezTo>
                    <a:pt x="6574" y="1"/>
                    <a:pt x="5218" y="211"/>
                    <a:pt x="4070" y="1931"/>
                  </a:cubicBezTo>
                  <a:cubicBezTo>
                    <a:pt x="2922" y="3653"/>
                    <a:pt x="1" y="8837"/>
                    <a:pt x="1" y="8837"/>
                  </a:cubicBezTo>
                  <a:lnTo>
                    <a:pt x="5000" y="11245"/>
                  </a:lnTo>
                  <a:lnTo>
                    <a:pt x="5948" y="9158"/>
                  </a:lnTo>
                  <a:cubicBezTo>
                    <a:pt x="7123" y="8223"/>
                    <a:pt x="7370" y="5283"/>
                    <a:pt x="7435" y="3001"/>
                  </a:cubicBezTo>
                  <a:lnTo>
                    <a:pt x="65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5579532" y="937255"/>
              <a:ext cx="523087" cy="381790"/>
            </a:xfrm>
            <a:custGeom>
              <a:avLst/>
              <a:gdLst/>
              <a:ahLst/>
              <a:cxnLst/>
              <a:rect l="l" t="t" r="r" b="b"/>
              <a:pathLst>
                <a:path w="12450" h="9087" extrusionOk="0">
                  <a:moveTo>
                    <a:pt x="5240" y="1"/>
                  </a:moveTo>
                  <a:cubicBezTo>
                    <a:pt x="2361" y="1"/>
                    <a:pt x="737" y="1938"/>
                    <a:pt x="223" y="4598"/>
                  </a:cubicBezTo>
                  <a:cubicBezTo>
                    <a:pt x="1" y="5751"/>
                    <a:pt x="155" y="7450"/>
                    <a:pt x="539" y="8209"/>
                  </a:cubicBezTo>
                  <a:cubicBezTo>
                    <a:pt x="836" y="8795"/>
                    <a:pt x="1177" y="9087"/>
                    <a:pt x="1621" y="9087"/>
                  </a:cubicBezTo>
                  <a:cubicBezTo>
                    <a:pt x="1922" y="9087"/>
                    <a:pt x="2269" y="8954"/>
                    <a:pt x="2682" y="8688"/>
                  </a:cubicBezTo>
                  <a:cubicBezTo>
                    <a:pt x="3548" y="8132"/>
                    <a:pt x="4265" y="7386"/>
                    <a:pt x="4861" y="6730"/>
                  </a:cubicBezTo>
                  <a:cubicBezTo>
                    <a:pt x="5600" y="5917"/>
                    <a:pt x="6155" y="5243"/>
                    <a:pt x="6573" y="5243"/>
                  </a:cubicBezTo>
                  <a:cubicBezTo>
                    <a:pt x="6603" y="5243"/>
                    <a:pt x="6632" y="5247"/>
                    <a:pt x="6660" y="5254"/>
                  </a:cubicBezTo>
                  <a:cubicBezTo>
                    <a:pt x="6660" y="5254"/>
                    <a:pt x="10898" y="6147"/>
                    <a:pt x="11007" y="6147"/>
                  </a:cubicBezTo>
                  <a:cubicBezTo>
                    <a:pt x="11007" y="6147"/>
                    <a:pt x="11007" y="6147"/>
                    <a:pt x="11007" y="6147"/>
                  </a:cubicBezTo>
                  <a:cubicBezTo>
                    <a:pt x="11087" y="6143"/>
                    <a:pt x="12449" y="1775"/>
                    <a:pt x="7555" y="359"/>
                  </a:cubicBezTo>
                  <a:cubicBezTo>
                    <a:pt x="6708" y="114"/>
                    <a:pt x="5937" y="1"/>
                    <a:pt x="5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5731793" y="1146697"/>
              <a:ext cx="322885" cy="362800"/>
            </a:xfrm>
            <a:custGeom>
              <a:avLst/>
              <a:gdLst/>
              <a:ahLst/>
              <a:cxnLst/>
              <a:rect l="l" t="t" r="r" b="b"/>
              <a:pathLst>
                <a:path w="7685" h="8635" extrusionOk="0">
                  <a:moveTo>
                    <a:pt x="2899" y="0"/>
                  </a:moveTo>
                  <a:cubicBezTo>
                    <a:pt x="2319" y="0"/>
                    <a:pt x="2223" y="282"/>
                    <a:pt x="2057" y="729"/>
                  </a:cubicBezTo>
                  <a:cubicBezTo>
                    <a:pt x="2057" y="729"/>
                    <a:pt x="1" y="7417"/>
                    <a:pt x="5629" y="8635"/>
                  </a:cubicBezTo>
                  <a:lnTo>
                    <a:pt x="7685" y="974"/>
                  </a:lnTo>
                  <a:cubicBezTo>
                    <a:pt x="7685" y="974"/>
                    <a:pt x="5019" y="198"/>
                    <a:pt x="3132" y="13"/>
                  </a:cubicBezTo>
                  <a:cubicBezTo>
                    <a:pt x="3047" y="4"/>
                    <a:pt x="2970" y="0"/>
                    <a:pt x="2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5786244" y="1108968"/>
              <a:ext cx="77854" cy="74913"/>
            </a:xfrm>
            <a:custGeom>
              <a:avLst/>
              <a:gdLst/>
              <a:ahLst/>
              <a:cxnLst/>
              <a:rect l="l" t="t" r="r" b="b"/>
              <a:pathLst>
                <a:path w="1853" h="1783" extrusionOk="0">
                  <a:moveTo>
                    <a:pt x="891" y="1"/>
                  </a:moveTo>
                  <a:cubicBezTo>
                    <a:pt x="398" y="1"/>
                    <a:pt x="0" y="400"/>
                    <a:pt x="0" y="891"/>
                  </a:cubicBezTo>
                  <a:cubicBezTo>
                    <a:pt x="0" y="1252"/>
                    <a:pt x="218" y="1576"/>
                    <a:pt x="551" y="1715"/>
                  </a:cubicBezTo>
                  <a:cubicBezTo>
                    <a:pt x="661" y="1761"/>
                    <a:pt x="776" y="1783"/>
                    <a:pt x="890" y="1783"/>
                  </a:cubicBezTo>
                  <a:cubicBezTo>
                    <a:pt x="1122" y="1783"/>
                    <a:pt x="1351" y="1692"/>
                    <a:pt x="1521" y="1522"/>
                  </a:cubicBezTo>
                  <a:cubicBezTo>
                    <a:pt x="1775" y="1267"/>
                    <a:pt x="1852" y="884"/>
                    <a:pt x="1713" y="551"/>
                  </a:cubicBezTo>
                  <a:cubicBezTo>
                    <a:pt x="1576" y="218"/>
                    <a:pt x="1252" y="1"/>
                    <a:pt x="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5480881" y="1730109"/>
              <a:ext cx="133566" cy="140708"/>
            </a:xfrm>
            <a:custGeom>
              <a:avLst/>
              <a:gdLst/>
              <a:ahLst/>
              <a:cxnLst/>
              <a:rect l="l" t="t" r="r" b="b"/>
              <a:pathLst>
                <a:path w="3179" h="3349" extrusionOk="0">
                  <a:moveTo>
                    <a:pt x="1487" y="0"/>
                  </a:moveTo>
                  <a:cubicBezTo>
                    <a:pt x="1466" y="0"/>
                    <a:pt x="1446" y="10"/>
                    <a:pt x="1433" y="29"/>
                  </a:cubicBezTo>
                  <a:cubicBezTo>
                    <a:pt x="1344" y="168"/>
                    <a:pt x="1120" y="449"/>
                    <a:pt x="739" y="483"/>
                  </a:cubicBezTo>
                  <a:cubicBezTo>
                    <a:pt x="710" y="486"/>
                    <a:pt x="680" y="488"/>
                    <a:pt x="651" y="488"/>
                  </a:cubicBezTo>
                  <a:cubicBezTo>
                    <a:pt x="453" y="488"/>
                    <a:pt x="261" y="420"/>
                    <a:pt x="108" y="292"/>
                  </a:cubicBezTo>
                  <a:cubicBezTo>
                    <a:pt x="95" y="282"/>
                    <a:pt x="81" y="277"/>
                    <a:pt x="66" y="277"/>
                  </a:cubicBezTo>
                  <a:cubicBezTo>
                    <a:pt x="32" y="277"/>
                    <a:pt x="0" y="305"/>
                    <a:pt x="1" y="344"/>
                  </a:cubicBezTo>
                  <a:lnTo>
                    <a:pt x="74" y="1170"/>
                  </a:lnTo>
                  <a:cubicBezTo>
                    <a:pt x="232" y="2668"/>
                    <a:pt x="1776" y="3348"/>
                    <a:pt x="1776" y="3348"/>
                  </a:cubicBezTo>
                  <a:cubicBezTo>
                    <a:pt x="1776" y="3348"/>
                    <a:pt x="3179" y="2409"/>
                    <a:pt x="3072" y="906"/>
                  </a:cubicBezTo>
                  <a:lnTo>
                    <a:pt x="3000" y="81"/>
                  </a:lnTo>
                  <a:cubicBezTo>
                    <a:pt x="2995" y="46"/>
                    <a:pt x="2966" y="24"/>
                    <a:pt x="2936" y="24"/>
                  </a:cubicBezTo>
                  <a:cubicBezTo>
                    <a:pt x="2918" y="24"/>
                    <a:pt x="2900" y="32"/>
                    <a:pt x="2887" y="48"/>
                  </a:cubicBezTo>
                  <a:cubicBezTo>
                    <a:pt x="2738" y="223"/>
                    <a:pt x="2526" y="329"/>
                    <a:pt x="2297" y="346"/>
                  </a:cubicBezTo>
                  <a:cubicBezTo>
                    <a:pt x="2272" y="348"/>
                    <a:pt x="2248" y="349"/>
                    <a:pt x="2224" y="349"/>
                  </a:cubicBezTo>
                  <a:cubicBezTo>
                    <a:pt x="1883" y="349"/>
                    <a:pt x="1639" y="134"/>
                    <a:pt x="1535" y="20"/>
                  </a:cubicBezTo>
                  <a:cubicBezTo>
                    <a:pt x="1522" y="7"/>
                    <a:pt x="1504" y="0"/>
                    <a:pt x="1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3"/>
          <p:cNvGrpSpPr/>
          <p:nvPr/>
        </p:nvGrpSpPr>
        <p:grpSpPr>
          <a:xfrm>
            <a:off x="6920121" y="1048542"/>
            <a:ext cx="1958512" cy="3288672"/>
            <a:chOff x="6920121" y="1048542"/>
            <a:chExt cx="1958512" cy="3288672"/>
          </a:xfrm>
        </p:grpSpPr>
        <p:sp>
          <p:nvSpPr>
            <p:cNvPr id="563" name="Google Shape;563;p43"/>
            <p:cNvSpPr/>
            <p:nvPr/>
          </p:nvSpPr>
          <p:spPr>
            <a:xfrm flipH="1">
              <a:off x="6920121" y="4080414"/>
              <a:ext cx="1435800" cy="2568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7392941" y="2258490"/>
              <a:ext cx="118650" cy="237301"/>
            </a:xfrm>
            <a:custGeom>
              <a:avLst/>
              <a:gdLst/>
              <a:ahLst/>
              <a:cxnLst/>
              <a:rect l="l" t="t" r="r" b="b"/>
              <a:pathLst>
                <a:path w="2824" h="5648" extrusionOk="0">
                  <a:moveTo>
                    <a:pt x="1411" y="0"/>
                  </a:moveTo>
                  <a:cubicBezTo>
                    <a:pt x="633" y="2"/>
                    <a:pt x="2" y="633"/>
                    <a:pt x="0" y="1412"/>
                  </a:cubicBezTo>
                  <a:lnTo>
                    <a:pt x="0" y="4237"/>
                  </a:lnTo>
                  <a:cubicBezTo>
                    <a:pt x="2" y="5015"/>
                    <a:pt x="633" y="5646"/>
                    <a:pt x="1411" y="5648"/>
                  </a:cubicBezTo>
                  <a:cubicBezTo>
                    <a:pt x="2191" y="5646"/>
                    <a:pt x="2821" y="5015"/>
                    <a:pt x="2824" y="4237"/>
                  </a:cubicBezTo>
                  <a:lnTo>
                    <a:pt x="2824" y="1412"/>
                  </a:lnTo>
                  <a:cubicBezTo>
                    <a:pt x="2821" y="633"/>
                    <a:pt x="2191" y="2"/>
                    <a:pt x="1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8483902" y="1619190"/>
              <a:ext cx="394731" cy="69577"/>
            </a:xfrm>
            <a:custGeom>
              <a:avLst/>
              <a:gdLst/>
              <a:ahLst/>
              <a:cxnLst/>
              <a:rect l="l" t="t" r="r" b="b"/>
              <a:pathLst>
                <a:path w="9395" h="1656" extrusionOk="0">
                  <a:moveTo>
                    <a:pt x="240" y="0"/>
                  </a:moveTo>
                  <a:lnTo>
                    <a:pt x="240" y="369"/>
                  </a:lnTo>
                  <a:lnTo>
                    <a:pt x="1" y="586"/>
                  </a:lnTo>
                  <a:lnTo>
                    <a:pt x="1" y="780"/>
                  </a:lnTo>
                  <a:lnTo>
                    <a:pt x="240" y="977"/>
                  </a:lnTo>
                  <a:lnTo>
                    <a:pt x="240" y="1656"/>
                  </a:lnTo>
                  <a:lnTo>
                    <a:pt x="6867" y="1656"/>
                  </a:lnTo>
                  <a:lnTo>
                    <a:pt x="7238" y="1252"/>
                  </a:lnTo>
                  <a:lnTo>
                    <a:pt x="9395" y="1252"/>
                  </a:lnTo>
                  <a:lnTo>
                    <a:pt x="9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8514363" y="1610913"/>
              <a:ext cx="200286" cy="30419"/>
            </a:xfrm>
            <a:custGeom>
              <a:avLst/>
              <a:gdLst/>
              <a:ahLst/>
              <a:cxnLst/>
              <a:rect l="l" t="t" r="r" b="b"/>
              <a:pathLst>
                <a:path w="4767" h="724" extrusionOk="0">
                  <a:moveTo>
                    <a:pt x="0" y="1"/>
                  </a:moveTo>
                  <a:lnTo>
                    <a:pt x="0" y="724"/>
                  </a:lnTo>
                  <a:lnTo>
                    <a:pt x="4766" y="724"/>
                  </a:lnTo>
                  <a:lnTo>
                    <a:pt x="47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8519951" y="1685826"/>
              <a:ext cx="130246" cy="158186"/>
            </a:xfrm>
            <a:custGeom>
              <a:avLst/>
              <a:gdLst/>
              <a:ahLst/>
              <a:cxnLst/>
              <a:rect l="l" t="t" r="r" b="b"/>
              <a:pathLst>
                <a:path w="3100" h="3765" extrusionOk="0">
                  <a:moveTo>
                    <a:pt x="1021" y="0"/>
                  </a:moveTo>
                  <a:lnTo>
                    <a:pt x="79" y="3225"/>
                  </a:lnTo>
                  <a:cubicBezTo>
                    <a:pt x="1" y="3498"/>
                    <a:pt x="237" y="3764"/>
                    <a:pt x="560" y="3764"/>
                  </a:cubicBezTo>
                  <a:lnTo>
                    <a:pt x="1616" y="3764"/>
                  </a:lnTo>
                  <a:cubicBezTo>
                    <a:pt x="1842" y="3764"/>
                    <a:pt x="2039" y="3630"/>
                    <a:pt x="2096" y="3439"/>
                  </a:cubicBezTo>
                  <a:lnTo>
                    <a:pt x="3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8056273" y="1753428"/>
              <a:ext cx="466997" cy="418890"/>
            </a:xfrm>
            <a:custGeom>
              <a:avLst/>
              <a:gdLst/>
              <a:ahLst/>
              <a:cxnLst/>
              <a:rect l="l" t="t" r="r" b="b"/>
              <a:pathLst>
                <a:path w="11115" h="9970" extrusionOk="0">
                  <a:moveTo>
                    <a:pt x="9764" y="0"/>
                  </a:moveTo>
                  <a:cubicBezTo>
                    <a:pt x="9764" y="0"/>
                    <a:pt x="5419" y="2447"/>
                    <a:pt x="1622" y="5917"/>
                  </a:cubicBezTo>
                  <a:cubicBezTo>
                    <a:pt x="1231" y="6273"/>
                    <a:pt x="1" y="8053"/>
                    <a:pt x="1144" y="9536"/>
                  </a:cubicBezTo>
                  <a:cubicBezTo>
                    <a:pt x="1379" y="9841"/>
                    <a:pt x="1688" y="9969"/>
                    <a:pt x="2041" y="9969"/>
                  </a:cubicBezTo>
                  <a:cubicBezTo>
                    <a:pt x="3377" y="9969"/>
                    <a:pt x="5351" y="8137"/>
                    <a:pt x="6386" y="7085"/>
                  </a:cubicBezTo>
                  <a:cubicBezTo>
                    <a:pt x="7695" y="5757"/>
                    <a:pt x="11115" y="1502"/>
                    <a:pt x="11115" y="1502"/>
                  </a:cubicBezTo>
                  <a:lnTo>
                    <a:pt x="9764" y="0"/>
                  </a:ln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7036149" y="4082361"/>
              <a:ext cx="241334" cy="188689"/>
            </a:xfrm>
            <a:custGeom>
              <a:avLst/>
              <a:gdLst/>
              <a:ahLst/>
              <a:cxnLst/>
              <a:rect l="l" t="t" r="r" b="b"/>
              <a:pathLst>
                <a:path w="5744" h="4491" extrusionOk="0">
                  <a:moveTo>
                    <a:pt x="530" y="0"/>
                  </a:moveTo>
                  <a:cubicBezTo>
                    <a:pt x="530" y="1"/>
                    <a:pt x="0" y="2472"/>
                    <a:pt x="1101" y="3871"/>
                  </a:cubicBezTo>
                  <a:cubicBezTo>
                    <a:pt x="1451" y="4317"/>
                    <a:pt x="2919" y="4491"/>
                    <a:pt x="3942" y="4491"/>
                  </a:cubicBezTo>
                  <a:cubicBezTo>
                    <a:pt x="4170" y="4491"/>
                    <a:pt x="4375" y="4482"/>
                    <a:pt x="4541" y="4466"/>
                  </a:cubicBezTo>
                  <a:cubicBezTo>
                    <a:pt x="5744" y="4351"/>
                    <a:pt x="5602" y="3442"/>
                    <a:pt x="5639" y="3164"/>
                  </a:cubicBezTo>
                  <a:cubicBezTo>
                    <a:pt x="5704" y="2676"/>
                    <a:pt x="4066" y="895"/>
                    <a:pt x="4066" y="895"/>
                  </a:cubicBezTo>
                  <a:lnTo>
                    <a:pt x="5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7762378" y="1665743"/>
              <a:ext cx="458930" cy="497794"/>
            </a:xfrm>
            <a:custGeom>
              <a:avLst/>
              <a:gdLst/>
              <a:ahLst/>
              <a:cxnLst/>
              <a:rect l="l" t="t" r="r" b="b"/>
              <a:pathLst>
                <a:path w="10923" h="11848" extrusionOk="0">
                  <a:moveTo>
                    <a:pt x="2679" y="0"/>
                  </a:moveTo>
                  <a:cubicBezTo>
                    <a:pt x="2308" y="0"/>
                    <a:pt x="1915" y="92"/>
                    <a:pt x="1501" y="308"/>
                  </a:cubicBezTo>
                  <a:cubicBezTo>
                    <a:pt x="1" y="1090"/>
                    <a:pt x="202" y="2565"/>
                    <a:pt x="1067" y="3990"/>
                  </a:cubicBezTo>
                  <a:cubicBezTo>
                    <a:pt x="1932" y="5414"/>
                    <a:pt x="7862" y="11773"/>
                    <a:pt x="8395" y="11845"/>
                  </a:cubicBezTo>
                  <a:cubicBezTo>
                    <a:pt x="8408" y="11847"/>
                    <a:pt x="8422" y="11848"/>
                    <a:pt x="8437" y="11848"/>
                  </a:cubicBezTo>
                  <a:cubicBezTo>
                    <a:pt x="9026" y="11848"/>
                    <a:pt x="10923" y="10497"/>
                    <a:pt x="10803" y="9751"/>
                  </a:cubicBezTo>
                  <a:cubicBezTo>
                    <a:pt x="10680" y="8986"/>
                    <a:pt x="6465" y="2812"/>
                    <a:pt x="5550" y="1763"/>
                  </a:cubicBezTo>
                  <a:cubicBezTo>
                    <a:pt x="4851" y="963"/>
                    <a:pt x="3881" y="0"/>
                    <a:pt x="2679"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7770823" y="1656121"/>
              <a:ext cx="359900" cy="413344"/>
            </a:xfrm>
            <a:custGeom>
              <a:avLst/>
              <a:gdLst/>
              <a:ahLst/>
              <a:cxnLst/>
              <a:rect l="l" t="t" r="r" b="b"/>
              <a:pathLst>
                <a:path w="8566" h="9838" extrusionOk="0">
                  <a:moveTo>
                    <a:pt x="2857" y="0"/>
                  </a:moveTo>
                  <a:cubicBezTo>
                    <a:pt x="2484" y="0"/>
                    <a:pt x="2180" y="74"/>
                    <a:pt x="1978" y="80"/>
                  </a:cubicBezTo>
                  <a:cubicBezTo>
                    <a:pt x="246" y="130"/>
                    <a:pt x="1" y="2484"/>
                    <a:pt x="101" y="2883"/>
                  </a:cubicBezTo>
                  <a:cubicBezTo>
                    <a:pt x="443" y="4219"/>
                    <a:pt x="4465" y="9838"/>
                    <a:pt x="4465" y="9838"/>
                  </a:cubicBezTo>
                  <a:cubicBezTo>
                    <a:pt x="4465" y="9838"/>
                    <a:pt x="5679" y="9700"/>
                    <a:pt x="6994" y="8589"/>
                  </a:cubicBezTo>
                  <a:cubicBezTo>
                    <a:pt x="8129" y="7631"/>
                    <a:pt x="8565" y="6433"/>
                    <a:pt x="8565" y="6433"/>
                  </a:cubicBezTo>
                  <a:cubicBezTo>
                    <a:pt x="8565" y="6433"/>
                    <a:pt x="6664" y="3747"/>
                    <a:pt x="5830" y="2271"/>
                  </a:cubicBezTo>
                  <a:cubicBezTo>
                    <a:pt x="4730" y="324"/>
                    <a:pt x="364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7399999" y="1377184"/>
              <a:ext cx="589344" cy="1344354"/>
            </a:xfrm>
            <a:custGeom>
              <a:avLst/>
              <a:gdLst/>
              <a:ahLst/>
              <a:cxnLst/>
              <a:rect l="l" t="t" r="r" b="b"/>
              <a:pathLst>
                <a:path w="14027" h="31997" extrusionOk="0">
                  <a:moveTo>
                    <a:pt x="6968" y="1"/>
                  </a:moveTo>
                  <a:cubicBezTo>
                    <a:pt x="6968" y="1"/>
                    <a:pt x="6241" y="4827"/>
                    <a:pt x="5935" y="5033"/>
                  </a:cubicBezTo>
                  <a:cubicBezTo>
                    <a:pt x="4981" y="5670"/>
                    <a:pt x="1620" y="5093"/>
                    <a:pt x="888" y="6303"/>
                  </a:cubicBezTo>
                  <a:cubicBezTo>
                    <a:pt x="1" y="7769"/>
                    <a:pt x="3339" y="15968"/>
                    <a:pt x="3614" y="18312"/>
                  </a:cubicBezTo>
                  <a:cubicBezTo>
                    <a:pt x="3888" y="20655"/>
                    <a:pt x="2440" y="24087"/>
                    <a:pt x="1856" y="26295"/>
                  </a:cubicBezTo>
                  <a:cubicBezTo>
                    <a:pt x="1271" y="28504"/>
                    <a:pt x="8043" y="31969"/>
                    <a:pt x="8303" y="31996"/>
                  </a:cubicBezTo>
                  <a:cubicBezTo>
                    <a:pt x="8305" y="31996"/>
                    <a:pt x="8307" y="31996"/>
                    <a:pt x="8309" y="31996"/>
                  </a:cubicBezTo>
                  <a:cubicBezTo>
                    <a:pt x="8597" y="31996"/>
                    <a:pt x="11062" y="30135"/>
                    <a:pt x="11569" y="29452"/>
                  </a:cubicBezTo>
                  <a:cubicBezTo>
                    <a:pt x="12079" y="28764"/>
                    <a:pt x="12263" y="22964"/>
                    <a:pt x="12420" y="21497"/>
                  </a:cubicBezTo>
                  <a:cubicBezTo>
                    <a:pt x="12576" y="20028"/>
                    <a:pt x="13244" y="14939"/>
                    <a:pt x="13346" y="14610"/>
                  </a:cubicBezTo>
                  <a:cubicBezTo>
                    <a:pt x="14026" y="12409"/>
                    <a:pt x="13656" y="10622"/>
                    <a:pt x="13621" y="10137"/>
                  </a:cubicBezTo>
                  <a:cubicBezTo>
                    <a:pt x="13584" y="9654"/>
                    <a:pt x="13316" y="8192"/>
                    <a:pt x="13109" y="7864"/>
                  </a:cubicBezTo>
                  <a:cubicBezTo>
                    <a:pt x="12699" y="7208"/>
                    <a:pt x="10719" y="6737"/>
                    <a:pt x="10708" y="6430"/>
                  </a:cubicBezTo>
                  <a:cubicBezTo>
                    <a:pt x="10698" y="6123"/>
                    <a:pt x="10785" y="1876"/>
                    <a:pt x="10785" y="1876"/>
                  </a:cubicBezTo>
                  <a:lnTo>
                    <a:pt x="6968" y="1"/>
                  </a:ln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7415166" y="1588561"/>
              <a:ext cx="579429" cy="841729"/>
            </a:xfrm>
            <a:custGeom>
              <a:avLst/>
              <a:gdLst/>
              <a:ahLst/>
              <a:cxnLst/>
              <a:rect l="l" t="t" r="r" b="b"/>
              <a:pathLst>
                <a:path w="13791" h="20034" extrusionOk="0">
                  <a:moveTo>
                    <a:pt x="5574" y="0"/>
                  </a:moveTo>
                  <a:cubicBezTo>
                    <a:pt x="5574" y="0"/>
                    <a:pt x="2533" y="111"/>
                    <a:pt x="1651" y="438"/>
                  </a:cubicBezTo>
                  <a:cubicBezTo>
                    <a:pt x="768" y="766"/>
                    <a:pt x="125" y="1436"/>
                    <a:pt x="63" y="2549"/>
                  </a:cubicBezTo>
                  <a:cubicBezTo>
                    <a:pt x="1" y="3661"/>
                    <a:pt x="2715" y="13336"/>
                    <a:pt x="2762" y="13833"/>
                  </a:cubicBezTo>
                  <a:cubicBezTo>
                    <a:pt x="2811" y="14332"/>
                    <a:pt x="1583" y="18661"/>
                    <a:pt x="2085" y="19170"/>
                  </a:cubicBezTo>
                  <a:cubicBezTo>
                    <a:pt x="2202" y="19288"/>
                    <a:pt x="4645" y="19992"/>
                    <a:pt x="7512" y="20032"/>
                  </a:cubicBezTo>
                  <a:cubicBezTo>
                    <a:pt x="7586" y="20033"/>
                    <a:pt x="7659" y="20034"/>
                    <a:pt x="7731" y="20034"/>
                  </a:cubicBezTo>
                  <a:cubicBezTo>
                    <a:pt x="10359" y="20034"/>
                    <a:pt x="11807" y="19346"/>
                    <a:pt x="11807" y="19346"/>
                  </a:cubicBezTo>
                  <a:cubicBezTo>
                    <a:pt x="11807" y="19346"/>
                    <a:pt x="12158" y="16797"/>
                    <a:pt x="12482" y="15151"/>
                  </a:cubicBezTo>
                  <a:cubicBezTo>
                    <a:pt x="12862" y="13228"/>
                    <a:pt x="12992" y="11719"/>
                    <a:pt x="13224" y="10591"/>
                  </a:cubicBezTo>
                  <a:cubicBezTo>
                    <a:pt x="13622" y="8664"/>
                    <a:pt x="13791" y="6409"/>
                    <a:pt x="13723" y="5909"/>
                  </a:cubicBezTo>
                  <a:cubicBezTo>
                    <a:pt x="13655" y="5411"/>
                    <a:pt x="13242" y="2855"/>
                    <a:pt x="12945" y="2212"/>
                  </a:cubicBezTo>
                  <a:cubicBezTo>
                    <a:pt x="12646" y="1568"/>
                    <a:pt x="10346" y="1398"/>
                    <a:pt x="10346" y="1398"/>
                  </a:cubicBezTo>
                  <a:lnTo>
                    <a:pt x="9560" y="2993"/>
                  </a:lnTo>
                  <a:lnTo>
                    <a:pt x="5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7608309" y="1139211"/>
              <a:ext cx="367085" cy="396958"/>
            </a:xfrm>
            <a:custGeom>
              <a:avLst/>
              <a:gdLst/>
              <a:ahLst/>
              <a:cxnLst/>
              <a:rect l="l" t="t" r="r" b="b"/>
              <a:pathLst>
                <a:path w="8737" h="9448" extrusionOk="0">
                  <a:moveTo>
                    <a:pt x="4234" y="1"/>
                  </a:moveTo>
                  <a:cubicBezTo>
                    <a:pt x="3312" y="1"/>
                    <a:pt x="2391" y="301"/>
                    <a:pt x="1703" y="1109"/>
                  </a:cubicBezTo>
                  <a:cubicBezTo>
                    <a:pt x="1" y="3110"/>
                    <a:pt x="554" y="5231"/>
                    <a:pt x="1319" y="6571"/>
                  </a:cubicBezTo>
                  <a:cubicBezTo>
                    <a:pt x="1915" y="7617"/>
                    <a:pt x="2521" y="8212"/>
                    <a:pt x="3758" y="8865"/>
                  </a:cubicBezTo>
                  <a:cubicBezTo>
                    <a:pt x="3983" y="8986"/>
                    <a:pt x="5878" y="9447"/>
                    <a:pt x="6613" y="9447"/>
                  </a:cubicBezTo>
                  <a:cubicBezTo>
                    <a:pt x="6698" y="9447"/>
                    <a:pt x="6767" y="9441"/>
                    <a:pt x="6817" y="9428"/>
                  </a:cubicBezTo>
                  <a:cubicBezTo>
                    <a:pt x="7144" y="9339"/>
                    <a:pt x="7540" y="7028"/>
                    <a:pt x="7635" y="7028"/>
                  </a:cubicBezTo>
                  <a:cubicBezTo>
                    <a:pt x="7636" y="7028"/>
                    <a:pt x="7636" y="7028"/>
                    <a:pt x="7636" y="7028"/>
                  </a:cubicBezTo>
                  <a:cubicBezTo>
                    <a:pt x="7641" y="7029"/>
                    <a:pt x="7647" y="7030"/>
                    <a:pt x="7653" y="7030"/>
                  </a:cubicBezTo>
                  <a:cubicBezTo>
                    <a:pt x="7758" y="7030"/>
                    <a:pt x="8000" y="6910"/>
                    <a:pt x="8024" y="6733"/>
                  </a:cubicBezTo>
                  <a:cubicBezTo>
                    <a:pt x="8061" y="6456"/>
                    <a:pt x="7871" y="4753"/>
                    <a:pt x="7950" y="4580"/>
                  </a:cubicBezTo>
                  <a:cubicBezTo>
                    <a:pt x="8030" y="4406"/>
                    <a:pt x="8737" y="2511"/>
                    <a:pt x="7567" y="1291"/>
                  </a:cubicBezTo>
                  <a:cubicBezTo>
                    <a:pt x="6958" y="656"/>
                    <a:pt x="5596" y="1"/>
                    <a:pt x="4234" y="1"/>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7602679" y="1130220"/>
              <a:ext cx="348094" cy="332507"/>
            </a:xfrm>
            <a:custGeom>
              <a:avLst/>
              <a:gdLst/>
              <a:ahLst/>
              <a:cxnLst/>
              <a:rect l="l" t="t" r="r" b="b"/>
              <a:pathLst>
                <a:path w="8285" h="7914" extrusionOk="0">
                  <a:moveTo>
                    <a:pt x="4854" y="0"/>
                  </a:moveTo>
                  <a:cubicBezTo>
                    <a:pt x="3830" y="0"/>
                    <a:pt x="1934" y="422"/>
                    <a:pt x="1070" y="2360"/>
                  </a:cubicBezTo>
                  <a:cubicBezTo>
                    <a:pt x="1" y="4758"/>
                    <a:pt x="1641" y="7914"/>
                    <a:pt x="2241" y="7914"/>
                  </a:cubicBezTo>
                  <a:cubicBezTo>
                    <a:pt x="2241" y="7914"/>
                    <a:pt x="2241" y="7914"/>
                    <a:pt x="2241" y="7914"/>
                  </a:cubicBezTo>
                  <a:cubicBezTo>
                    <a:pt x="2438" y="7914"/>
                    <a:pt x="3220" y="6772"/>
                    <a:pt x="2713" y="4577"/>
                  </a:cubicBezTo>
                  <a:cubicBezTo>
                    <a:pt x="2710" y="4564"/>
                    <a:pt x="2713" y="4558"/>
                    <a:pt x="2721" y="4558"/>
                  </a:cubicBezTo>
                  <a:cubicBezTo>
                    <a:pt x="2840" y="4558"/>
                    <a:pt x="4072" y="5850"/>
                    <a:pt x="4314" y="5850"/>
                  </a:cubicBezTo>
                  <a:cubicBezTo>
                    <a:pt x="4327" y="5850"/>
                    <a:pt x="4338" y="5846"/>
                    <a:pt x="4345" y="5837"/>
                  </a:cubicBezTo>
                  <a:cubicBezTo>
                    <a:pt x="4475" y="5680"/>
                    <a:pt x="3689" y="3762"/>
                    <a:pt x="4197" y="3355"/>
                  </a:cubicBezTo>
                  <a:cubicBezTo>
                    <a:pt x="5275" y="2493"/>
                    <a:pt x="6221" y="2258"/>
                    <a:pt x="6931" y="2258"/>
                  </a:cubicBezTo>
                  <a:cubicBezTo>
                    <a:pt x="7775" y="2258"/>
                    <a:pt x="8285" y="2590"/>
                    <a:pt x="8285" y="2590"/>
                  </a:cubicBezTo>
                  <a:cubicBezTo>
                    <a:pt x="7926" y="492"/>
                    <a:pt x="6032" y="230"/>
                    <a:pt x="5411" y="57"/>
                  </a:cubicBezTo>
                  <a:cubicBezTo>
                    <a:pt x="5292" y="24"/>
                    <a:pt x="5098" y="0"/>
                    <a:pt x="4854" y="0"/>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7703725" y="1310464"/>
              <a:ext cx="64241" cy="107558"/>
            </a:xfrm>
            <a:custGeom>
              <a:avLst/>
              <a:gdLst/>
              <a:ahLst/>
              <a:cxnLst/>
              <a:rect l="l" t="t" r="r" b="b"/>
              <a:pathLst>
                <a:path w="1529" h="2560" extrusionOk="0">
                  <a:moveTo>
                    <a:pt x="704" y="0"/>
                  </a:moveTo>
                  <a:cubicBezTo>
                    <a:pt x="656" y="0"/>
                    <a:pt x="605" y="7"/>
                    <a:pt x="551" y="19"/>
                  </a:cubicBezTo>
                  <a:cubicBezTo>
                    <a:pt x="172" y="105"/>
                    <a:pt x="0" y="741"/>
                    <a:pt x="166" y="1441"/>
                  </a:cubicBezTo>
                  <a:cubicBezTo>
                    <a:pt x="319" y="2086"/>
                    <a:pt x="708" y="2560"/>
                    <a:pt x="1064" y="2560"/>
                  </a:cubicBezTo>
                  <a:cubicBezTo>
                    <a:pt x="1094" y="2560"/>
                    <a:pt x="1123" y="2557"/>
                    <a:pt x="1151" y="2550"/>
                  </a:cubicBezTo>
                  <a:cubicBezTo>
                    <a:pt x="1528" y="2464"/>
                    <a:pt x="1491" y="1532"/>
                    <a:pt x="1326" y="834"/>
                  </a:cubicBezTo>
                  <a:cubicBezTo>
                    <a:pt x="1184" y="235"/>
                    <a:pt x="994" y="0"/>
                    <a:pt x="704"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7751833" y="4145933"/>
              <a:ext cx="116550" cy="22520"/>
            </a:xfrm>
            <a:custGeom>
              <a:avLst/>
              <a:gdLst/>
              <a:ahLst/>
              <a:cxnLst/>
              <a:rect l="l" t="t" r="r" b="b"/>
              <a:pathLst>
                <a:path w="2774" h="536" extrusionOk="0">
                  <a:moveTo>
                    <a:pt x="5" y="0"/>
                  </a:moveTo>
                  <a:lnTo>
                    <a:pt x="0" y="517"/>
                  </a:lnTo>
                  <a:lnTo>
                    <a:pt x="2769" y="536"/>
                  </a:lnTo>
                  <a:lnTo>
                    <a:pt x="2774" y="20"/>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7728136" y="3993920"/>
              <a:ext cx="442544" cy="196378"/>
            </a:xfrm>
            <a:custGeom>
              <a:avLst/>
              <a:gdLst/>
              <a:ahLst/>
              <a:cxnLst/>
              <a:rect l="l" t="t" r="r" b="b"/>
              <a:pathLst>
                <a:path w="10533" h="4674" extrusionOk="0">
                  <a:moveTo>
                    <a:pt x="1040" y="1"/>
                  </a:moveTo>
                  <a:cubicBezTo>
                    <a:pt x="848" y="1"/>
                    <a:pt x="721" y="9"/>
                    <a:pt x="706" y="30"/>
                  </a:cubicBezTo>
                  <a:cubicBezTo>
                    <a:pt x="339" y="536"/>
                    <a:pt x="86" y="1518"/>
                    <a:pt x="48" y="1969"/>
                  </a:cubicBezTo>
                  <a:cubicBezTo>
                    <a:pt x="1" y="2515"/>
                    <a:pt x="317" y="3667"/>
                    <a:pt x="677" y="3670"/>
                  </a:cubicBezTo>
                  <a:cubicBezTo>
                    <a:pt x="1724" y="3678"/>
                    <a:pt x="2974" y="3730"/>
                    <a:pt x="4054" y="3883"/>
                  </a:cubicBezTo>
                  <a:cubicBezTo>
                    <a:pt x="5132" y="4036"/>
                    <a:pt x="5531" y="4660"/>
                    <a:pt x="8291" y="4673"/>
                  </a:cubicBezTo>
                  <a:cubicBezTo>
                    <a:pt x="8328" y="4673"/>
                    <a:pt x="8366" y="4674"/>
                    <a:pt x="8405" y="4674"/>
                  </a:cubicBezTo>
                  <a:cubicBezTo>
                    <a:pt x="9224" y="4674"/>
                    <a:pt x="10519" y="4624"/>
                    <a:pt x="10522" y="4309"/>
                  </a:cubicBezTo>
                  <a:cubicBezTo>
                    <a:pt x="10532" y="2879"/>
                    <a:pt x="7880" y="3369"/>
                    <a:pt x="7044" y="2588"/>
                  </a:cubicBezTo>
                  <a:cubicBezTo>
                    <a:pt x="4932" y="613"/>
                    <a:pt x="3520" y="128"/>
                    <a:pt x="3520" y="128"/>
                  </a:cubicBezTo>
                  <a:cubicBezTo>
                    <a:pt x="3520" y="128"/>
                    <a:pt x="1787"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7566799" y="2407097"/>
              <a:ext cx="443090" cy="1654551"/>
            </a:xfrm>
            <a:custGeom>
              <a:avLst/>
              <a:gdLst/>
              <a:ahLst/>
              <a:cxnLst/>
              <a:rect l="l" t="t" r="r" b="b"/>
              <a:pathLst>
                <a:path w="10546" h="39380" extrusionOk="0">
                  <a:moveTo>
                    <a:pt x="8257" y="0"/>
                  </a:moveTo>
                  <a:lnTo>
                    <a:pt x="3227" y="321"/>
                  </a:lnTo>
                  <a:cubicBezTo>
                    <a:pt x="3227" y="321"/>
                    <a:pt x="1" y="4420"/>
                    <a:pt x="24" y="6035"/>
                  </a:cubicBezTo>
                  <a:cubicBezTo>
                    <a:pt x="47" y="7650"/>
                    <a:pt x="2199" y="12574"/>
                    <a:pt x="3225" y="16527"/>
                  </a:cubicBezTo>
                  <a:cubicBezTo>
                    <a:pt x="4250" y="20477"/>
                    <a:pt x="4685" y="21249"/>
                    <a:pt x="4662" y="22214"/>
                  </a:cubicBezTo>
                  <a:cubicBezTo>
                    <a:pt x="4638" y="23178"/>
                    <a:pt x="3338" y="25789"/>
                    <a:pt x="3234" y="28867"/>
                  </a:cubicBezTo>
                  <a:cubicBezTo>
                    <a:pt x="3132" y="31870"/>
                    <a:pt x="3466" y="39036"/>
                    <a:pt x="3466" y="39036"/>
                  </a:cubicBezTo>
                  <a:cubicBezTo>
                    <a:pt x="3466" y="39036"/>
                    <a:pt x="4033" y="39380"/>
                    <a:pt x="5325" y="39380"/>
                  </a:cubicBezTo>
                  <a:cubicBezTo>
                    <a:pt x="5638" y="39380"/>
                    <a:pt x="5993" y="39360"/>
                    <a:pt x="6392" y="39310"/>
                  </a:cubicBezTo>
                  <a:cubicBezTo>
                    <a:pt x="7715" y="39146"/>
                    <a:pt x="8744" y="38072"/>
                    <a:pt x="8744" y="38072"/>
                  </a:cubicBezTo>
                  <a:cubicBezTo>
                    <a:pt x="8744" y="38072"/>
                    <a:pt x="10546" y="22717"/>
                    <a:pt x="10525" y="21121"/>
                  </a:cubicBezTo>
                  <a:cubicBezTo>
                    <a:pt x="10512" y="20088"/>
                    <a:pt x="9606" y="12984"/>
                    <a:pt x="9176" y="7217"/>
                  </a:cubicBezTo>
                  <a:cubicBezTo>
                    <a:pt x="9038" y="5362"/>
                    <a:pt x="8348" y="763"/>
                    <a:pt x="8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7728514" y="1648643"/>
              <a:ext cx="88358" cy="65669"/>
            </a:xfrm>
            <a:custGeom>
              <a:avLst/>
              <a:gdLst/>
              <a:ahLst/>
              <a:cxnLst/>
              <a:rect l="l" t="t" r="r" b="b"/>
              <a:pathLst>
                <a:path w="2103" h="1563" extrusionOk="0">
                  <a:moveTo>
                    <a:pt x="1" y="1"/>
                  </a:moveTo>
                  <a:lnTo>
                    <a:pt x="2102" y="1563"/>
                  </a:lnTo>
                  <a:lnTo>
                    <a:pt x="2021" y="53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7816830" y="1663264"/>
              <a:ext cx="41259" cy="51048"/>
            </a:xfrm>
            <a:custGeom>
              <a:avLst/>
              <a:gdLst/>
              <a:ahLst/>
              <a:cxnLst/>
              <a:rect l="l" t="t" r="r" b="b"/>
              <a:pathLst>
                <a:path w="982" h="1215" extrusionOk="0">
                  <a:moveTo>
                    <a:pt x="486" y="0"/>
                  </a:moveTo>
                  <a:lnTo>
                    <a:pt x="0" y="1215"/>
                  </a:lnTo>
                  <a:lnTo>
                    <a:pt x="981" y="478"/>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7045897" y="2394073"/>
              <a:ext cx="747531" cy="1742026"/>
            </a:xfrm>
            <a:custGeom>
              <a:avLst/>
              <a:gdLst/>
              <a:ahLst/>
              <a:cxnLst/>
              <a:rect l="l" t="t" r="r" b="b"/>
              <a:pathLst>
                <a:path w="17792" h="41462" extrusionOk="0">
                  <a:moveTo>
                    <a:pt x="10239" y="1"/>
                  </a:moveTo>
                  <a:cubicBezTo>
                    <a:pt x="10239" y="1"/>
                    <a:pt x="8395" y="3440"/>
                    <a:pt x="7560" y="5781"/>
                  </a:cubicBezTo>
                  <a:cubicBezTo>
                    <a:pt x="6726" y="8123"/>
                    <a:pt x="6288" y="20481"/>
                    <a:pt x="5959" y="21628"/>
                  </a:cubicBezTo>
                  <a:cubicBezTo>
                    <a:pt x="5627" y="22774"/>
                    <a:pt x="2956" y="26275"/>
                    <a:pt x="2020" y="29748"/>
                  </a:cubicBezTo>
                  <a:cubicBezTo>
                    <a:pt x="1083" y="33221"/>
                    <a:pt x="1" y="40280"/>
                    <a:pt x="1" y="40280"/>
                  </a:cubicBezTo>
                  <a:lnTo>
                    <a:pt x="4451" y="41461"/>
                  </a:lnTo>
                  <a:cubicBezTo>
                    <a:pt x="4451" y="41461"/>
                    <a:pt x="10276" y="26865"/>
                    <a:pt x="10946" y="24572"/>
                  </a:cubicBezTo>
                  <a:cubicBezTo>
                    <a:pt x="11616" y="22280"/>
                    <a:pt x="16734" y="6182"/>
                    <a:pt x="16734" y="6182"/>
                  </a:cubicBezTo>
                  <a:lnTo>
                    <a:pt x="17792" y="822"/>
                  </a:lnTo>
                  <a:lnTo>
                    <a:pt x="10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450459" y="2373401"/>
              <a:ext cx="466535" cy="72518"/>
            </a:xfrm>
            <a:custGeom>
              <a:avLst/>
              <a:gdLst/>
              <a:ahLst/>
              <a:cxnLst/>
              <a:rect l="l" t="t" r="r" b="b"/>
              <a:pathLst>
                <a:path w="11104" h="1726" extrusionOk="0">
                  <a:moveTo>
                    <a:pt x="445" y="0"/>
                  </a:moveTo>
                  <a:lnTo>
                    <a:pt x="1" y="1181"/>
                  </a:lnTo>
                  <a:cubicBezTo>
                    <a:pt x="1" y="1181"/>
                    <a:pt x="6688" y="1725"/>
                    <a:pt x="7966" y="1725"/>
                  </a:cubicBezTo>
                  <a:cubicBezTo>
                    <a:pt x="9244" y="1725"/>
                    <a:pt x="11103" y="1278"/>
                    <a:pt x="11103" y="1278"/>
                  </a:cubicBezTo>
                  <a:lnTo>
                    <a:pt x="11050" y="173"/>
                  </a:lnTo>
                  <a:cubicBezTo>
                    <a:pt x="11050" y="173"/>
                    <a:pt x="8398" y="434"/>
                    <a:pt x="7905" y="434"/>
                  </a:cubicBezTo>
                  <a:cubicBezTo>
                    <a:pt x="7895" y="434"/>
                    <a:pt x="7887" y="434"/>
                    <a:pt x="7879" y="434"/>
                  </a:cubicBezTo>
                  <a:cubicBezTo>
                    <a:pt x="7460" y="423"/>
                    <a:pt x="445"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742505" y="2388737"/>
              <a:ext cx="87433" cy="62812"/>
            </a:xfrm>
            <a:custGeom>
              <a:avLst/>
              <a:gdLst/>
              <a:ahLst/>
              <a:cxnLst/>
              <a:rect l="l" t="t" r="r" b="b"/>
              <a:pathLst>
                <a:path w="2081" h="1495" extrusionOk="0">
                  <a:moveTo>
                    <a:pt x="14" y="1"/>
                  </a:moveTo>
                  <a:cubicBezTo>
                    <a:pt x="6" y="1"/>
                    <a:pt x="0" y="7"/>
                    <a:pt x="0" y="13"/>
                  </a:cubicBezTo>
                  <a:lnTo>
                    <a:pt x="0" y="1481"/>
                  </a:lnTo>
                  <a:cubicBezTo>
                    <a:pt x="0" y="1489"/>
                    <a:pt x="6" y="1495"/>
                    <a:pt x="14" y="1495"/>
                  </a:cubicBezTo>
                  <a:lnTo>
                    <a:pt x="2067" y="1495"/>
                  </a:lnTo>
                  <a:cubicBezTo>
                    <a:pt x="2074" y="1495"/>
                    <a:pt x="2080" y="1489"/>
                    <a:pt x="2080" y="1481"/>
                  </a:cubicBezTo>
                  <a:lnTo>
                    <a:pt x="2080" y="13"/>
                  </a:lnTo>
                  <a:cubicBezTo>
                    <a:pt x="2080" y="7"/>
                    <a:pt x="2074" y="1"/>
                    <a:pt x="2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620746" y="1555663"/>
              <a:ext cx="192723" cy="170455"/>
            </a:xfrm>
            <a:custGeom>
              <a:avLst/>
              <a:gdLst/>
              <a:ahLst/>
              <a:cxnLst/>
              <a:rect l="l" t="t" r="r" b="b"/>
              <a:pathLst>
                <a:path w="4587" h="4057" extrusionOk="0">
                  <a:moveTo>
                    <a:pt x="980" y="1"/>
                  </a:moveTo>
                  <a:lnTo>
                    <a:pt x="1" y="783"/>
                  </a:lnTo>
                  <a:lnTo>
                    <a:pt x="3830" y="4057"/>
                  </a:lnTo>
                  <a:lnTo>
                    <a:pt x="4586" y="2748"/>
                  </a:lnTo>
                  <a:lnTo>
                    <a:pt x="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837207" y="1630702"/>
              <a:ext cx="44872" cy="80753"/>
            </a:xfrm>
            <a:custGeom>
              <a:avLst/>
              <a:gdLst/>
              <a:ahLst/>
              <a:cxnLst/>
              <a:rect l="l" t="t" r="r" b="b"/>
              <a:pathLst>
                <a:path w="1068" h="1922" extrusionOk="0">
                  <a:moveTo>
                    <a:pt x="378" y="0"/>
                  </a:moveTo>
                  <a:lnTo>
                    <a:pt x="1" y="775"/>
                  </a:lnTo>
                  <a:lnTo>
                    <a:pt x="808" y="1921"/>
                  </a:lnTo>
                  <a:lnTo>
                    <a:pt x="1067" y="815"/>
                  </a:lnTo>
                  <a:lnTo>
                    <a:pt x="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3317" y="1653642"/>
              <a:ext cx="647871" cy="249107"/>
            </a:xfrm>
            <a:custGeom>
              <a:avLst/>
              <a:gdLst/>
              <a:ahLst/>
              <a:cxnLst/>
              <a:rect l="l" t="t" r="r" b="b"/>
              <a:pathLst>
                <a:path w="15420" h="5929" extrusionOk="0">
                  <a:moveTo>
                    <a:pt x="2272" y="0"/>
                  </a:moveTo>
                  <a:cubicBezTo>
                    <a:pt x="1531" y="0"/>
                    <a:pt x="876" y="251"/>
                    <a:pt x="552" y="1188"/>
                  </a:cubicBezTo>
                  <a:cubicBezTo>
                    <a:pt x="1" y="2787"/>
                    <a:pt x="1117" y="3717"/>
                    <a:pt x="2675" y="4155"/>
                  </a:cubicBezTo>
                  <a:cubicBezTo>
                    <a:pt x="4094" y="4554"/>
                    <a:pt x="12406" y="5929"/>
                    <a:pt x="14177" y="5929"/>
                  </a:cubicBezTo>
                  <a:cubicBezTo>
                    <a:pt x="14348" y="5929"/>
                    <a:pt x="14457" y="5916"/>
                    <a:pt x="14495" y="5888"/>
                  </a:cubicBezTo>
                  <a:cubicBezTo>
                    <a:pt x="14922" y="5573"/>
                    <a:pt x="15419" y="3184"/>
                    <a:pt x="14828" y="2716"/>
                  </a:cubicBezTo>
                  <a:cubicBezTo>
                    <a:pt x="14236" y="2245"/>
                    <a:pt x="5854" y="447"/>
                    <a:pt x="4510" y="315"/>
                  </a:cubicBezTo>
                  <a:cubicBezTo>
                    <a:pt x="3839" y="250"/>
                    <a:pt x="3013" y="0"/>
                    <a:pt x="2272"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404537" y="1631332"/>
              <a:ext cx="488088" cy="304777"/>
            </a:xfrm>
            <a:custGeom>
              <a:avLst/>
              <a:gdLst/>
              <a:ahLst/>
              <a:cxnLst/>
              <a:rect l="l" t="t" r="r" b="b"/>
              <a:pathLst>
                <a:path w="11617" h="7254" extrusionOk="0">
                  <a:moveTo>
                    <a:pt x="2131" y="1"/>
                  </a:moveTo>
                  <a:cubicBezTo>
                    <a:pt x="1817" y="1"/>
                    <a:pt x="1567" y="44"/>
                    <a:pt x="1427" y="149"/>
                  </a:cubicBezTo>
                  <a:cubicBezTo>
                    <a:pt x="1" y="1226"/>
                    <a:pt x="736" y="3303"/>
                    <a:pt x="1665" y="3957"/>
                  </a:cubicBezTo>
                  <a:cubicBezTo>
                    <a:pt x="2824" y="4770"/>
                    <a:pt x="9836" y="7254"/>
                    <a:pt x="9836" y="7254"/>
                  </a:cubicBezTo>
                  <a:cubicBezTo>
                    <a:pt x="9836" y="7254"/>
                    <a:pt x="10776" y="6413"/>
                    <a:pt x="11227" y="4690"/>
                  </a:cubicBezTo>
                  <a:cubicBezTo>
                    <a:pt x="11616" y="3204"/>
                    <a:pt x="11278" y="1933"/>
                    <a:pt x="11278" y="1933"/>
                  </a:cubicBezTo>
                  <a:cubicBezTo>
                    <a:pt x="11278" y="1933"/>
                    <a:pt x="6802" y="1020"/>
                    <a:pt x="5129" y="550"/>
                  </a:cubicBezTo>
                  <a:cubicBezTo>
                    <a:pt x="4268" y="309"/>
                    <a:pt x="2971" y="1"/>
                    <a:pt x="2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7938001" y="1719312"/>
              <a:ext cx="574555" cy="186337"/>
            </a:xfrm>
            <a:custGeom>
              <a:avLst/>
              <a:gdLst/>
              <a:ahLst/>
              <a:cxnLst/>
              <a:rect l="l" t="t" r="r" b="b"/>
              <a:pathLst>
                <a:path w="13675" h="4435" extrusionOk="0">
                  <a:moveTo>
                    <a:pt x="11877" y="0"/>
                  </a:moveTo>
                  <a:cubicBezTo>
                    <a:pt x="9949" y="0"/>
                    <a:pt x="6321" y="95"/>
                    <a:pt x="2656" y="693"/>
                  </a:cubicBezTo>
                  <a:cubicBezTo>
                    <a:pt x="2104" y="782"/>
                    <a:pt x="1" y="1584"/>
                    <a:pt x="199" y="3320"/>
                  </a:cubicBezTo>
                  <a:cubicBezTo>
                    <a:pt x="296" y="4171"/>
                    <a:pt x="1332" y="4435"/>
                    <a:pt x="2585" y="4435"/>
                  </a:cubicBezTo>
                  <a:cubicBezTo>
                    <a:pt x="3845" y="4435"/>
                    <a:pt x="5325" y="4168"/>
                    <a:pt x="6289" y="3964"/>
                  </a:cubicBezTo>
                  <a:cubicBezTo>
                    <a:pt x="8212" y="3557"/>
                    <a:pt x="13674" y="1874"/>
                    <a:pt x="13674" y="1874"/>
                  </a:cubicBezTo>
                  <a:lnTo>
                    <a:pt x="13298" y="20"/>
                  </a:lnTo>
                  <a:cubicBezTo>
                    <a:pt x="13298" y="20"/>
                    <a:pt x="12770" y="0"/>
                    <a:pt x="11877"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8551210" y="1778637"/>
              <a:ext cx="94954" cy="34200"/>
            </a:xfrm>
            <a:custGeom>
              <a:avLst/>
              <a:gdLst/>
              <a:ahLst/>
              <a:cxnLst/>
              <a:rect l="l" t="t" r="r" b="b"/>
              <a:pathLst>
                <a:path w="2260" h="814" extrusionOk="0">
                  <a:moveTo>
                    <a:pt x="367" y="0"/>
                  </a:moveTo>
                  <a:cubicBezTo>
                    <a:pt x="181" y="0"/>
                    <a:pt x="24" y="147"/>
                    <a:pt x="12" y="335"/>
                  </a:cubicBezTo>
                  <a:lnTo>
                    <a:pt x="12" y="337"/>
                  </a:lnTo>
                  <a:cubicBezTo>
                    <a:pt x="1" y="532"/>
                    <a:pt x="148" y="701"/>
                    <a:pt x="345" y="715"/>
                  </a:cubicBezTo>
                  <a:lnTo>
                    <a:pt x="1869" y="813"/>
                  </a:lnTo>
                  <a:cubicBezTo>
                    <a:pt x="1877" y="814"/>
                    <a:pt x="1885" y="814"/>
                    <a:pt x="1893" y="814"/>
                  </a:cubicBezTo>
                  <a:cubicBezTo>
                    <a:pt x="2079" y="814"/>
                    <a:pt x="2236" y="667"/>
                    <a:pt x="2249" y="479"/>
                  </a:cubicBezTo>
                  <a:lnTo>
                    <a:pt x="2249" y="477"/>
                  </a:lnTo>
                  <a:cubicBezTo>
                    <a:pt x="2259" y="280"/>
                    <a:pt x="2111" y="113"/>
                    <a:pt x="1916" y="99"/>
                  </a:cubicBezTo>
                  <a:lnTo>
                    <a:pt x="391" y="1"/>
                  </a:lnTo>
                  <a:cubicBezTo>
                    <a:pt x="383" y="0"/>
                    <a:pt x="375" y="0"/>
                    <a:pt x="367"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8555706" y="1750739"/>
              <a:ext cx="94912" cy="34242"/>
            </a:xfrm>
            <a:custGeom>
              <a:avLst/>
              <a:gdLst/>
              <a:ahLst/>
              <a:cxnLst/>
              <a:rect l="l" t="t" r="r" b="b"/>
              <a:pathLst>
                <a:path w="2259" h="815" extrusionOk="0">
                  <a:moveTo>
                    <a:pt x="369" y="0"/>
                  </a:moveTo>
                  <a:cubicBezTo>
                    <a:pt x="181" y="0"/>
                    <a:pt x="23" y="146"/>
                    <a:pt x="12" y="337"/>
                  </a:cubicBezTo>
                  <a:lnTo>
                    <a:pt x="12" y="338"/>
                  </a:lnTo>
                  <a:cubicBezTo>
                    <a:pt x="0" y="533"/>
                    <a:pt x="148" y="702"/>
                    <a:pt x="345" y="715"/>
                  </a:cubicBezTo>
                  <a:lnTo>
                    <a:pt x="1868" y="814"/>
                  </a:lnTo>
                  <a:cubicBezTo>
                    <a:pt x="1876" y="815"/>
                    <a:pt x="1883" y="815"/>
                    <a:pt x="1890" y="815"/>
                  </a:cubicBezTo>
                  <a:cubicBezTo>
                    <a:pt x="2077" y="815"/>
                    <a:pt x="2235" y="669"/>
                    <a:pt x="2247" y="480"/>
                  </a:cubicBezTo>
                  <a:lnTo>
                    <a:pt x="2247" y="479"/>
                  </a:lnTo>
                  <a:cubicBezTo>
                    <a:pt x="2259" y="282"/>
                    <a:pt x="2111" y="113"/>
                    <a:pt x="1914" y="100"/>
                  </a:cubicBezTo>
                  <a:lnTo>
                    <a:pt x="391" y="1"/>
                  </a:lnTo>
                  <a:cubicBezTo>
                    <a:pt x="383" y="0"/>
                    <a:pt x="376" y="0"/>
                    <a:pt x="369"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8558353" y="1723387"/>
              <a:ext cx="94954" cy="34284"/>
            </a:xfrm>
            <a:custGeom>
              <a:avLst/>
              <a:gdLst/>
              <a:ahLst/>
              <a:cxnLst/>
              <a:rect l="l" t="t" r="r" b="b"/>
              <a:pathLst>
                <a:path w="2260" h="816" extrusionOk="0">
                  <a:moveTo>
                    <a:pt x="369" y="0"/>
                  </a:moveTo>
                  <a:cubicBezTo>
                    <a:pt x="182" y="0"/>
                    <a:pt x="24" y="146"/>
                    <a:pt x="12" y="335"/>
                  </a:cubicBezTo>
                  <a:lnTo>
                    <a:pt x="12" y="338"/>
                  </a:lnTo>
                  <a:cubicBezTo>
                    <a:pt x="1" y="533"/>
                    <a:pt x="149" y="702"/>
                    <a:pt x="345" y="715"/>
                  </a:cubicBezTo>
                  <a:lnTo>
                    <a:pt x="1869" y="814"/>
                  </a:lnTo>
                  <a:cubicBezTo>
                    <a:pt x="1876" y="815"/>
                    <a:pt x="1883" y="815"/>
                    <a:pt x="1891" y="815"/>
                  </a:cubicBezTo>
                  <a:cubicBezTo>
                    <a:pt x="2078" y="815"/>
                    <a:pt x="2236" y="670"/>
                    <a:pt x="2249" y="480"/>
                  </a:cubicBezTo>
                  <a:lnTo>
                    <a:pt x="2249" y="477"/>
                  </a:lnTo>
                  <a:cubicBezTo>
                    <a:pt x="2259" y="282"/>
                    <a:pt x="2111" y="113"/>
                    <a:pt x="1916" y="100"/>
                  </a:cubicBezTo>
                  <a:lnTo>
                    <a:pt x="391" y="1"/>
                  </a:lnTo>
                  <a:cubicBezTo>
                    <a:pt x="384" y="1"/>
                    <a:pt x="377" y="0"/>
                    <a:pt x="369"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8558479" y="1696708"/>
              <a:ext cx="94954" cy="34284"/>
            </a:xfrm>
            <a:custGeom>
              <a:avLst/>
              <a:gdLst/>
              <a:ahLst/>
              <a:cxnLst/>
              <a:rect l="l" t="t" r="r" b="b"/>
              <a:pathLst>
                <a:path w="2260" h="816" extrusionOk="0">
                  <a:moveTo>
                    <a:pt x="369" y="1"/>
                  </a:moveTo>
                  <a:cubicBezTo>
                    <a:pt x="182" y="1"/>
                    <a:pt x="24" y="146"/>
                    <a:pt x="12" y="337"/>
                  </a:cubicBezTo>
                  <a:lnTo>
                    <a:pt x="12" y="339"/>
                  </a:lnTo>
                  <a:cubicBezTo>
                    <a:pt x="1" y="534"/>
                    <a:pt x="149" y="703"/>
                    <a:pt x="345" y="716"/>
                  </a:cubicBezTo>
                  <a:lnTo>
                    <a:pt x="1869" y="815"/>
                  </a:lnTo>
                  <a:cubicBezTo>
                    <a:pt x="1876" y="815"/>
                    <a:pt x="1883" y="816"/>
                    <a:pt x="1891" y="816"/>
                  </a:cubicBezTo>
                  <a:cubicBezTo>
                    <a:pt x="2078" y="816"/>
                    <a:pt x="2236" y="670"/>
                    <a:pt x="2247" y="481"/>
                  </a:cubicBezTo>
                  <a:lnTo>
                    <a:pt x="2247" y="479"/>
                  </a:lnTo>
                  <a:cubicBezTo>
                    <a:pt x="2259" y="282"/>
                    <a:pt x="2111" y="114"/>
                    <a:pt x="1915" y="100"/>
                  </a:cubicBezTo>
                  <a:lnTo>
                    <a:pt x="391" y="1"/>
                  </a:lnTo>
                  <a:cubicBezTo>
                    <a:pt x="384" y="1"/>
                    <a:pt x="377" y="1"/>
                    <a:pt x="369" y="1"/>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425879" y="1683641"/>
              <a:ext cx="219402" cy="139574"/>
            </a:xfrm>
            <a:custGeom>
              <a:avLst/>
              <a:gdLst/>
              <a:ahLst/>
              <a:cxnLst/>
              <a:rect l="l" t="t" r="r" b="b"/>
              <a:pathLst>
                <a:path w="5222" h="3322" extrusionOk="0">
                  <a:moveTo>
                    <a:pt x="2911" y="0"/>
                  </a:moveTo>
                  <a:cubicBezTo>
                    <a:pt x="2894" y="0"/>
                    <a:pt x="2878" y="1"/>
                    <a:pt x="2864" y="2"/>
                  </a:cubicBezTo>
                  <a:cubicBezTo>
                    <a:pt x="2371" y="31"/>
                    <a:pt x="0" y="906"/>
                    <a:pt x="0" y="906"/>
                  </a:cubicBezTo>
                  <a:lnTo>
                    <a:pt x="925" y="2930"/>
                  </a:lnTo>
                  <a:cubicBezTo>
                    <a:pt x="925" y="2930"/>
                    <a:pt x="1664" y="3204"/>
                    <a:pt x="2438" y="3303"/>
                  </a:cubicBezTo>
                  <a:cubicBezTo>
                    <a:pt x="2538" y="3316"/>
                    <a:pt x="2653" y="3321"/>
                    <a:pt x="2778" y="3321"/>
                  </a:cubicBezTo>
                  <a:cubicBezTo>
                    <a:pt x="3610" y="3321"/>
                    <a:pt x="4853" y="3074"/>
                    <a:pt x="4853" y="3074"/>
                  </a:cubicBezTo>
                  <a:cubicBezTo>
                    <a:pt x="4853" y="3074"/>
                    <a:pt x="4664" y="1945"/>
                    <a:pt x="4630" y="1505"/>
                  </a:cubicBezTo>
                  <a:cubicBezTo>
                    <a:pt x="4597" y="1064"/>
                    <a:pt x="5222" y="459"/>
                    <a:pt x="5222" y="459"/>
                  </a:cubicBezTo>
                  <a:cubicBezTo>
                    <a:pt x="5222" y="459"/>
                    <a:pt x="3465" y="0"/>
                    <a:pt x="2911"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7598940" y="1048542"/>
              <a:ext cx="424688" cy="172093"/>
            </a:xfrm>
            <a:custGeom>
              <a:avLst/>
              <a:gdLst/>
              <a:ahLst/>
              <a:cxnLst/>
              <a:rect l="l" t="t" r="r" b="b"/>
              <a:pathLst>
                <a:path w="10108" h="4096" extrusionOk="0">
                  <a:moveTo>
                    <a:pt x="9097" y="1"/>
                  </a:moveTo>
                  <a:cubicBezTo>
                    <a:pt x="7961" y="1"/>
                    <a:pt x="6150" y="830"/>
                    <a:pt x="4376" y="1209"/>
                  </a:cubicBezTo>
                  <a:cubicBezTo>
                    <a:pt x="2326" y="1647"/>
                    <a:pt x="526" y="2072"/>
                    <a:pt x="326" y="2421"/>
                  </a:cubicBezTo>
                  <a:cubicBezTo>
                    <a:pt x="1" y="2986"/>
                    <a:pt x="1107" y="4095"/>
                    <a:pt x="1107" y="4095"/>
                  </a:cubicBezTo>
                  <a:cubicBezTo>
                    <a:pt x="1107" y="4095"/>
                    <a:pt x="3981" y="4045"/>
                    <a:pt x="5324" y="3866"/>
                  </a:cubicBezTo>
                  <a:cubicBezTo>
                    <a:pt x="6667" y="3685"/>
                    <a:pt x="8726" y="3619"/>
                    <a:pt x="8726" y="3619"/>
                  </a:cubicBezTo>
                  <a:lnTo>
                    <a:pt x="10108" y="514"/>
                  </a:lnTo>
                  <a:cubicBezTo>
                    <a:pt x="9919" y="142"/>
                    <a:pt x="9566" y="1"/>
                    <a:pt x="9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7637048" y="1196897"/>
              <a:ext cx="334271" cy="60838"/>
            </a:xfrm>
            <a:custGeom>
              <a:avLst/>
              <a:gdLst/>
              <a:ahLst/>
              <a:cxnLst/>
              <a:rect l="l" t="t" r="r" b="b"/>
              <a:pathLst>
                <a:path w="7956" h="1448" extrusionOk="0">
                  <a:moveTo>
                    <a:pt x="7859" y="1"/>
                  </a:moveTo>
                  <a:lnTo>
                    <a:pt x="138" y="388"/>
                  </a:lnTo>
                  <a:lnTo>
                    <a:pt x="0" y="1447"/>
                  </a:lnTo>
                  <a:lnTo>
                    <a:pt x="7955" y="959"/>
                  </a:lnTo>
                  <a:lnTo>
                    <a:pt x="78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7763261" y="1237190"/>
              <a:ext cx="254569" cy="29705"/>
            </a:xfrm>
            <a:custGeom>
              <a:avLst/>
              <a:gdLst/>
              <a:ahLst/>
              <a:cxnLst/>
              <a:rect l="l" t="t" r="r" b="b"/>
              <a:pathLst>
                <a:path w="6059" h="707" extrusionOk="0">
                  <a:moveTo>
                    <a:pt x="4951" y="0"/>
                  </a:moveTo>
                  <a:lnTo>
                    <a:pt x="0" y="303"/>
                  </a:lnTo>
                  <a:cubicBezTo>
                    <a:pt x="0" y="303"/>
                    <a:pt x="3540" y="707"/>
                    <a:pt x="5194" y="707"/>
                  </a:cubicBezTo>
                  <a:cubicBezTo>
                    <a:pt x="5688" y="707"/>
                    <a:pt x="6014" y="671"/>
                    <a:pt x="6026" y="577"/>
                  </a:cubicBezTo>
                  <a:cubicBezTo>
                    <a:pt x="6059" y="326"/>
                    <a:pt x="4951" y="0"/>
                    <a:pt x="4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7929556" y="1194166"/>
              <a:ext cx="36091" cy="40797"/>
            </a:xfrm>
            <a:custGeom>
              <a:avLst/>
              <a:gdLst/>
              <a:ahLst/>
              <a:cxnLst/>
              <a:rect l="l" t="t" r="r" b="b"/>
              <a:pathLst>
                <a:path w="859" h="971" extrusionOk="0">
                  <a:moveTo>
                    <a:pt x="819" y="1"/>
                  </a:moveTo>
                  <a:lnTo>
                    <a:pt x="1" y="32"/>
                  </a:lnTo>
                  <a:lnTo>
                    <a:pt x="41" y="971"/>
                  </a:lnTo>
                  <a:lnTo>
                    <a:pt x="859" y="941"/>
                  </a:lnTo>
                  <a:lnTo>
                    <a:pt x="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7345758" y="2408946"/>
              <a:ext cx="243897" cy="354397"/>
            </a:xfrm>
            <a:custGeom>
              <a:avLst/>
              <a:gdLst/>
              <a:ahLst/>
              <a:cxnLst/>
              <a:rect l="l" t="t" r="r" b="b"/>
              <a:pathLst>
                <a:path w="5805" h="8435" extrusionOk="0">
                  <a:moveTo>
                    <a:pt x="1058" y="1"/>
                  </a:moveTo>
                  <a:cubicBezTo>
                    <a:pt x="640" y="1"/>
                    <a:pt x="273" y="313"/>
                    <a:pt x="212" y="746"/>
                  </a:cubicBezTo>
                  <a:lnTo>
                    <a:pt x="67" y="1775"/>
                  </a:lnTo>
                  <a:cubicBezTo>
                    <a:pt x="0" y="2249"/>
                    <a:pt x="324" y="2685"/>
                    <a:pt x="792" y="2752"/>
                  </a:cubicBezTo>
                  <a:lnTo>
                    <a:pt x="1465" y="2846"/>
                  </a:lnTo>
                  <a:cubicBezTo>
                    <a:pt x="1932" y="2911"/>
                    <a:pt x="2256" y="3349"/>
                    <a:pt x="2190" y="3823"/>
                  </a:cubicBezTo>
                  <a:lnTo>
                    <a:pt x="1706" y="7250"/>
                  </a:lnTo>
                  <a:cubicBezTo>
                    <a:pt x="1639" y="7723"/>
                    <a:pt x="1965" y="8161"/>
                    <a:pt x="2431" y="8226"/>
                  </a:cubicBezTo>
                  <a:lnTo>
                    <a:pt x="3846" y="8426"/>
                  </a:lnTo>
                  <a:cubicBezTo>
                    <a:pt x="3887" y="8431"/>
                    <a:pt x="3927" y="8434"/>
                    <a:pt x="3966" y="8434"/>
                  </a:cubicBezTo>
                  <a:cubicBezTo>
                    <a:pt x="4385" y="8434"/>
                    <a:pt x="4751" y="8121"/>
                    <a:pt x="4812" y="7689"/>
                  </a:cubicBezTo>
                  <a:lnTo>
                    <a:pt x="5805" y="662"/>
                  </a:lnTo>
                  <a:lnTo>
                    <a:pt x="1178" y="9"/>
                  </a:lnTo>
                  <a:cubicBezTo>
                    <a:pt x="1138" y="4"/>
                    <a:pt x="1098"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7395419" y="2228786"/>
              <a:ext cx="27184" cy="121171"/>
            </a:xfrm>
            <a:custGeom>
              <a:avLst/>
              <a:gdLst/>
              <a:ahLst/>
              <a:cxnLst/>
              <a:rect l="l" t="t" r="r" b="b"/>
              <a:pathLst>
                <a:path w="647" h="2884" extrusionOk="0">
                  <a:moveTo>
                    <a:pt x="323" y="0"/>
                  </a:moveTo>
                  <a:cubicBezTo>
                    <a:pt x="145" y="2"/>
                    <a:pt x="0" y="145"/>
                    <a:pt x="0" y="324"/>
                  </a:cubicBezTo>
                  <a:lnTo>
                    <a:pt x="0" y="2561"/>
                  </a:lnTo>
                  <a:cubicBezTo>
                    <a:pt x="0" y="2738"/>
                    <a:pt x="145" y="2883"/>
                    <a:pt x="323" y="2883"/>
                  </a:cubicBezTo>
                  <a:cubicBezTo>
                    <a:pt x="502" y="2883"/>
                    <a:pt x="647" y="2738"/>
                    <a:pt x="647" y="2561"/>
                  </a:cubicBezTo>
                  <a:lnTo>
                    <a:pt x="647" y="324"/>
                  </a:lnTo>
                  <a:cubicBezTo>
                    <a:pt x="647" y="145"/>
                    <a:pt x="502" y="2"/>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7506213" y="1641290"/>
              <a:ext cx="188731" cy="105206"/>
            </a:xfrm>
            <a:custGeom>
              <a:avLst/>
              <a:gdLst/>
              <a:ahLst/>
              <a:cxnLst/>
              <a:rect l="l" t="t" r="r" b="b"/>
              <a:pathLst>
                <a:path w="4492" h="2504" extrusionOk="0">
                  <a:moveTo>
                    <a:pt x="1310" y="1"/>
                  </a:moveTo>
                  <a:cubicBezTo>
                    <a:pt x="750" y="1"/>
                    <a:pt x="324" y="172"/>
                    <a:pt x="203" y="498"/>
                  </a:cubicBezTo>
                  <a:cubicBezTo>
                    <a:pt x="1" y="1048"/>
                    <a:pt x="749" y="1834"/>
                    <a:pt x="1878" y="2251"/>
                  </a:cubicBezTo>
                  <a:cubicBezTo>
                    <a:pt x="2339" y="2421"/>
                    <a:pt x="2793" y="2503"/>
                    <a:pt x="3182" y="2503"/>
                  </a:cubicBezTo>
                  <a:cubicBezTo>
                    <a:pt x="3742" y="2503"/>
                    <a:pt x="4168" y="2332"/>
                    <a:pt x="4287" y="2007"/>
                  </a:cubicBezTo>
                  <a:cubicBezTo>
                    <a:pt x="4491" y="1455"/>
                    <a:pt x="3743" y="671"/>
                    <a:pt x="2614" y="254"/>
                  </a:cubicBezTo>
                  <a:cubicBezTo>
                    <a:pt x="2153" y="83"/>
                    <a:pt x="1699"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716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9" name="Picture 8">
            <a:extLst>
              <a:ext uri="{FF2B5EF4-FFF2-40B4-BE49-F238E27FC236}">
                <a16:creationId xmlns:a16="http://schemas.microsoft.com/office/drawing/2014/main" id="{AFFBDBB4-AF29-F58D-FEEB-330025024871}"/>
              </a:ext>
            </a:extLst>
          </p:cNvPr>
          <p:cNvPicPr>
            <a:picLocks noChangeAspect="1"/>
          </p:cNvPicPr>
          <p:nvPr/>
        </p:nvPicPr>
        <p:blipFill>
          <a:blip r:embed="rId3"/>
          <a:stretch>
            <a:fillRect/>
          </a:stretch>
        </p:blipFill>
        <p:spPr>
          <a:xfrm>
            <a:off x="127904" y="103291"/>
            <a:ext cx="5475058" cy="4128468"/>
          </a:xfrm>
          <a:prstGeom prst="rect">
            <a:avLst/>
          </a:prstGeom>
        </p:spPr>
      </p:pic>
      <p:sp>
        <p:nvSpPr>
          <p:cNvPr id="10" name="Google Shape;658;p45">
            <a:extLst>
              <a:ext uri="{FF2B5EF4-FFF2-40B4-BE49-F238E27FC236}">
                <a16:creationId xmlns:a16="http://schemas.microsoft.com/office/drawing/2014/main" id="{3A61FEFF-3DDB-4A07-BA66-579EEC9308B4}"/>
              </a:ext>
            </a:extLst>
          </p:cNvPr>
          <p:cNvSpPr txBox="1">
            <a:spLocks/>
          </p:cNvSpPr>
          <p:nvPr/>
        </p:nvSpPr>
        <p:spPr>
          <a:xfrm>
            <a:off x="5794744" y="103290"/>
            <a:ext cx="3221352" cy="4309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285750" indent="-285750" algn="l">
              <a:buFont typeface="Arial" panose="020B0604020202020204" pitchFamily="34" charset="0"/>
              <a:buChar char="•"/>
            </a:pPr>
            <a:r>
              <a:rPr lang="en-US" dirty="0"/>
              <a:t>Only seeing from the count plot, one can argue that it is untrue that police brutality targets Black people more than other races.</a:t>
            </a:r>
          </a:p>
          <a:p>
            <a:pPr marL="285750" indent="-285750" algn="l">
              <a:buFont typeface="Arial" panose="020B0604020202020204" pitchFamily="34" charset="0"/>
              <a:buChar char="•"/>
            </a:pPr>
            <a:r>
              <a:rPr lang="en-US" dirty="0"/>
              <a:t>From the plot, White people were the one who were killed the most by police brutality cases, followed by Black people, Hispanic people, Asian people, Native people, and Other people.</a:t>
            </a:r>
          </a:p>
          <a:p>
            <a:pPr marL="285750" indent="-285750" algn="l">
              <a:buFont typeface="Arial" panose="020B0604020202020204" pitchFamily="34" charset="0"/>
              <a:buChar char="•"/>
            </a:pPr>
            <a:r>
              <a:rPr lang="en-US" dirty="0"/>
              <a:t>From the plot, there are more cases with no body camera on the police compared to cases with body camera on the police.</a:t>
            </a:r>
          </a:p>
        </p:txBody>
      </p:sp>
      <p:sp>
        <p:nvSpPr>
          <p:cNvPr id="3" name="TextBox 2">
            <a:extLst>
              <a:ext uri="{FF2B5EF4-FFF2-40B4-BE49-F238E27FC236}">
                <a16:creationId xmlns:a16="http://schemas.microsoft.com/office/drawing/2014/main" id="{87698D9D-5DE5-73D6-9FB0-A09FD97902B8}"/>
              </a:ext>
            </a:extLst>
          </p:cNvPr>
          <p:cNvSpPr txBox="1"/>
          <p:nvPr/>
        </p:nvSpPr>
        <p:spPr>
          <a:xfrm>
            <a:off x="244550" y="4231759"/>
            <a:ext cx="1265273" cy="738664"/>
          </a:xfrm>
          <a:prstGeom prst="rect">
            <a:avLst/>
          </a:prstGeom>
          <a:noFill/>
        </p:spPr>
        <p:txBody>
          <a:bodyPr wrap="square">
            <a:spAutoFit/>
          </a:bodyPr>
          <a:lstStyle/>
          <a:p>
            <a:pPr algn="l"/>
            <a:r>
              <a:rPr lang="en-US" dirty="0"/>
              <a:t>A = Asian</a:t>
            </a:r>
          </a:p>
          <a:p>
            <a:pPr algn="l"/>
            <a:r>
              <a:rPr lang="en-US" dirty="0"/>
              <a:t>W = White</a:t>
            </a:r>
          </a:p>
          <a:p>
            <a:pPr algn="l"/>
            <a:r>
              <a:rPr lang="en-US" dirty="0"/>
              <a:t>H = Hispanic</a:t>
            </a:r>
          </a:p>
        </p:txBody>
      </p:sp>
      <p:sp>
        <p:nvSpPr>
          <p:cNvPr id="4" name="TextBox 3">
            <a:extLst>
              <a:ext uri="{FF2B5EF4-FFF2-40B4-BE49-F238E27FC236}">
                <a16:creationId xmlns:a16="http://schemas.microsoft.com/office/drawing/2014/main" id="{11B8A689-DE52-3EE1-4C12-C6A9898BB384}"/>
              </a:ext>
            </a:extLst>
          </p:cNvPr>
          <p:cNvSpPr txBox="1"/>
          <p:nvPr/>
        </p:nvSpPr>
        <p:spPr>
          <a:xfrm>
            <a:off x="1364513" y="4231759"/>
            <a:ext cx="1265273" cy="738664"/>
          </a:xfrm>
          <a:prstGeom prst="rect">
            <a:avLst/>
          </a:prstGeom>
          <a:noFill/>
        </p:spPr>
        <p:txBody>
          <a:bodyPr wrap="square">
            <a:spAutoFit/>
          </a:bodyPr>
          <a:lstStyle/>
          <a:p>
            <a:pPr algn="l"/>
            <a:r>
              <a:rPr lang="en-US" dirty="0"/>
              <a:t>B = Black</a:t>
            </a:r>
          </a:p>
          <a:p>
            <a:pPr algn="l"/>
            <a:r>
              <a:rPr lang="en-US" dirty="0"/>
              <a:t>O = Other</a:t>
            </a:r>
          </a:p>
          <a:p>
            <a:pPr algn="l"/>
            <a:r>
              <a:rPr lang="en-US" dirty="0"/>
              <a:t>N = Native</a:t>
            </a:r>
          </a:p>
        </p:txBody>
      </p:sp>
    </p:spTree>
    <p:extLst>
      <p:ext uri="{BB962C8B-B14F-4D97-AF65-F5344CB8AC3E}">
        <p14:creationId xmlns:p14="http://schemas.microsoft.com/office/powerpoint/2010/main" val="399674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10" name="Google Shape;658;p45">
            <a:extLst>
              <a:ext uri="{FF2B5EF4-FFF2-40B4-BE49-F238E27FC236}">
                <a16:creationId xmlns:a16="http://schemas.microsoft.com/office/drawing/2014/main" id="{3A61FEFF-3DDB-4A07-BA66-579EEC9308B4}"/>
              </a:ext>
            </a:extLst>
          </p:cNvPr>
          <p:cNvSpPr txBox="1">
            <a:spLocks/>
          </p:cNvSpPr>
          <p:nvPr/>
        </p:nvSpPr>
        <p:spPr>
          <a:xfrm>
            <a:off x="5794744" y="103290"/>
            <a:ext cx="3221352" cy="4309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285750" indent="-285750" algn="l">
              <a:buFont typeface="Arial" panose="020B0604020202020204" pitchFamily="34" charset="0"/>
              <a:buChar char="•"/>
            </a:pPr>
            <a:r>
              <a:rPr lang="en-US" dirty="0"/>
              <a:t>The demographic data for </a:t>
            </a:r>
            <a:r>
              <a:rPr lang="en-US" dirty="0">
                <a:solidFill>
                  <a:schemeClr val="tx1"/>
                </a:solidFill>
              </a:rPr>
              <a:t>USA is 40 million Black Americans, 62 million Hispanic Americans, 192 million White Americans, 38 million Americans listed as "other“</a:t>
            </a:r>
          </a:p>
          <a:p>
            <a:pPr marL="285750" indent="-285750" algn="l">
              <a:buFont typeface="Arial" panose="020B0604020202020204" pitchFamily="34" charset="0"/>
              <a:buChar char="•"/>
            </a:pPr>
            <a:r>
              <a:rPr lang="en-US" dirty="0">
                <a:solidFill>
                  <a:schemeClr val="tx1"/>
                </a:solidFill>
              </a:rPr>
              <a:t>From the demographic data, it is understandable if White people have more cases counts because they have more number compared to Black people</a:t>
            </a:r>
          </a:p>
          <a:p>
            <a:pPr marL="285750" indent="-285750" algn="l">
              <a:buFont typeface="Arial" panose="020B0604020202020204" pitchFamily="34" charset="0"/>
              <a:buChar char="•"/>
            </a:pPr>
            <a:r>
              <a:rPr lang="en-US" dirty="0">
                <a:solidFill>
                  <a:schemeClr val="tx1"/>
                </a:solidFill>
              </a:rPr>
              <a:t>From the plot, we can see that by proportion, police brutality (shootings) targets Black people more than other races.</a:t>
            </a:r>
          </a:p>
        </p:txBody>
      </p:sp>
      <p:pic>
        <p:nvPicPr>
          <p:cNvPr id="12" name="Picture 11">
            <a:extLst>
              <a:ext uri="{FF2B5EF4-FFF2-40B4-BE49-F238E27FC236}">
                <a16:creationId xmlns:a16="http://schemas.microsoft.com/office/drawing/2014/main" id="{2146B120-0247-D2C5-D8F2-F34C4C958D63}"/>
              </a:ext>
            </a:extLst>
          </p:cNvPr>
          <p:cNvPicPr>
            <a:picLocks noChangeAspect="1"/>
          </p:cNvPicPr>
          <p:nvPr/>
        </p:nvPicPr>
        <p:blipFill>
          <a:blip r:embed="rId3"/>
          <a:stretch>
            <a:fillRect/>
          </a:stretch>
        </p:blipFill>
        <p:spPr>
          <a:xfrm>
            <a:off x="127904" y="103290"/>
            <a:ext cx="5497802" cy="3596840"/>
          </a:xfrm>
          <a:prstGeom prst="rect">
            <a:avLst/>
          </a:prstGeom>
        </p:spPr>
      </p:pic>
      <p:sp>
        <p:nvSpPr>
          <p:cNvPr id="14" name="TextBox 13">
            <a:extLst>
              <a:ext uri="{FF2B5EF4-FFF2-40B4-BE49-F238E27FC236}">
                <a16:creationId xmlns:a16="http://schemas.microsoft.com/office/drawing/2014/main" id="{3930C721-CDBF-E3A1-EB3C-D2032560F8BA}"/>
              </a:ext>
            </a:extLst>
          </p:cNvPr>
          <p:cNvSpPr txBox="1"/>
          <p:nvPr/>
        </p:nvSpPr>
        <p:spPr>
          <a:xfrm>
            <a:off x="510363" y="103290"/>
            <a:ext cx="5115343" cy="523220"/>
          </a:xfrm>
          <a:prstGeom prst="rect">
            <a:avLst/>
          </a:prstGeom>
          <a:noFill/>
        </p:spPr>
        <p:txBody>
          <a:bodyPr wrap="square">
            <a:spAutoFit/>
          </a:bodyPr>
          <a:lstStyle/>
          <a:p>
            <a:r>
              <a:rPr lang="en-ID" dirty="0"/>
              <a:t>Rate of fatal police shootings in the United States from 2015 to July 2023, by ethnicity (per million of the population per year)</a:t>
            </a:r>
          </a:p>
        </p:txBody>
      </p:sp>
      <p:sp>
        <p:nvSpPr>
          <p:cNvPr id="15" name="TextBox 14">
            <a:extLst>
              <a:ext uri="{FF2B5EF4-FFF2-40B4-BE49-F238E27FC236}">
                <a16:creationId xmlns:a16="http://schemas.microsoft.com/office/drawing/2014/main" id="{A545139F-FDFF-28B2-179B-FD6DFB475B0D}"/>
              </a:ext>
            </a:extLst>
          </p:cNvPr>
          <p:cNvSpPr txBox="1"/>
          <p:nvPr/>
        </p:nvSpPr>
        <p:spPr>
          <a:xfrm>
            <a:off x="127904" y="3732027"/>
            <a:ext cx="5115343" cy="523220"/>
          </a:xfrm>
          <a:prstGeom prst="rect">
            <a:avLst/>
          </a:prstGeom>
          <a:noFill/>
        </p:spPr>
        <p:txBody>
          <a:bodyPr wrap="square">
            <a:spAutoFit/>
          </a:bodyPr>
          <a:lstStyle/>
          <a:p>
            <a:r>
              <a:rPr lang="en-US" dirty="0"/>
              <a:t>Source: </a:t>
            </a:r>
            <a:r>
              <a:rPr lang="en-US" dirty="0">
                <a:hlinkClick r:id="rId4"/>
              </a:rPr>
              <a:t>https://www.statista.com/statistics/1123070/police-shootings-rate-ethnicity-us/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15" name="TextBox 14">
            <a:extLst>
              <a:ext uri="{FF2B5EF4-FFF2-40B4-BE49-F238E27FC236}">
                <a16:creationId xmlns:a16="http://schemas.microsoft.com/office/drawing/2014/main" id="{A545139F-FDFF-28B2-179B-FD6DFB475B0D}"/>
              </a:ext>
            </a:extLst>
          </p:cNvPr>
          <p:cNvSpPr txBox="1"/>
          <p:nvPr/>
        </p:nvSpPr>
        <p:spPr>
          <a:xfrm>
            <a:off x="1776022" y="4318460"/>
            <a:ext cx="5591955" cy="307777"/>
          </a:xfrm>
          <a:prstGeom prst="rect">
            <a:avLst/>
          </a:prstGeom>
          <a:noFill/>
        </p:spPr>
        <p:txBody>
          <a:bodyPr wrap="square">
            <a:spAutoFit/>
          </a:bodyPr>
          <a:lstStyle/>
          <a:p>
            <a:pPr algn="ctr"/>
            <a:r>
              <a:rPr lang="en-US" dirty="0"/>
              <a:t>Source: </a:t>
            </a:r>
            <a:r>
              <a:rPr lang="en-US" dirty="0">
                <a:hlinkClick r:id="rId3"/>
              </a:rPr>
              <a:t>https://mappingpoliceviolence.org/</a:t>
            </a:r>
            <a:endParaRPr lang="en-US" dirty="0"/>
          </a:p>
        </p:txBody>
      </p:sp>
      <p:pic>
        <p:nvPicPr>
          <p:cNvPr id="5" name="Picture 4">
            <a:extLst>
              <a:ext uri="{FF2B5EF4-FFF2-40B4-BE49-F238E27FC236}">
                <a16:creationId xmlns:a16="http://schemas.microsoft.com/office/drawing/2014/main" id="{05AF632F-9A6A-F2B5-1AC3-22E3E5C5C7F7}"/>
              </a:ext>
            </a:extLst>
          </p:cNvPr>
          <p:cNvPicPr>
            <a:picLocks noChangeAspect="1"/>
          </p:cNvPicPr>
          <p:nvPr/>
        </p:nvPicPr>
        <p:blipFill>
          <a:blip r:embed="rId4"/>
          <a:stretch>
            <a:fillRect/>
          </a:stretch>
        </p:blipFill>
        <p:spPr>
          <a:xfrm>
            <a:off x="1776022" y="301820"/>
            <a:ext cx="5591955" cy="3953427"/>
          </a:xfrm>
          <a:prstGeom prst="rect">
            <a:avLst/>
          </a:prstGeom>
        </p:spPr>
      </p:pic>
    </p:spTree>
    <p:extLst>
      <p:ext uri="{BB962C8B-B14F-4D97-AF65-F5344CB8AC3E}">
        <p14:creationId xmlns:p14="http://schemas.microsoft.com/office/powerpoint/2010/main" val="264788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2"/>
          <p:cNvSpPr txBox="1">
            <a:spLocks noGrp="1"/>
          </p:cNvSpPr>
          <p:nvPr>
            <p:ph type="subTitle" idx="1"/>
          </p:nvPr>
        </p:nvSpPr>
        <p:spPr>
          <a:xfrm>
            <a:off x="2251350" y="1312332"/>
            <a:ext cx="46413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111111"/>
                </a:solidFill>
                <a:effectLst/>
                <a:latin typeface="Lato" panose="020F0502020204030203" pitchFamily="34" charset="0"/>
                <a:ea typeface="Lato" panose="020F0502020204030203" pitchFamily="34" charset="0"/>
                <a:cs typeface="Lato" panose="020F0502020204030203" pitchFamily="34" charset="0"/>
              </a:rPr>
              <a:t>Is there a higher prevalence of police brutality cases involving Black individuals compared to other racial groups?</a:t>
            </a:r>
            <a:endParaRPr dirty="0">
              <a:latin typeface="Lato" panose="020F0502020204030203" pitchFamily="34" charset="0"/>
              <a:ea typeface="Lato" panose="020F0502020204030203" pitchFamily="34" charset="0"/>
              <a:cs typeface="Lato" panose="020F0502020204030203" pitchFamily="34" charset="0"/>
            </a:endParaRPr>
          </a:p>
        </p:txBody>
      </p:sp>
      <p:sp>
        <p:nvSpPr>
          <p:cNvPr id="491" name="Google Shape;491;p42"/>
          <p:cNvSpPr txBox="1">
            <a:spLocks noGrp="1"/>
          </p:cNvSpPr>
          <p:nvPr>
            <p:ph type="title"/>
          </p:nvPr>
        </p:nvSpPr>
        <p:spPr>
          <a:xfrm>
            <a:off x="2526902" y="582286"/>
            <a:ext cx="40740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QUESTION</a:t>
            </a:r>
            <a:endParaRPr sz="4800" dirty="0"/>
          </a:p>
        </p:txBody>
      </p:sp>
      <p:grpSp>
        <p:nvGrpSpPr>
          <p:cNvPr id="498" name="Google Shape;498;p42"/>
          <p:cNvGrpSpPr/>
          <p:nvPr/>
        </p:nvGrpSpPr>
        <p:grpSpPr>
          <a:xfrm>
            <a:off x="-458361" y="474925"/>
            <a:ext cx="2879414" cy="2110228"/>
            <a:chOff x="-458361" y="474925"/>
            <a:chExt cx="2879414" cy="2110228"/>
          </a:xfrm>
        </p:grpSpPr>
        <p:sp>
          <p:nvSpPr>
            <p:cNvPr id="499" name="Google Shape;499;p42"/>
            <p:cNvSpPr/>
            <p:nvPr/>
          </p:nvSpPr>
          <p:spPr>
            <a:xfrm>
              <a:off x="-44559" y="49635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192411" y="645845"/>
              <a:ext cx="2210209" cy="1923887"/>
            </a:xfrm>
            <a:custGeom>
              <a:avLst/>
              <a:gdLst/>
              <a:ahLst/>
              <a:cxnLst/>
              <a:rect l="l" t="t" r="r" b="b"/>
              <a:pathLst>
                <a:path w="140175" h="122016" extrusionOk="0">
                  <a:moveTo>
                    <a:pt x="53316" y="0"/>
                  </a:moveTo>
                  <a:cubicBezTo>
                    <a:pt x="52201" y="0"/>
                    <a:pt x="50697" y="345"/>
                    <a:pt x="48691" y="1378"/>
                  </a:cubicBezTo>
                  <a:cubicBezTo>
                    <a:pt x="43544" y="4029"/>
                    <a:pt x="41921" y="6915"/>
                    <a:pt x="35721" y="6915"/>
                  </a:cubicBezTo>
                  <a:cubicBezTo>
                    <a:pt x="34672" y="6915"/>
                    <a:pt x="33492" y="6832"/>
                    <a:pt x="32141" y="6652"/>
                  </a:cubicBezTo>
                  <a:cubicBezTo>
                    <a:pt x="24316" y="13170"/>
                    <a:pt x="13784" y="20937"/>
                    <a:pt x="12280" y="22167"/>
                  </a:cubicBezTo>
                  <a:cubicBezTo>
                    <a:pt x="10775" y="23413"/>
                    <a:pt x="12888" y="24659"/>
                    <a:pt x="9271" y="29309"/>
                  </a:cubicBezTo>
                  <a:cubicBezTo>
                    <a:pt x="5669" y="33959"/>
                    <a:pt x="1748" y="40798"/>
                    <a:pt x="1748" y="40798"/>
                  </a:cubicBezTo>
                  <a:cubicBezTo>
                    <a:pt x="0" y="50687"/>
                    <a:pt x="15143" y="67848"/>
                    <a:pt x="21588" y="67848"/>
                  </a:cubicBezTo>
                  <a:cubicBezTo>
                    <a:pt x="21809" y="67848"/>
                    <a:pt x="22019" y="67828"/>
                    <a:pt x="22219" y="67787"/>
                  </a:cubicBezTo>
                  <a:cubicBezTo>
                    <a:pt x="28236" y="66556"/>
                    <a:pt x="31549" y="55372"/>
                    <a:pt x="39071" y="48244"/>
                  </a:cubicBezTo>
                  <a:cubicBezTo>
                    <a:pt x="44579" y="43015"/>
                    <a:pt x="61856" y="27311"/>
                    <a:pt x="82053" y="27311"/>
                  </a:cubicBezTo>
                  <a:cubicBezTo>
                    <a:pt x="89443" y="27311"/>
                    <a:pt x="97225" y="29414"/>
                    <a:pt x="104963" y="34901"/>
                  </a:cubicBezTo>
                  <a:cubicBezTo>
                    <a:pt x="133853" y="55372"/>
                    <a:pt x="121817" y="86418"/>
                    <a:pt x="116711" y="91691"/>
                  </a:cubicBezTo>
                  <a:cubicBezTo>
                    <a:pt x="111589" y="96964"/>
                    <a:pt x="87518" y="106584"/>
                    <a:pt x="99857" y="118377"/>
                  </a:cubicBezTo>
                  <a:cubicBezTo>
                    <a:pt x="102588" y="120986"/>
                    <a:pt x="104964" y="122015"/>
                    <a:pt x="107029" y="122015"/>
                  </a:cubicBezTo>
                  <a:cubicBezTo>
                    <a:pt x="114295" y="122015"/>
                    <a:pt x="117703" y="109274"/>
                    <a:pt x="119112" y="107830"/>
                  </a:cubicBezTo>
                  <a:cubicBezTo>
                    <a:pt x="120920" y="105960"/>
                    <a:pt x="140174" y="89822"/>
                    <a:pt x="138077" y="65614"/>
                  </a:cubicBezTo>
                  <a:cubicBezTo>
                    <a:pt x="135964" y="41406"/>
                    <a:pt x="118215" y="22167"/>
                    <a:pt x="92336" y="16894"/>
                  </a:cubicBezTo>
                  <a:cubicBezTo>
                    <a:pt x="66455" y="11620"/>
                    <a:pt x="56213" y="1378"/>
                    <a:pt x="56213" y="1378"/>
                  </a:cubicBezTo>
                  <a:cubicBezTo>
                    <a:pt x="56213" y="1378"/>
                    <a:pt x="55544" y="0"/>
                    <a:pt x="53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300245" y="869522"/>
              <a:ext cx="1826823" cy="1715630"/>
            </a:xfrm>
            <a:custGeom>
              <a:avLst/>
              <a:gdLst/>
              <a:ahLst/>
              <a:cxnLst/>
              <a:rect l="l" t="t" r="r" b="b"/>
              <a:pathLst>
                <a:path w="115860" h="108808" extrusionOk="0">
                  <a:moveTo>
                    <a:pt x="70085" y="0"/>
                  </a:moveTo>
                  <a:cubicBezTo>
                    <a:pt x="34997" y="0"/>
                    <a:pt x="17446" y="28998"/>
                    <a:pt x="17446" y="28998"/>
                  </a:cubicBezTo>
                  <a:cubicBezTo>
                    <a:pt x="17446" y="28998"/>
                    <a:pt x="1" y="69040"/>
                    <a:pt x="27415" y="92625"/>
                  </a:cubicBezTo>
                  <a:cubicBezTo>
                    <a:pt x="42499" y="105602"/>
                    <a:pt x="57555" y="108807"/>
                    <a:pt x="69602" y="108807"/>
                  </a:cubicBezTo>
                  <a:cubicBezTo>
                    <a:pt x="79450" y="108807"/>
                    <a:pt x="87287" y="106665"/>
                    <a:pt x="91484" y="105968"/>
                  </a:cubicBezTo>
                  <a:cubicBezTo>
                    <a:pt x="100799" y="104418"/>
                    <a:pt x="105024" y="107822"/>
                    <a:pt x="110434" y="98203"/>
                  </a:cubicBezTo>
                  <a:cubicBezTo>
                    <a:pt x="115859" y="88583"/>
                    <a:pt x="110130" y="82064"/>
                    <a:pt x="96635" y="81927"/>
                  </a:cubicBezTo>
                  <a:cubicBezTo>
                    <a:pt x="86985" y="90770"/>
                    <a:pt x="77149" y="94172"/>
                    <a:pt x="67991" y="94172"/>
                  </a:cubicBezTo>
                  <a:cubicBezTo>
                    <a:pt x="55763" y="94172"/>
                    <a:pt x="44746" y="88106"/>
                    <a:pt x="37004" y="80833"/>
                  </a:cubicBezTo>
                  <a:cubicBezTo>
                    <a:pt x="23464" y="68098"/>
                    <a:pt x="24968" y="48237"/>
                    <a:pt x="37004" y="30244"/>
                  </a:cubicBezTo>
                  <a:cubicBezTo>
                    <a:pt x="49039" y="12236"/>
                    <a:pt x="76424" y="11309"/>
                    <a:pt x="78233" y="10686"/>
                  </a:cubicBezTo>
                  <a:cubicBezTo>
                    <a:pt x="78233" y="10686"/>
                    <a:pt x="81955" y="7541"/>
                    <a:pt x="74326" y="139"/>
                  </a:cubicBezTo>
                  <a:cubicBezTo>
                    <a:pt x="72885" y="45"/>
                    <a:pt x="71471" y="0"/>
                    <a:pt x="70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210843" y="551429"/>
              <a:ext cx="2210209" cy="1923887"/>
            </a:xfrm>
            <a:custGeom>
              <a:avLst/>
              <a:gdLst/>
              <a:ahLst/>
              <a:cxnLst/>
              <a:rect l="l" t="t" r="r" b="b"/>
              <a:pathLst>
                <a:path w="140175" h="122016" extrusionOk="0">
                  <a:moveTo>
                    <a:pt x="53317" y="1"/>
                  </a:moveTo>
                  <a:cubicBezTo>
                    <a:pt x="52202" y="1"/>
                    <a:pt x="50698" y="345"/>
                    <a:pt x="48692" y="1379"/>
                  </a:cubicBezTo>
                  <a:cubicBezTo>
                    <a:pt x="43545" y="4030"/>
                    <a:pt x="41922" y="6915"/>
                    <a:pt x="35723" y="6915"/>
                  </a:cubicBezTo>
                  <a:cubicBezTo>
                    <a:pt x="34674" y="6915"/>
                    <a:pt x="33493" y="6833"/>
                    <a:pt x="32143" y="6652"/>
                  </a:cubicBezTo>
                  <a:cubicBezTo>
                    <a:pt x="24316" y="13171"/>
                    <a:pt x="13786" y="20937"/>
                    <a:pt x="12281" y="22167"/>
                  </a:cubicBezTo>
                  <a:cubicBezTo>
                    <a:pt x="10777" y="23414"/>
                    <a:pt x="12888" y="24660"/>
                    <a:pt x="9272" y="29310"/>
                  </a:cubicBezTo>
                  <a:cubicBezTo>
                    <a:pt x="5671" y="33976"/>
                    <a:pt x="1750" y="40798"/>
                    <a:pt x="1750" y="40798"/>
                  </a:cubicBezTo>
                  <a:cubicBezTo>
                    <a:pt x="0" y="50705"/>
                    <a:pt x="15156" y="67863"/>
                    <a:pt x="21596" y="67863"/>
                  </a:cubicBezTo>
                  <a:cubicBezTo>
                    <a:pt x="21814" y="67863"/>
                    <a:pt x="22022" y="67843"/>
                    <a:pt x="22219" y="67803"/>
                  </a:cubicBezTo>
                  <a:cubicBezTo>
                    <a:pt x="28237" y="66557"/>
                    <a:pt x="31550" y="55387"/>
                    <a:pt x="39073" y="48245"/>
                  </a:cubicBezTo>
                  <a:cubicBezTo>
                    <a:pt x="44579" y="43016"/>
                    <a:pt x="61856" y="27312"/>
                    <a:pt x="82054" y="27312"/>
                  </a:cubicBezTo>
                  <a:cubicBezTo>
                    <a:pt x="89444" y="27312"/>
                    <a:pt x="97226" y="29414"/>
                    <a:pt x="104965" y="34902"/>
                  </a:cubicBezTo>
                  <a:cubicBezTo>
                    <a:pt x="133869" y="55387"/>
                    <a:pt x="121817" y="86418"/>
                    <a:pt x="116711" y="91692"/>
                  </a:cubicBezTo>
                  <a:cubicBezTo>
                    <a:pt x="111591" y="96965"/>
                    <a:pt x="87519" y="106585"/>
                    <a:pt x="99859" y="118377"/>
                  </a:cubicBezTo>
                  <a:cubicBezTo>
                    <a:pt x="102590" y="120987"/>
                    <a:pt x="104966" y="122016"/>
                    <a:pt x="107031" y="122016"/>
                  </a:cubicBezTo>
                  <a:cubicBezTo>
                    <a:pt x="114297" y="122016"/>
                    <a:pt x="117705" y="109274"/>
                    <a:pt x="119112" y="107831"/>
                  </a:cubicBezTo>
                  <a:cubicBezTo>
                    <a:pt x="120921" y="105961"/>
                    <a:pt x="140175" y="89822"/>
                    <a:pt x="138078" y="65629"/>
                  </a:cubicBezTo>
                  <a:cubicBezTo>
                    <a:pt x="135966" y="41422"/>
                    <a:pt x="118216" y="22167"/>
                    <a:pt x="92336" y="16895"/>
                  </a:cubicBezTo>
                  <a:cubicBezTo>
                    <a:pt x="66457" y="11621"/>
                    <a:pt x="56214" y="1379"/>
                    <a:pt x="56214" y="1379"/>
                  </a:cubicBezTo>
                  <a:cubicBezTo>
                    <a:pt x="56214" y="1379"/>
                    <a:pt x="55546" y="1"/>
                    <a:pt x="53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430595" y="702797"/>
              <a:ext cx="167750" cy="147363"/>
            </a:xfrm>
            <a:custGeom>
              <a:avLst/>
              <a:gdLst/>
              <a:ahLst/>
              <a:cxnLst/>
              <a:rect l="l" t="t" r="r" b="b"/>
              <a:pathLst>
                <a:path w="10639" h="9346" extrusionOk="0">
                  <a:moveTo>
                    <a:pt x="8130" y="0"/>
                  </a:moveTo>
                  <a:cubicBezTo>
                    <a:pt x="5715" y="0"/>
                    <a:pt x="1" y="7143"/>
                    <a:pt x="1" y="7143"/>
                  </a:cubicBezTo>
                  <a:lnTo>
                    <a:pt x="2554" y="9346"/>
                  </a:lnTo>
                  <a:lnTo>
                    <a:pt x="10638" y="3146"/>
                  </a:lnTo>
                  <a:cubicBezTo>
                    <a:pt x="10638" y="3146"/>
                    <a:pt x="10227" y="1869"/>
                    <a:pt x="8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224277" y="498277"/>
              <a:ext cx="348667" cy="331764"/>
            </a:xfrm>
            <a:custGeom>
              <a:avLst/>
              <a:gdLst/>
              <a:ahLst/>
              <a:cxnLst/>
              <a:rect l="l" t="t" r="r" b="b"/>
              <a:pathLst>
                <a:path w="22113" h="21041" extrusionOk="0">
                  <a:moveTo>
                    <a:pt x="9852" y="0"/>
                  </a:moveTo>
                  <a:cubicBezTo>
                    <a:pt x="8229" y="0"/>
                    <a:pt x="5820" y="562"/>
                    <a:pt x="3907" y="3367"/>
                  </a:cubicBezTo>
                  <a:cubicBezTo>
                    <a:pt x="1" y="9126"/>
                    <a:pt x="3907" y="14536"/>
                    <a:pt x="7068" y="17166"/>
                  </a:cubicBezTo>
                  <a:cubicBezTo>
                    <a:pt x="10229" y="19810"/>
                    <a:pt x="14164" y="21040"/>
                    <a:pt x="14164" y="21040"/>
                  </a:cubicBezTo>
                  <a:lnTo>
                    <a:pt x="22112" y="14536"/>
                  </a:lnTo>
                  <a:cubicBezTo>
                    <a:pt x="22112" y="14536"/>
                    <a:pt x="19255" y="8017"/>
                    <a:pt x="18206" y="5677"/>
                  </a:cubicBezTo>
                  <a:cubicBezTo>
                    <a:pt x="17143" y="3351"/>
                    <a:pt x="11672" y="251"/>
                    <a:pt x="11672" y="251"/>
                  </a:cubicBezTo>
                  <a:cubicBezTo>
                    <a:pt x="11672" y="251"/>
                    <a:pt x="10937" y="0"/>
                    <a:pt x="9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458361" y="47492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52238" y="569546"/>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42"/>
          <p:cNvGrpSpPr/>
          <p:nvPr/>
        </p:nvGrpSpPr>
        <p:grpSpPr>
          <a:xfrm rot="7200044">
            <a:off x="6832595" y="2379442"/>
            <a:ext cx="2569794" cy="2455214"/>
            <a:chOff x="6814040" y="1783485"/>
            <a:chExt cx="2569850" cy="2455268"/>
          </a:xfrm>
        </p:grpSpPr>
        <p:sp>
          <p:nvSpPr>
            <p:cNvPr id="508" name="Google Shape;508;p42"/>
            <p:cNvSpPr/>
            <p:nvPr/>
          </p:nvSpPr>
          <p:spPr>
            <a:xfrm>
              <a:off x="8414410" y="1929728"/>
              <a:ext cx="311440" cy="295609"/>
            </a:xfrm>
            <a:custGeom>
              <a:avLst/>
              <a:gdLst/>
              <a:ahLst/>
              <a:cxnLst/>
              <a:rect l="l" t="t" r="r" b="b"/>
              <a:pathLst>
                <a:path w="19752" h="18748" extrusionOk="0">
                  <a:moveTo>
                    <a:pt x="12598" y="0"/>
                  </a:moveTo>
                  <a:cubicBezTo>
                    <a:pt x="9189" y="0"/>
                    <a:pt x="6250" y="1198"/>
                    <a:pt x="2371" y="9980"/>
                  </a:cubicBezTo>
                  <a:cubicBezTo>
                    <a:pt x="608" y="11925"/>
                    <a:pt x="0" y="12578"/>
                    <a:pt x="0" y="12578"/>
                  </a:cubicBezTo>
                  <a:lnTo>
                    <a:pt x="6733" y="13550"/>
                  </a:lnTo>
                  <a:lnTo>
                    <a:pt x="9301" y="18747"/>
                  </a:lnTo>
                  <a:cubicBezTo>
                    <a:pt x="11823" y="16028"/>
                    <a:pt x="19452" y="7927"/>
                    <a:pt x="19604" y="6408"/>
                  </a:cubicBezTo>
                  <a:cubicBezTo>
                    <a:pt x="19751" y="4953"/>
                    <a:pt x="17949" y="39"/>
                    <a:pt x="14458" y="39"/>
                  </a:cubicBezTo>
                  <a:cubicBezTo>
                    <a:pt x="14342" y="39"/>
                    <a:pt x="14223" y="44"/>
                    <a:pt x="14103" y="56"/>
                  </a:cubicBezTo>
                  <a:cubicBezTo>
                    <a:pt x="13589" y="25"/>
                    <a:pt x="13088" y="0"/>
                    <a:pt x="12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8390223" y="2124677"/>
              <a:ext cx="165101" cy="126061"/>
            </a:xfrm>
            <a:custGeom>
              <a:avLst/>
              <a:gdLst/>
              <a:ahLst/>
              <a:cxnLst/>
              <a:rect l="l" t="t" r="r" b="b"/>
              <a:pathLst>
                <a:path w="10471" h="7995" extrusionOk="0">
                  <a:moveTo>
                    <a:pt x="2128" y="1"/>
                  </a:moveTo>
                  <a:cubicBezTo>
                    <a:pt x="2128" y="1"/>
                    <a:pt x="0" y="2432"/>
                    <a:pt x="0" y="2600"/>
                  </a:cubicBezTo>
                  <a:cubicBezTo>
                    <a:pt x="0" y="2752"/>
                    <a:pt x="8768" y="7994"/>
                    <a:pt x="8768" y="7994"/>
                  </a:cubicBezTo>
                  <a:cubicBezTo>
                    <a:pt x="9209" y="7949"/>
                    <a:pt x="10470" y="5366"/>
                    <a:pt x="10470" y="5366"/>
                  </a:cubicBezTo>
                  <a:lnTo>
                    <a:pt x="8206" y="578"/>
                  </a:lnTo>
                  <a:lnTo>
                    <a:pt x="2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8931016" y="180491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6853806" y="2155771"/>
              <a:ext cx="2117733" cy="2082981"/>
            </a:xfrm>
            <a:custGeom>
              <a:avLst/>
              <a:gdLst/>
              <a:ahLst/>
              <a:cxnLst/>
              <a:rect l="l" t="t" r="r" b="b"/>
              <a:pathLst>
                <a:path w="134310" h="132106" extrusionOk="0">
                  <a:moveTo>
                    <a:pt x="72387" y="1"/>
                  </a:moveTo>
                  <a:cubicBezTo>
                    <a:pt x="68653" y="1"/>
                    <a:pt x="68158" y="2253"/>
                    <a:pt x="68158" y="2253"/>
                  </a:cubicBezTo>
                  <a:cubicBezTo>
                    <a:pt x="68158" y="2253"/>
                    <a:pt x="60590" y="14715"/>
                    <a:pt x="36686" y="26219"/>
                  </a:cubicBezTo>
                  <a:cubicBezTo>
                    <a:pt x="12782" y="37722"/>
                    <a:pt x="1" y="60776"/>
                    <a:pt x="3558" y="84801"/>
                  </a:cubicBezTo>
                  <a:cubicBezTo>
                    <a:pt x="7128" y="108827"/>
                    <a:pt x="29574" y="119753"/>
                    <a:pt x="31747" y="121121"/>
                  </a:cubicBezTo>
                  <a:cubicBezTo>
                    <a:pt x="33329" y="122099"/>
                    <a:pt x="38842" y="132106"/>
                    <a:pt x="45272" y="132106"/>
                  </a:cubicBezTo>
                  <a:cubicBezTo>
                    <a:pt x="47737" y="132106"/>
                    <a:pt x="50336" y="130635"/>
                    <a:pt x="52901" y="126622"/>
                  </a:cubicBezTo>
                  <a:cubicBezTo>
                    <a:pt x="62140" y="112124"/>
                    <a:pt x="36534" y="108720"/>
                    <a:pt x="30349" y="104846"/>
                  </a:cubicBezTo>
                  <a:cubicBezTo>
                    <a:pt x="24164" y="100986"/>
                    <a:pt x="5275" y="73829"/>
                    <a:pt x="28586" y="46810"/>
                  </a:cubicBezTo>
                  <a:cubicBezTo>
                    <a:pt x="37883" y="36033"/>
                    <a:pt x="49017" y="32527"/>
                    <a:pt x="59610" y="32527"/>
                  </a:cubicBezTo>
                  <a:cubicBezTo>
                    <a:pt x="75561" y="32527"/>
                    <a:pt x="90285" y="40477"/>
                    <a:pt x="95664" y="43527"/>
                  </a:cubicBezTo>
                  <a:cubicBezTo>
                    <a:pt x="104509" y="48535"/>
                    <a:pt x="110278" y="58364"/>
                    <a:pt x="116313" y="58364"/>
                  </a:cubicBezTo>
                  <a:cubicBezTo>
                    <a:pt x="116395" y="58364"/>
                    <a:pt x="116477" y="58363"/>
                    <a:pt x="116560" y="58359"/>
                  </a:cubicBezTo>
                  <a:cubicBezTo>
                    <a:pt x="122699" y="58085"/>
                    <a:pt x="134309" y="36598"/>
                    <a:pt x="130176" y="27100"/>
                  </a:cubicBezTo>
                  <a:cubicBezTo>
                    <a:pt x="130176" y="27100"/>
                    <a:pt x="124796" y="21431"/>
                    <a:pt x="120207" y="17800"/>
                  </a:cubicBezTo>
                  <a:cubicBezTo>
                    <a:pt x="115632" y="14168"/>
                    <a:pt x="117380" y="12451"/>
                    <a:pt x="115632" y="11615"/>
                  </a:cubicBezTo>
                  <a:cubicBezTo>
                    <a:pt x="113885" y="10779"/>
                    <a:pt x="101864" y="5840"/>
                    <a:pt x="92762" y="1449"/>
                  </a:cubicBezTo>
                  <a:cubicBezTo>
                    <a:pt x="89782" y="2635"/>
                    <a:pt x="87587" y="3072"/>
                    <a:pt x="85731" y="3072"/>
                  </a:cubicBezTo>
                  <a:cubicBezTo>
                    <a:pt x="82117" y="3072"/>
                    <a:pt x="79790" y="1414"/>
                    <a:pt x="75452" y="399"/>
                  </a:cubicBezTo>
                  <a:cubicBezTo>
                    <a:pt x="74243" y="116"/>
                    <a:pt x="73232" y="1"/>
                    <a:pt x="72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8517214" y="178348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8923338" y="1878105"/>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7281294" y="2437993"/>
              <a:ext cx="1702449" cy="1765250"/>
            </a:xfrm>
            <a:custGeom>
              <a:avLst/>
              <a:gdLst/>
              <a:ahLst/>
              <a:cxnLst/>
              <a:rect l="l" t="t" r="r" b="b"/>
              <a:pathLst>
                <a:path w="107972" h="111955" extrusionOk="0">
                  <a:moveTo>
                    <a:pt x="38835" y="0"/>
                  </a:moveTo>
                  <a:cubicBezTo>
                    <a:pt x="32925" y="0"/>
                    <a:pt x="26554" y="890"/>
                    <a:pt x="19817" y="3077"/>
                  </a:cubicBezTo>
                  <a:cubicBezTo>
                    <a:pt x="14133" y="12149"/>
                    <a:pt x="18464" y="14277"/>
                    <a:pt x="18464" y="14277"/>
                  </a:cubicBezTo>
                  <a:cubicBezTo>
                    <a:pt x="18491" y="14279"/>
                    <a:pt x="18523" y="14281"/>
                    <a:pt x="18560" y="14281"/>
                  </a:cubicBezTo>
                  <a:cubicBezTo>
                    <a:pt x="19674" y="14281"/>
                    <a:pt x="25248" y="13249"/>
                    <a:pt x="32479" y="13249"/>
                  </a:cubicBezTo>
                  <a:cubicBezTo>
                    <a:pt x="41918" y="13249"/>
                    <a:pt x="54181" y="15006"/>
                    <a:pt x="63036" y="23106"/>
                  </a:cubicBezTo>
                  <a:cubicBezTo>
                    <a:pt x="78885" y="37619"/>
                    <a:pt x="84964" y="56538"/>
                    <a:pt x="74752" y="72221"/>
                  </a:cubicBezTo>
                  <a:cubicBezTo>
                    <a:pt x="67509" y="83372"/>
                    <a:pt x="54930" y="93955"/>
                    <a:pt x="38691" y="93955"/>
                  </a:cubicBezTo>
                  <a:cubicBezTo>
                    <a:pt x="32069" y="93955"/>
                    <a:pt x="24838" y="92194"/>
                    <a:pt x="17112" y="87995"/>
                  </a:cubicBezTo>
                  <a:cubicBezTo>
                    <a:pt x="4043" y="91459"/>
                    <a:pt x="1" y="99195"/>
                    <a:pt x="7492" y="107203"/>
                  </a:cubicBezTo>
                  <a:cubicBezTo>
                    <a:pt x="10932" y="110888"/>
                    <a:pt x="13488" y="111954"/>
                    <a:pt x="16162" y="111954"/>
                  </a:cubicBezTo>
                  <a:cubicBezTo>
                    <a:pt x="19300" y="111954"/>
                    <a:pt x="22602" y="110487"/>
                    <a:pt x="27689" y="110060"/>
                  </a:cubicBezTo>
                  <a:cubicBezTo>
                    <a:pt x="37111" y="109270"/>
                    <a:pt x="65664" y="110972"/>
                    <a:pt x="86818" y="81308"/>
                  </a:cubicBezTo>
                  <a:cubicBezTo>
                    <a:pt x="107972" y="51645"/>
                    <a:pt x="81742" y="17073"/>
                    <a:pt x="81742" y="17073"/>
                  </a:cubicBezTo>
                  <a:cubicBezTo>
                    <a:pt x="81742" y="17073"/>
                    <a:pt x="64720" y="0"/>
                    <a:pt x="38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6814040" y="2068797"/>
              <a:ext cx="2117717" cy="2082871"/>
            </a:xfrm>
            <a:custGeom>
              <a:avLst/>
              <a:gdLst/>
              <a:ahLst/>
              <a:cxnLst/>
              <a:rect l="l" t="t" r="r" b="b"/>
              <a:pathLst>
                <a:path w="134309" h="132099" extrusionOk="0">
                  <a:moveTo>
                    <a:pt x="72385" y="1"/>
                  </a:moveTo>
                  <a:cubicBezTo>
                    <a:pt x="68653" y="1"/>
                    <a:pt x="68157" y="2254"/>
                    <a:pt x="68157" y="2254"/>
                  </a:cubicBezTo>
                  <a:cubicBezTo>
                    <a:pt x="68157" y="2254"/>
                    <a:pt x="60589" y="14715"/>
                    <a:pt x="36686" y="26218"/>
                  </a:cubicBezTo>
                  <a:cubicBezTo>
                    <a:pt x="12781" y="37722"/>
                    <a:pt x="0" y="60775"/>
                    <a:pt x="3557" y="84801"/>
                  </a:cubicBezTo>
                  <a:cubicBezTo>
                    <a:pt x="7128" y="108826"/>
                    <a:pt x="29574" y="119753"/>
                    <a:pt x="31746" y="121105"/>
                  </a:cubicBezTo>
                  <a:cubicBezTo>
                    <a:pt x="33328" y="122093"/>
                    <a:pt x="38839" y="132099"/>
                    <a:pt x="45267" y="132099"/>
                  </a:cubicBezTo>
                  <a:cubicBezTo>
                    <a:pt x="47733" y="132099"/>
                    <a:pt x="50334" y="130626"/>
                    <a:pt x="52900" y="126606"/>
                  </a:cubicBezTo>
                  <a:cubicBezTo>
                    <a:pt x="62139" y="112125"/>
                    <a:pt x="36534" y="108705"/>
                    <a:pt x="30348" y="104845"/>
                  </a:cubicBezTo>
                  <a:cubicBezTo>
                    <a:pt x="24164" y="100985"/>
                    <a:pt x="5274" y="73813"/>
                    <a:pt x="28585" y="46810"/>
                  </a:cubicBezTo>
                  <a:cubicBezTo>
                    <a:pt x="37883" y="36033"/>
                    <a:pt x="49017" y="32527"/>
                    <a:pt x="59609" y="32527"/>
                  </a:cubicBezTo>
                  <a:cubicBezTo>
                    <a:pt x="75560" y="32527"/>
                    <a:pt x="90285" y="40477"/>
                    <a:pt x="95663" y="43527"/>
                  </a:cubicBezTo>
                  <a:cubicBezTo>
                    <a:pt x="104509" y="48535"/>
                    <a:pt x="110278" y="58365"/>
                    <a:pt x="116313" y="58365"/>
                  </a:cubicBezTo>
                  <a:cubicBezTo>
                    <a:pt x="116395" y="58365"/>
                    <a:pt x="116477" y="58363"/>
                    <a:pt x="116559" y="58359"/>
                  </a:cubicBezTo>
                  <a:cubicBezTo>
                    <a:pt x="122698" y="58070"/>
                    <a:pt x="134308" y="36598"/>
                    <a:pt x="130175" y="27099"/>
                  </a:cubicBezTo>
                  <a:cubicBezTo>
                    <a:pt x="130175" y="27099"/>
                    <a:pt x="124795" y="21432"/>
                    <a:pt x="120206" y="17799"/>
                  </a:cubicBezTo>
                  <a:cubicBezTo>
                    <a:pt x="115631" y="14168"/>
                    <a:pt x="117379" y="12435"/>
                    <a:pt x="115631" y="11615"/>
                  </a:cubicBezTo>
                  <a:cubicBezTo>
                    <a:pt x="113884" y="10778"/>
                    <a:pt x="101863" y="5840"/>
                    <a:pt x="92745" y="1433"/>
                  </a:cubicBezTo>
                  <a:cubicBezTo>
                    <a:pt x="89769" y="2625"/>
                    <a:pt x="87576" y="3063"/>
                    <a:pt x="85722" y="3063"/>
                  </a:cubicBezTo>
                  <a:cubicBezTo>
                    <a:pt x="82115" y="3063"/>
                    <a:pt x="79788" y="1403"/>
                    <a:pt x="75452" y="400"/>
                  </a:cubicBezTo>
                  <a:cubicBezTo>
                    <a:pt x="74242" y="116"/>
                    <a:pt x="73231" y="1"/>
                    <a:pt x="72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90;p42">
            <a:extLst>
              <a:ext uri="{FF2B5EF4-FFF2-40B4-BE49-F238E27FC236}">
                <a16:creationId xmlns:a16="http://schemas.microsoft.com/office/drawing/2014/main" id="{13B8256B-459A-D5B8-43D8-CDEC5D05E3E9}"/>
              </a:ext>
            </a:extLst>
          </p:cNvPr>
          <p:cNvSpPr txBox="1">
            <a:spLocks/>
          </p:cNvSpPr>
          <p:nvPr/>
        </p:nvSpPr>
        <p:spPr>
          <a:xfrm>
            <a:off x="2223562" y="2959117"/>
            <a:ext cx="4641300" cy="16831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b="0" i="0" dirty="0">
                <a:solidFill>
                  <a:srgbClr val="111111"/>
                </a:solidFill>
                <a:effectLst/>
                <a:latin typeface="Lato" panose="020F0502020204030203" pitchFamily="34" charset="0"/>
                <a:ea typeface="Lato" panose="020F0502020204030203" pitchFamily="34" charset="0"/>
                <a:cs typeface="Lato" panose="020F0502020204030203" pitchFamily="34" charset="0"/>
              </a:rPr>
              <a:t>According to the data collected from 2020 to 2022, and supplemented by other sources for 2023, it appears that when adjusted for population size, Black individuals are indeed more frequently involved in police brutality cases. However, in terms of absolute numbers, this is not the case.</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5" name="Google Shape;491;p42">
            <a:extLst>
              <a:ext uri="{FF2B5EF4-FFF2-40B4-BE49-F238E27FC236}">
                <a16:creationId xmlns:a16="http://schemas.microsoft.com/office/drawing/2014/main" id="{0B985477-F265-E6FE-885C-D52B1D33178C}"/>
              </a:ext>
            </a:extLst>
          </p:cNvPr>
          <p:cNvSpPr txBox="1">
            <a:spLocks/>
          </p:cNvSpPr>
          <p:nvPr/>
        </p:nvSpPr>
        <p:spPr>
          <a:xfrm>
            <a:off x="2533379" y="2406001"/>
            <a:ext cx="4074000" cy="5440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Fugaz One"/>
              <a:buNone/>
              <a:defRPr sz="9600" b="0" i="0" u="none" strike="noStrike" cap="none">
                <a:solidFill>
                  <a:schemeClr val="accent1"/>
                </a:solidFill>
                <a:latin typeface="Fugaz One"/>
                <a:ea typeface="Fugaz One"/>
                <a:cs typeface="Fugaz One"/>
                <a:sym typeface="Fugaz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4800" dirty="0"/>
              <a:t>A</a:t>
            </a:r>
            <a:r>
              <a:rPr lang="en-ID" sz="4800" dirty="0"/>
              <a:t>NSWER</a:t>
            </a:r>
          </a:p>
        </p:txBody>
      </p:sp>
    </p:spTree>
    <p:extLst>
      <p:ext uri="{BB962C8B-B14F-4D97-AF65-F5344CB8AC3E}">
        <p14:creationId xmlns:p14="http://schemas.microsoft.com/office/powerpoint/2010/main" val="269163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a:t>
            </a:r>
            <a:endParaRPr dirty="0"/>
          </a:p>
        </p:txBody>
      </p:sp>
      <p:sp>
        <p:nvSpPr>
          <p:cNvPr id="468" name="Google Shape;468;p40"/>
          <p:cNvSpPr txBox="1">
            <a:spLocks noGrp="1"/>
          </p:cNvSpPr>
          <p:nvPr>
            <p:ph type="body" idx="1"/>
          </p:nvPr>
        </p:nvSpPr>
        <p:spPr>
          <a:xfrm>
            <a:off x="720000" y="1076274"/>
            <a:ext cx="7704000" cy="3729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a:t>
            </a:r>
            <a:r>
              <a:rPr lang="en-ID" dirty="0"/>
              <a:t>Jas, R. (n.d.). </a:t>
            </a:r>
            <a:r>
              <a:rPr lang="en-ID" i="1" dirty="0"/>
              <a:t>👮‍♂️🔫US Police Shootings from 2015- Sep 2022</a:t>
            </a:r>
            <a:r>
              <a:rPr lang="en-ID" dirty="0"/>
              <a:t>. Kaggle.com. Retrieved September 10, 2023, from </a:t>
            </a:r>
            <a:r>
              <a:rPr lang="en-ID" dirty="0">
                <a:hlinkClick r:id="rId3"/>
              </a:rPr>
              <a:t>https://www.kaggle.com/datasets/ramjasmaurya/us-police-shootings-from-20152022</a:t>
            </a:r>
            <a:endParaRPr lang="en-ID" dirty="0"/>
          </a:p>
          <a:p>
            <a:pPr marL="0" lvl="0" indent="0" algn="l" rtl="0">
              <a:spcBef>
                <a:spcPts val="0"/>
              </a:spcBef>
              <a:spcAft>
                <a:spcPts val="0"/>
              </a:spcAft>
              <a:buNone/>
            </a:pPr>
            <a:endParaRPr lang="en-ID" dirty="0"/>
          </a:p>
          <a:p>
            <a:pPr marL="0" lvl="0" indent="0" algn="l" rtl="0">
              <a:spcBef>
                <a:spcPts val="0"/>
              </a:spcBef>
              <a:spcAft>
                <a:spcPts val="0"/>
              </a:spcAft>
              <a:buNone/>
            </a:pPr>
            <a:r>
              <a:rPr lang="en-ID" dirty="0"/>
              <a:t>[2] </a:t>
            </a:r>
            <a:r>
              <a:rPr lang="en-US" dirty="0"/>
              <a:t>Statista (2023, August 10). </a:t>
            </a:r>
            <a:r>
              <a:rPr lang="en-US" i="1" dirty="0"/>
              <a:t>Number of people shot to death by the police in the United States from 2017 to 2023, by race</a:t>
            </a:r>
            <a:r>
              <a:rPr lang="en-US" dirty="0"/>
              <a:t>. Statista.com. Retrieved September 10, 2023, from </a:t>
            </a:r>
            <a:r>
              <a:rPr lang="en-US" dirty="0">
                <a:hlinkClick r:id="rId4"/>
              </a:rPr>
              <a:t>https://www.statista.com/statistics/585152/people-shot-to-death-by-us-police-by-race/</a:t>
            </a:r>
            <a:endParaRPr lang="en-ID" dirty="0"/>
          </a:p>
          <a:p>
            <a:pPr marL="0" lvl="0" indent="0" algn="l" rtl="0">
              <a:spcBef>
                <a:spcPts val="0"/>
              </a:spcBef>
              <a:spcAft>
                <a:spcPts val="0"/>
              </a:spcAft>
              <a:buNone/>
            </a:pPr>
            <a:endParaRPr lang="en-ID" dirty="0"/>
          </a:p>
          <a:p>
            <a:pPr marL="0" lvl="0" indent="0" algn="l" rtl="0">
              <a:spcBef>
                <a:spcPts val="0"/>
              </a:spcBef>
              <a:spcAft>
                <a:spcPts val="0"/>
              </a:spcAft>
              <a:buNone/>
            </a:pPr>
            <a:r>
              <a:rPr lang="en-ID" dirty="0"/>
              <a:t>[3] </a:t>
            </a:r>
            <a:r>
              <a:rPr lang="en-US" dirty="0"/>
              <a:t>Statista (2023, August 10). </a:t>
            </a:r>
            <a:r>
              <a:rPr lang="en-US" i="1" dirty="0"/>
              <a:t>Rate of fatal police shootings in the United States from 2015 to July 2023, by ethnicity (per million of the population per year)</a:t>
            </a:r>
            <a:r>
              <a:rPr lang="en-US" dirty="0"/>
              <a:t>. Statista.com. Retrieved September 10, 2023, from </a:t>
            </a:r>
            <a:r>
              <a:rPr lang="en-US" dirty="0">
                <a:hlinkClick r:id="rId5"/>
              </a:rPr>
              <a:t>https://www.statista.com/statistics/1123070/police-shootings-rate-ethnicity-us/</a:t>
            </a:r>
            <a:endParaRPr lang="en-ID"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Mapping Police Violence (2023, July 31). </a:t>
            </a:r>
            <a:r>
              <a:rPr lang="en-US" i="1" dirty="0"/>
              <a:t>Mapping Police Violence</a:t>
            </a:r>
            <a:r>
              <a:rPr lang="en-US" dirty="0"/>
              <a:t>. Retrieved September 10, 2023, from </a:t>
            </a:r>
            <a:r>
              <a:rPr lang="en-US" dirty="0">
                <a:hlinkClick r:id="rId6"/>
              </a:rPr>
              <a:t>https://mappingpoliceviolence.org/</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Neal, E. (2022, April 29). </a:t>
            </a:r>
            <a:r>
              <a:rPr lang="en-US" i="1" dirty="0"/>
              <a:t>A history of police violence in America</a:t>
            </a:r>
            <a:r>
              <a:rPr lang="en-US" dirty="0"/>
              <a:t>. Stacker.com. Retrieved September 10, 2023, from </a:t>
            </a:r>
            <a:r>
              <a:rPr lang="en-US" dirty="0">
                <a:hlinkClick r:id="rId7"/>
              </a:rPr>
              <a:t>https://stacker.com/history/history-police-violence-america</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Python code used to preprocess and visualize the [1] Dataset can be accessed on:</a:t>
            </a:r>
          </a:p>
          <a:p>
            <a:pPr marL="0" lvl="0" indent="0" algn="l" rtl="0">
              <a:spcBef>
                <a:spcPts val="0"/>
              </a:spcBef>
              <a:spcAft>
                <a:spcPts val="0"/>
              </a:spcAft>
              <a:buNone/>
            </a:pPr>
            <a:r>
              <a:rPr lang="en-US" dirty="0">
                <a:hlinkClick r:id="rId8"/>
              </a:rPr>
              <a:t>https://github.com/JeftaAdriel/Softskill-DS/blob/main/TugasIndividu1/CodePython_TugasIndividu1_JeftaAdrielHeryadi_2106638671.ipynb</a:t>
            </a:r>
            <a:endParaRPr lang="en-US" dirty="0"/>
          </a:p>
        </p:txBody>
      </p:sp>
    </p:spTree>
    <p:extLst>
      <p:ext uri="{BB962C8B-B14F-4D97-AF65-F5344CB8AC3E}">
        <p14:creationId xmlns:p14="http://schemas.microsoft.com/office/powerpoint/2010/main" val="18757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74"/>
          <p:cNvSpPr txBox="1">
            <a:spLocks noGrp="1"/>
          </p:cNvSpPr>
          <p:nvPr>
            <p:ph type="ctrTitle"/>
          </p:nvPr>
        </p:nvSpPr>
        <p:spPr>
          <a:xfrm>
            <a:off x="4806385" y="939008"/>
            <a:ext cx="3390900" cy="69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1842" name="Google Shape;1842;p74"/>
          <p:cNvGrpSpPr/>
          <p:nvPr/>
        </p:nvGrpSpPr>
        <p:grpSpPr>
          <a:xfrm>
            <a:off x="5638832" y="539488"/>
            <a:ext cx="1711015" cy="234539"/>
            <a:chOff x="1790847" y="539488"/>
            <a:chExt cx="1711015" cy="234539"/>
          </a:xfrm>
        </p:grpSpPr>
        <p:sp>
          <p:nvSpPr>
            <p:cNvPr id="1843" name="Google Shape;1843;p74"/>
            <p:cNvSpPr/>
            <p:nvPr/>
          </p:nvSpPr>
          <p:spPr>
            <a:xfrm>
              <a:off x="288929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4"/>
            <p:cNvSpPr/>
            <p:nvPr/>
          </p:nvSpPr>
          <p:spPr>
            <a:xfrm>
              <a:off x="252314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4"/>
            <p:cNvSpPr/>
            <p:nvPr/>
          </p:nvSpPr>
          <p:spPr>
            <a:xfrm>
              <a:off x="325544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4"/>
            <p:cNvSpPr/>
            <p:nvPr/>
          </p:nvSpPr>
          <p:spPr>
            <a:xfrm>
              <a:off x="215699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4"/>
            <p:cNvSpPr/>
            <p:nvPr/>
          </p:nvSpPr>
          <p:spPr>
            <a:xfrm>
              <a:off x="179084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74"/>
          <p:cNvGrpSpPr/>
          <p:nvPr/>
        </p:nvGrpSpPr>
        <p:grpSpPr>
          <a:xfrm>
            <a:off x="1166829" y="889248"/>
            <a:ext cx="2978280" cy="3466802"/>
            <a:chOff x="1166829" y="889248"/>
            <a:chExt cx="2978280" cy="3466802"/>
          </a:xfrm>
        </p:grpSpPr>
        <p:sp>
          <p:nvSpPr>
            <p:cNvPr id="1849" name="Google Shape;1849;p74"/>
            <p:cNvSpPr/>
            <p:nvPr/>
          </p:nvSpPr>
          <p:spPr>
            <a:xfrm>
              <a:off x="1235709" y="4011650"/>
              <a:ext cx="2909400" cy="3444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4"/>
            <p:cNvSpPr/>
            <p:nvPr/>
          </p:nvSpPr>
          <p:spPr>
            <a:xfrm>
              <a:off x="2191532" y="3919020"/>
              <a:ext cx="305577" cy="273367"/>
            </a:xfrm>
            <a:custGeom>
              <a:avLst/>
              <a:gdLst/>
              <a:ahLst/>
              <a:cxnLst/>
              <a:rect l="l" t="t" r="r" b="b"/>
              <a:pathLst>
                <a:path w="7030" h="6289" extrusionOk="0">
                  <a:moveTo>
                    <a:pt x="1229" y="0"/>
                  </a:moveTo>
                  <a:cubicBezTo>
                    <a:pt x="638" y="0"/>
                    <a:pt x="187" y="75"/>
                    <a:pt x="141" y="295"/>
                  </a:cubicBezTo>
                  <a:cubicBezTo>
                    <a:pt x="1" y="976"/>
                    <a:pt x="20" y="2848"/>
                    <a:pt x="331" y="3214"/>
                  </a:cubicBezTo>
                  <a:cubicBezTo>
                    <a:pt x="643" y="3581"/>
                    <a:pt x="1109" y="3849"/>
                    <a:pt x="1335" y="4728"/>
                  </a:cubicBezTo>
                  <a:cubicBezTo>
                    <a:pt x="1560" y="5605"/>
                    <a:pt x="2453" y="6244"/>
                    <a:pt x="3640" y="6281"/>
                  </a:cubicBezTo>
                  <a:cubicBezTo>
                    <a:pt x="3788" y="6285"/>
                    <a:pt x="3954" y="6289"/>
                    <a:pt x="4128" y="6289"/>
                  </a:cubicBezTo>
                  <a:cubicBezTo>
                    <a:pt x="5346" y="6289"/>
                    <a:pt x="7029" y="6129"/>
                    <a:pt x="6934" y="5152"/>
                  </a:cubicBezTo>
                  <a:cubicBezTo>
                    <a:pt x="6823" y="4037"/>
                    <a:pt x="6332" y="3908"/>
                    <a:pt x="5916" y="3565"/>
                  </a:cubicBezTo>
                  <a:cubicBezTo>
                    <a:pt x="5500" y="3223"/>
                    <a:pt x="4506" y="1172"/>
                    <a:pt x="4345" y="331"/>
                  </a:cubicBezTo>
                  <a:cubicBezTo>
                    <a:pt x="4345" y="331"/>
                    <a:pt x="2476"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4"/>
            <p:cNvSpPr/>
            <p:nvPr/>
          </p:nvSpPr>
          <p:spPr>
            <a:xfrm>
              <a:off x="1519046" y="3927800"/>
              <a:ext cx="305533" cy="264587"/>
            </a:xfrm>
            <a:custGeom>
              <a:avLst/>
              <a:gdLst/>
              <a:ahLst/>
              <a:cxnLst/>
              <a:rect l="l" t="t" r="r" b="b"/>
              <a:pathLst>
                <a:path w="7029" h="6087" extrusionOk="0">
                  <a:moveTo>
                    <a:pt x="5062" y="0"/>
                  </a:moveTo>
                  <a:cubicBezTo>
                    <a:pt x="3927" y="0"/>
                    <a:pt x="2683" y="129"/>
                    <a:pt x="2683" y="129"/>
                  </a:cubicBezTo>
                  <a:cubicBezTo>
                    <a:pt x="2522" y="970"/>
                    <a:pt x="1529" y="3021"/>
                    <a:pt x="1114" y="3363"/>
                  </a:cubicBezTo>
                  <a:cubicBezTo>
                    <a:pt x="698" y="3706"/>
                    <a:pt x="206" y="3835"/>
                    <a:pt x="96" y="4950"/>
                  </a:cubicBezTo>
                  <a:cubicBezTo>
                    <a:pt x="0" y="5927"/>
                    <a:pt x="1684" y="6087"/>
                    <a:pt x="2902" y="6087"/>
                  </a:cubicBezTo>
                  <a:cubicBezTo>
                    <a:pt x="3076" y="6087"/>
                    <a:pt x="3241" y="6083"/>
                    <a:pt x="3390" y="6079"/>
                  </a:cubicBezTo>
                  <a:cubicBezTo>
                    <a:pt x="4577" y="6042"/>
                    <a:pt x="5468" y="5403"/>
                    <a:pt x="5695" y="4526"/>
                  </a:cubicBezTo>
                  <a:cubicBezTo>
                    <a:pt x="5921" y="3647"/>
                    <a:pt x="6387" y="3676"/>
                    <a:pt x="6699" y="3310"/>
                  </a:cubicBezTo>
                  <a:cubicBezTo>
                    <a:pt x="7010" y="2943"/>
                    <a:pt x="7029" y="1072"/>
                    <a:pt x="6888" y="390"/>
                  </a:cubicBezTo>
                  <a:cubicBezTo>
                    <a:pt x="6825" y="84"/>
                    <a:pt x="5979" y="0"/>
                    <a:pt x="5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4"/>
            <p:cNvSpPr/>
            <p:nvPr/>
          </p:nvSpPr>
          <p:spPr>
            <a:xfrm>
              <a:off x="2123288" y="1078593"/>
              <a:ext cx="47988" cy="98280"/>
            </a:xfrm>
            <a:custGeom>
              <a:avLst/>
              <a:gdLst/>
              <a:ahLst/>
              <a:cxnLst/>
              <a:rect l="l" t="t" r="r" b="b"/>
              <a:pathLst>
                <a:path w="1104" h="2261" extrusionOk="0">
                  <a:moveTo>
                    <a:pt x="835" y="1"/>
                  </a:moveTo>
                  <a:cubicBezTo>
                    <a:pt x="827" y="1"/>
                    <a:pt x="819" y="1"/>
                    <a:pt x="811" y="3"/>
                  </a:cubicBezTo>
                  <a:cubicBezTo>
                    <a:pt x="768" y="12"/>
                    <a:pt x="731" y="49"/>
                    <a:pt x="698" y="74"/>
                  </a:cubicBezTo>
                  <a:cubicBezTo>
                    <a:pt x="649" y="110"/>
                    <a:pt x="611" y="153"/>
                    <a:pt x="561" y="187"/>
                  </a:cubicBezTo>
                  <a:cubicBezTo>
                    <a:pt x="512" y="222"/>
                    <a:pt x="478" y="273"/>
                    <a:pt x="436" y="315"/>
                  </a:cubicBezTo>
                  <a:cubicBezTo>
                    <a:pt x="376" y="379"/>
                    <a:pt x="318" y="447"/>
                    <a:pt x="259" y="512"/>
                  </a:cubicBezTo>
                  <a:cubicBezTo>
                    <a:pt x="147" y="642"/>
                    <a:pt x="87" y="802"/>
                    <a:pt x="52" y="968"/>
                  </a:cubicBezTo>
                  <a:cubicBezTo>
                    <a:pt x="33" y="1062"/>
                    <a:pt x="18" y="1157"/>
                    <a:pt x="9" y="1253"/>
                  </a:cubicBezTo>
                  <a:cubicBezTo>
                    <a:pt x="6" y="1320"/>
                    <a:pt x="5" y="1386"/>
                    <a:pt x="9" y="1453"/>
                  </a:cubicBezTo>
                  <a:cubicBezTo>
                    <a:pt x="9" y="1505"/>
                    <a:pt x="0" y="1564"/>
                    <a:pt x="10" y="1616"/>
                  </a:cubicBezTo>
                  <a:cubicBezTo>
                    <a:pt x="28" y="1700"/>
                    <a:pt x="49" y="1787"/>
                    <a:pt x="71" y="1870"/>
                  </a:cubicBezTo>
                  <a:cubicBezTo>
                    <a:pt x="90" y="1940"/>
                    <a:pt x="93" y="2028"/>
                    <a:pt x="141" y="2085"/>
                  </a:cubicBezTo>
                  <a:cubicBezTo>
                    <a:pt x="178" y="2126"/>
                    <a:pt x="220" y="2161"/>
                    <a:pt x="266" y="2190"/>
                  </a:cubicBezTo>
                  <a:cubicBezTo>
                    <a:pt x="320" y="2222"/>
                    <a:pt x="386" y="2231"/>
                    <a:pt x="447" y="2249"/>
                  </a:cubicBezTo>
                  <a:cubicBezTo>
                    <a:pt x="478" y="2258"/>
                    <a:pt x="513" y="2261"/>
                    <a:pt x="549" y="2261"/>
                  </a:cubicBezTo>
                  <a:cubicBezTo>
                    <a:pt x="597" y="2261"/>
                    <a:pt x="647" y="2256"/>
                    <a:pt x="691" y="2256"/>
                  </a:cubicBezTo>
                  <a:cubicBezTo>
                    <a:pt x="698" y="2257"/>
                    <a:pt x="706" y="2257"/>
                    <a:pt x="713" y="2257"/>
                  </a:cubicBezTo>
                  <a:cubicBezTo>
                    <a:pt x="723" y="2257"/>
                    <a:pt x="734" y="2256"/>
                    <a:pt x="744" y="2255"/>
                  </a:cubicBezTo>
                  <a:cubicBezTo>
                    <a:pt x="763" y="2249"/>
                    <a:pt x="780" y="2228"/>
                    <a:pt x="796" y="2215"/>
                  </a:cubicBezTo>
                  <a:cubicBezTo>
                    <a:pt x="814" y="2202"/>
                    <a:pt x="852" y="2188"/>
                    <a:pt x="824" y="2188"/>
                  </a:cubicBezTo>
                  <a:cubicBezTo>
                    <a:pt x="819" y="2188"/>
                    <a:pt x="812" y="2189"/>
                    <a:pt x="803" y="2190"/>
                  </a:cubicBezTo>
                  <a:cubicBezTo>
                    <a:pt x="834" y="2161"/>
                    <a:pt x="825" y="2101"/>
                    <a:pt x="833" y="2067"/>
                  </a:cubicBezTo>
                  <a:cubicBezTo>
                    <a:pt x="842" y="2025"/>
                    <a:pt x="843" y="1984"/>
                    <a:pt x="849" y="1944"/>
                  </a:cubicBezTo>
                  <a:cubicBezTo>
                    <a:pt x="862" y="1874"/>
                    <a:pt x="879" y="1806"/>
                    <a:pt x="899" y="1738"/>
                  </a:cubicBezTo>
                  <a:cubicBezTo>
                    <a:pt x="910" y="1707"/>
                    <a:pt x="926" y="1678"/>
                    <a:pt x="933" y="1647"/>
                  </a:cubicBezTo>
                  <a:cubicBezTo>
                    <a:pt x="936" y="1633"/>
                    <a:pt x="933" y="1619"/>
                    <a:pt x="935" y="1607"/>
                  </a:cubicBezTo>
                  <a:cubicBezTo>
                    <a:pt x="939" y="1589"/>
                    <a:pt x="948" y="1585"/>
                    <a:pt x="950" y="1567"/>
                  </a:cubicBezTo>
                  <a:cubicBezTo>
                    <a:pt x="951" y="1540"/>
                    <a:pt x="954" y="1514"/>
                    <a:pt x="963" y="1487"/>
                  </a:cubicBezTo>
                  <a:cubicBezTo>
                    <a:pt x="973" y="1457"/>
                    <a:pt x="976" y="1428"/>
                    <a:pt x="988" y="1400"/>
                  </a:cubicBezTo>
                  <a:cubicBezTo>
                    <a:pt x="1000" y="1367"/>
                    <a:pt x="997" y="1341"/>
                    <a:pt x="1004" y="1308"/>
                  </a:cubicBezTo>
                  <a:cubicBezTo>
                    <a:pt x="1010" y="1274"/>
                    <a:pt x="1022" y="1241"/>
                    <a:pt x="1030" y="1207"/>
                  </a:cubicBezTo>
                  <a:cubicBezTo>
                    <a:pt x="1035" y="1181"/>
                    <a:pt x="1040" y="1154"/>
                    <a:pt x="1041" y="1128"/>
                  </a:cubicBezTo>
                  <a:cubicBezTo>
                    <a:pt x="1044" y="1113"/>
                    <a:pt x="1049" y="1096"/>
                    <a:pt x="1055" y="1082"/>
                  </a:cubicBezTo>
                  <a:cubicBezTo>
                    <a:pt x="1055" y="1064"/>
                    <a:pt x="1055" y="1046"/>
                    <a:pt x="1055" y="1028"/>
                  </a:cubicBezTo>
                  <a:cubicBezTo>
                    <a:pt x="1058" y="999"/>
                    <a:pt x="1070" y="975"/>
                    <a:pt x="1068" y="943"/>
                  </a:cubicBezTo>
                  <a:cubicBezTo>
                    <a:pt x="1068" y="910"/>
                    <a:pt x="1081" y="879"/>
                    <a:pt x="1081" y="844"/>
                  </a:cubicBezTo>
                  <a:cubicBezTo>
                    <a:pt x="1081" y="811"/>
                    <a:pt x="1095" y="784"/>
                    <a:pt x="1095" y="750"/>
                  </a:cubicBezTo>
                  <a:cubicBezTo>
                    <a:pt x="1095" y="718"/>
                    <a:pt x="1095" y="685"/>
                    <a:pt x="1095" y="651"/>
                  </a:cubicBezTo>
                  <a:cubicBezTo>
                    <a:pt x="1095" y="592"/>
                    <a:pt x="1104" y="521"/>
                    <a:pt x="1089" y="466"/>
                  </a:cubicBezTo>
                  <a:cubicBezTo>
                    <a:pt x="1072" y="403"/>
                    <a:pt x="1071" y="332"/>
                    <a:pt x="1056" y="267"/>
                  </a:cubicBezTo>
                  <a:cubicBezTo>
                    <a:pt x="1040" y="202"/>
                    <a:pt x="1019" y="128"/>
                    <a:pt x="976" y="79"/>
                  </a:cubicBezTo>
                  <a:cubicBezTo>
                    <a:pt x="943" y="40"/>
                    <a:pt x="889" y="1"/>
                    <a:pt x="835" y="1"/>
                  </a:cubicBezTo>
                  <a:close/>
                </a:path>
              </a:pathLst>
            </a:custGeom>
            <a:solidFill>
              <a:srgbClr val="0F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4"/>
            <p:cNvSpPr/>
            <p:nvPr/>
          </p:nvSpPr>
          <p:spPr>
            <a:xfrm>
              <a:off x="1835098" y="1078593"/>
              <a:ext cx="47988" cy="98280"/>
            </a:xfrm>
            <a:custGeom>
              <a:avLst/>
              <a:gdLst/>
              <a:ahLst/>
              <a:cxnLst/>
              <a:rect l="l" t="t" r="r" b="b"/>
              <a:pathLst>
                <a:path w="1104" h="2261" extrusionOk="0">
                  <a:moveTo>
                    <a:pt x="269" y="1"/>
                  </a:moveTo>
                  <a:cubicBezTo>
                    <a:pt x="214" y="1"/>
                    <a:pt x="161" y="40"/>
                    <a:pt x="128" y="79"/>
                  </a:cubicBezTo>
                  <a:cubicBezTo>
                    <a:pt x="85" y="128"/>
                    <a:pt x="64" y="202"/>
                    <a:pt x="48" y="267"/>
                  </a:cubicBezTo>
                  <a:cubicBezTo>
                    <a:pt x="32" y="332"/>
                    <a:pt x="32" y="403"/>
                    <a:pt x="15" y="466"/>
                  </a:cubicBezTo>
                  <a:cubicBezTo>
                    <a:pt x="1" y="521"/>
                    <a:pt x="8" y="592"/>
                    <a:pt x="9" y="651"/>
                  </a:cubicBezTo>
                  <a:cubicBezTo>
                    <a:pt x="9" y="685"/>
                    <a:pt x="9" y="718"/>
                    <a:pt x="9" y="750"/>
                  </a:cubicBezTo>
                  <a:cubicBezTo>
                    <a:pt x="8" y="784"/>
                    <a:pt x="23" y="811"/>
                    <a:pt x="23" y="844"/>
                  </a:cubicBezTo>
                  <a:cubicBezTo>
                    <a:pt x="23" y="879"/>
                    <a:pt x="36" y="910"/>
                    <a:pt x="36" y="943"/>
                  </a:cubicBezTo>
                  <a:cubicBezTo>
                    <a:pt x="35" y="975"/>
                    <a:pt x="46" y="999"/>
                    <a:pt x="49" y="1028"/>
                  </a:cubicBezTo>
                  <a:cubicBezTo>
                    <a:pt x="51" y="1046"/>
                    <a:pt x="46" y="1065"/>
                    <a:pt x="49" y="1082"/>
                  </a:cubicBezTo>
                  <a:cubicBezTo>
                    <a:pt x="55" y="1096"/>
                    <a:pt x="60" y="1113"/>
                    <a:pt x="63" y="1128"/>
                  </a:cubicBezTo>
                  <a:cubicBezTo>
                    <a:pt x="64" y="1156"/>
                    <a:pt x="69" y="1181"/>
                    <a:pt x="74" y="1207"/>
                  </a:cubicBezTo>
                  <a:cubicBezTo>
                    <a:pt x="82" y="1241"/>
                    <a:pt x="94" y="1274"/>
                    <a:pt x="101" y="1308"/>
                  </a:cubicBezTo>
                  <a:cubicBezTo>
                    <a:pt x="107" y="1341"/>
                    <a:pt x="104" y="1367"/>
                    <a:pt x="116" y="1400"/>
                  </a:cubicBezTo>
                  <a:cubicBezTo>
                    <a:pt x="128" y="1428"/>
                    <a:pt x="131" y="1457"/>
                    <a:pt x="141" y="1487"/>
                  </a:cubicBezTo>
                  <a:cubicBezTo>
                    <a:pt x="150" y="1514"/>
                    <a:pt x="153" y="1540"/>
                    <a:pt x="154" y="1567"/>
                  </a:cubicBezTo>
                  <a:cubicBezTo>
                    <a:pt x="156" y="1585"/>
                    <a:pt x="165" y="1589"/>
                    <a:pt x="169" y="1607"/>
                  </a:cubicBezTo>
                  <a:cubicBezTo>
                    <a:pt x="171" y="1619"/>
                    <a:pt x="168" y="1633"/>
                    <a:pt x="171" y="1647"/>
                  </a:cubicBezTo>
                  <a:cubicBezTo>
                    <a:pt x="178" y="1678"/>
                    <a:pt x="194" y="1707"/>
                    <a:pt x="205" y="1738"/>
                  </a:cubicBezTo>
                  <a:cubicBezTo>
                    <a:pt x="225" y="1806"/>
                    <a:pt x="242" y="1874"/>
                    <a:pt x="253" y="1944"/>
                  </a:cubicBezTo>
                  <a:cubicBezTo>
                    <a:pt x="262" y="1984"/>
                    <a:pt x="262" y="2025"/>
                    <a:pt x="271" y="2067"/>
                  </a:cubicBezTo>
                  <a:cubicBezTo>
                    <a:pt x="279" y="2101"/>
                    <a:pt x="270" y="2161"/>
                    <a:pt x="301" y="2190"/>
                  </a:cubicBezTo>
                  <a:cubicBezTo>
                    <a:pt x="292" y="2189"/>
                    <a:pt x="285" y="2188"/>
                    <a:pt x="280" y="2188"/>
                  </a:cubicBezTo>
                  <a:cubicBezTo>
                    <a:pt x="252" y="2188"/>
                    <a:pt x="290" y="2202"/>
                    <a:pt x="308" y="2215"/>
                  </a:cubicBezTo>
                  <a:cubicBezTo>
                    <a:pt x="324" y="2228"/>
                    <a:pt x="341" y="2249"/>
                    <a:pt x="360" y="2255"/>
                  </a:cubicBezTo>
                  <a:cubicBezTo>
                    <a:pt x="370" y="2256"/>
                    <a:pt x="381" y="2257"/>
                    <a:pt x="391" y="2257"/>
                  </a:cubicBezTo>
                  <a:cubicBezTo>
                    <a:pt x="399" y="2257"/>
                    <a:pt x="406" y="2257"/>
                    <a:pt x="413" y="2256"/>
                  </a:cubicBezTo>
                  <a:cubicBezTo>
                    <a:pt x="457" y="2256"/>
                    <a:pt x="507" y="2261"/>
                    <a:pt x="555" y="2261"/>
                  </a:cubicBezTo>
                  <a:cubicBezTo>
                    <a:pt x="591" y="2261"/>
                    <a:pt x="626" y="2258"/>
                    <a:pt x="657" y="2249"/>
                  </a:cubicBezTo>
                  <a:cubicBezTo>
                    <a:pt x="718" y="2231"/>
                    <a:pt x="784" y="2222"/>
                    <a:pt x="838" y="2190"/>
                  </a:cubicBezTo>
                  <a:cubicBezTo>
                    <a:pt x="884" y="2161"/>
                    <a:pt x="926" y="2126"/>
                    <a:pt x="963" y="2085"/>
                  </a:cubicBezTo>
                  <a:cubicBezTo>
                    <a:pt x="1011" y="2028"/>
                    <a:pt x="1015" y="1940"/>
                    <a:pt x="1033" y="1870"/>
                  </a:cubicBezTo>
                  <a:cubicBezTo>
                    <a:pt x="1055" y="1787"/>
                    <a:pt x="1076" y="1700"/>
                    <a:pt x="1094" y="1616"/>
                  </a:cubicBezTo>
                  <a:cubicBezTo>
                    <a:pt x="1104" y="1564"/>
                    <a:pt x="1097" y="1505"/>
                    <a:pt x="1097" y="1453"/>
                  </a:cubicBezTo>
                  <a:cubicBezTo>
                    <a:pt x="1100" y="1386"/>
                    <a:pt x="1098" y="1320"/>
                    <a:pt x="1095" y="1253"/>
                  </a:cubicBezTo>
                  <a:cubicBezTo>
                    <a:pt x="1086" y="1157"/>
                    <a:pt x="1071" y="1062"/>
                    <a:pt x="1052" y="968"/>
                  </a:cubicBezTo>
                  <a:cubicBezTo>
                    <a:pt x="1018" y="802"/>
                    <a:pt x="958" y="642"/>
                    <a:pt x="845" y="512"/>
                  </a:cubicBezTo>
                  <a:cubicBezTo>
                    <a:pt x="787" y="447"/>
                    <a:pt x="727" y="379"/>
                    <a:pt x="668" y="315"/>
                  </a:cubicBezTo>
                  <a:cubicBezTo>
                    <a:pt x="626" y="273"/>
                    <a:pt x="592" y="222"/>
                    <a:pt x="542" y="187"/>
                  </a:cubicBezTo>
                  <a:cubicBezTo>
                    <a:pt x="493" y="153"/>
                    <a:pt x="455" y="110"/>
                    <a:pt x="406" y="74"/>
                  </a:cubicBezTo>
                  <a:cubicBezTo>
                    <a:pt x="373" y="49"/>
                    <a:pt x="335" y="12"/>
                    <a:pt x="293" y="3"/>
                  </a:cubicBezTo>
                  <a:cubicBezTo>
                    <a:pt x="285" y="1"/>
                    <a:pt x="277" y="1"/>
                    <a:pt x="269" y="1"/>
                  </a:cubicBezTo>
                  <a:close/>
                </a:path>
              </a:pathLst>
            </a:custGeom>
            <a:solidFill>
              <a:srgbClr val="0F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4"/>
            <p:cNvSpPr/>
            <p:nvPr/>
          </p:nvSpPr>
          <p:spPr>
            <a:xfrm>
              <a:off x="1428069" y="1169918"/>
              <a:ext cx="345654" cy="223988"/>
            </a:xfrm>
            <a:custGeom>
              <a:avLst/>
              <a:gdLst/>
              <a:ahLst/>
              <a:cxnLst/>
              <a:rect l="l" t="t" r="r" b="b"/>
              <a:pathLst>
                <a:path w="7952" h="5153" extrusionOk="0">
                  <a:moveTo>
                    <a:pt x="7260" y="0"/>
                  </a:moveTo>
                  <a:cubicBezTo>
                    <a:pt x="6541" y="0"/>
                    <a:pt x="4330" y="1503"/>
                    <a:pt x="3225" y="1983"/>
                  </a:cubicBezTo>
                  <a:cubicBezTo>
                    <a:pt x="1988" y="2520"/>
                    <a:pt x="537" y="3757"/>
                    <a:pt x="0" y="4295"/>
                  </a:cubicBezTo>
                  <a:cubicBezTo>
                    <a:pt x="0" y="4295"/>
                    <a:pt x="1141" y="5153"/>
                    <a:pt x="1734" y="5153"/>
                  </a:cubicBezTo>
                  <a:cubicBezTo>
                    <a:pt x="1830" y="5153"/>
                    <a:pt x="1912" y="5130"/>
                    <a:pt x="1972" y="5078"/>
                  </a:cubicBezTo>
                  <a:cubicBezTo>
                    <a:pt x="2102" y="4964"/>
                    <a:pt x="2185" y="4933"/>
                    <a:pt x="2271" y="4933"/>
                  </a:cubicBezTo>
                  <a:cubicBezTo>
                    <a:pt x="2373" y="4933"/>
                    <a:pt x="2479" y="4977"/>
                    <a:pt x="2674" y="4977"/>
                  </a:cubicBezTo>
                  <a:cubicBezTo>
                    <a:pt x="2853" y="4977"/>
                    <a:pt x="3106" y="4940"/>
                    <a:pt x="3500" y="4797"/>
                  </a:cubicBezTo>
                  <a:cubicBezTo>
                    <a:pt x="3979" y="4622"/>
                    <a:pt x="4532" y="3993"/>
                    <a:pt x="4908" y="3671"/>
                  </a:cubicBezTo>
                  <a:cubicBezTo>
                    <a:pt x="5285" y="3349"/>
                    <a:pt x="6082" y="2723"/>
                    <a:pt x="5934" y="2500"/>
                  </a:cubicBezTo>
                  <a:cubicBezTo>
                    <a:pt x="5875" y="2410"/>
                    <a:pt x="5782" y="2376"/>
                    <a:pt x="5672" y="2376"/>
                  </a:cubicBezTo>
                  <a:cubicBezTo>
                    <a:pt x="5297" y="2376"/>
                    <a:pt x="4733" y="2780"/>
                    <a:pt x="4718" y="2780"/>
                  </a:cubicBezTo>
                  <a:cubicBezTo>
                    <a:pt x="4716" y="2780"/>
                    <a:pt x="4732" y="2766"/>
                    <a:pt x="4773" y="2732"/>
                  </a:cubicBezTo>
                  <a:cubicBezTo>
                    <a:pt x="5096" y="2463"/>
                    <a:pt x="7952" y="668"/>
                    <a:pt x="7448" y="68"/>
                  </a:cubicBezTo>
                  <a:cubicBezTo>
                    <a:pt x="7409" y="21"/>
                    <a:pt x="7345" y="0"/>
                    <a:pt x="7260" y="0"/>
                  </a:cubicBez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4"/>
            <p:cNvSpPr/>
            <p:nvPr/>
          </p:nvSpPr>
          <p:spPr>
            <a:xfrm>
              <a:off x="1166829" y="1318272"/>
              <a:ext cx="726777" cy="449454"/>
            </a:xfrm>
            <a:custGeom>
              <a:avLst/>
              <a:gdLst/>
              <a:ahLst/>
              <a:cxnLst/>
              <a:rect l="l" t="t" r="r" b="b"/>
              <a:pathLst>
                <a:path w="16720" h="10340" extrusionOk="0">
                  <a:moveTo>
                    <a:pt x="6618" y="1"/>
                  </a:moveTo>
                  <a:cubicBezTo>
                    <a:pt x="6618" y="1"/>
                    <a:pt x="0" y="6083"/>
                    <a:pt x="474" y="8569"/>
                  </a:cubicBezTo>
                  <a:cubicBezTo>
                    <a:pt x="577" y="9111"/>
                    <a:pt x="1459" y="9871"/>
                    <a:pt x="2399" y="10106"/>
                  </a:cubicBezTo>
                  <a:cubicBezTo>
                    <a:pt x="3061" y="10273"/>
                    <a:pt x="3874" y="10340"/>
                    <a:pt x="4752" y="10340"/>
                  </a:cubicBezTo>
                  <a:cubicBezTo>
                    <a:pt x="8361" y="10340"/>
                    <a:pt x="13086" y="9210"/>
                    <a:pt x="13086" y="9210"/>
                  </a:cubicBezTo>
                  <a:lnTo>
                    <a:pt x="16719" y="2366"/>
                  </a:lnTo>
                  <a:lnTo>
                    <a:pt x="16719" y="2366"/>
                  </a:lnTo>
                  <a:cubicBezTo>
                    <a:pt x="14827" y="2577"/>
                    <a:pt x="13023" y="2882"/>
                    <a:pt x="10612" y="4122"/>
                  </a:cubicBezTo>
                  <a:cubicBezTo>
                    <a:pt x="9382" y="4753"/>
                    <a:pt x="5920" y="5846"/>
                    <a:pt x="5920" y="5846"/>
                  </a:cubicBezTo>
                  <a:cubicBezTo>
                    <a:pt x="5920" y="5846"/>
                    <a:pt x="8257" y="2926"/>
                    <a:pt x="8736" y="1847"/>
                  </a:cubicBezTo>
                  <a:cubicBezTo>
                    <a:pt x="8736" y="1847"/>
                    <a:pt x="7891" y="620"/>
                    <a:pt x="6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4"/>
            <p:cNvSpPr/>
            <p:nvPr/>
          </p:nvSpPr>
          <p:spPr>
            <a:xfrm>
              <a:off x="1611371" y="2417261"/>
              <a:ext cx="784936" cy="1557310"/>
            </a:xfrm>
            <a:custGeom>
              <a:avLst/>
              <a:gdLst/>
              <a:ahLst/>
              <a:cxnLst/>
              <a:rect l="l" t="t" r="r" b="b"/>
              <a:pathLst>
                <a:path w="18058" h="35827" extrusionOk="0">
                  <a:moveTo>
                    <a:pt x="2046" y="1"/>
                  </a:moveTo>
                  <a:cubicBezTo>
                    <a:pt x="1921" y="1233"/>
                    <a:pt x="1339" y="15240"/>
                    <a:pt x="1339" y="16350"/>
                  </a:cubicBezTo>
                  <a:cubicBezTo>
                    <a:pt x="1339" y="17459"/>
                    <a:pt x="617" y="26026"/>
                    <a:pt x="494" y="28430"/>
                  </a:cubicBezTo>
                  <a:cubicBezTo>
                    <a:pt x="370" y="30834"/>
                    <a:pt x="0" y="35454"/>
                    <a:pt x="0" y="35454"/>
                  </a:cubicBezTo>
                  <a:cubicBezTo>
                    <a:pt x="0" y="35454"/>
                    <a:pt x="909" y="35826"/>
                    <a:pt x="3201" y="35826"/>
                  </a:cubicBezTo>
                  <a:cubicBezTo>
                    <a:pt x="3709" y="35826"/>
                    <a:pt x="4284" y="35808"/>
                    <a:pt x="4932" y="35764"/>
                  </a:cubicBezTo>
                  <a:cubicBezTo>
                    <a:pt x="4932" y="35764"/>
                    <a:pt x="5794" y="28060"/>
                    <a:pt x="5917" y="25657"/>
                  </a:cubicBezTo>
                  <a:cubicBezTo>
                    <a:pt x="6041" y="23253"/>
                    <a:pt x="7443" y="15152"/>
                    <a:pt x="7751" y="13857"/>
                  </a:cubicBezTo>
                  <a:cubicBezTo>
                    <a:pt x="8058" y="12563"/>
                    <a:pt x="9029" y="7485"/>
                    <a:pt x="9029" y="7485"/>
                  </a:cubicBezTo>
                  <a:cubicBezTo>
                    <a:pt x="9029" y="7485"/>
                    <a:pt x="9863" y="12445"/>
                    <a:pt x="10172" y="13739"/>
                  </a:cubicBezTo>
                  <a:cubicBezTo>
                    <a:pt x="10480" y="15032"/>
                    <a:pt x="12018" y="23253"/>
                    <a:pt x="12141" y="25657"/>
                  </a:cubicBezTo>
                  <a:cubicBezTo>
                    <a:pt x="12264" y="28060"/>
                    <a:pt x="13128" y="35764"/>
                    <a:pt x="13128" y="35764"/>
                  </a:cubicBezTo>
                  <a:cubicBezTo>
                    <a:pt x="13777" y="35808"/>
                    <a:pt x="14353" y="35827"/>
                    <a:pt x="14861" y="35827"/>
                  </a:cubicBezTo>
                  <a:cubicBezTo>
                    <a:pt x="17149" y="35827"/>
                    <a:pt x="18058" y="35454"/>
                    <a:pt x="18058" y="35454"/>
                  </a:cubicBezTo>
                  <a:cubicBezTo>
                    <a:pt x="18058" y="35454"/>
                    <a:pt x="17688" y="30834"/>
                    <a:pt x="17565" y="28430"/>
                  </a:cubicBezTo>
                  <a:cubicBezTo>
                    <a:pt x="17441" y="26026"/>
                    <a:pt x="16719" y="17459"/>
                    <a:pt x="16719" y="16350"/>
                  </a:cubicBezTo>
                  <a:cubicBezTo>
                    <a:pt x="16719" y="15240"/>
                    <a:pt x="16385" y="6994"/>
                    <a:pt x="15769" y="1"/>
                  </a:cubicBezTo>
                  <a:lnTo>
                    <a:pt x="9029" y="2255"/>
                  </a:lnTo>
                  <a:lnTo>
                    <a:pt x="9029" y="1277"/>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4"/>
            <p:cNvSpPr/>
            <p:nvPr/>
          </p:nvSpPr>
          <p:spPr>
            <a:xfrm>
              <a:off x="1667531" y="1430288"/>
              <a:ext cx="672529" cy="1052739"/>
            </a:xfrm>
            <a:custGeom>
              <a:avLst/>
              <a:gdLst/>
              <a:ahLst/>
              <a:cxnLst/>
              <a:rect l="l" t="t" r="r" b="b"/>
              <a:pathLst>
                <a:path w="15472" h="24219" extrusionOk="0">
                  <a:moveTo>
                    <a:pt x="4577" y="0"/>
                  </a:moveTo>
                  <a:cubicBezTo>
                    <a:pt x="4577" y="0"/>
                    <a:pt x="94" y="1129"/>
                    <a:pt x="48" y="1450"/>
                  </a:cubicBezTo>
                  <a:cubicBezTo>
                    <a:pt x="1" y="1771"/>
                    <a:pt x="788" y="7204"/>
                    <a:pt x="927" y="8893"/>
                  </a:cubicBezTo>
                  <a:cubicBezTo>
                    <a:pt x="1066" y="10584"/>
                    <a:pt x="828" y="16715"/>
                    <a:pt x="382" y="19053"/>
                  </a:cubicBezTo>
                  <a:cubicBezTo>
                    <a:pt x="147" y="20285"/>
                    <a:pt x="1024" y="23735"/>
                    <a:pt x="1024" y="23735"/>
                  </a:cubicBezTo>
                  <a:cubicBezTo>
                    <a:pt x="1024" y="23735"/>
                    <a:pt x="2205" y="24137"/>
                    <a:pt x="7735" y="24218"/>
                  </a:cubicBezTo>
                  <a:cubicBezTo>
                    <a:pt x="13267" y="24137"/>
                    <a:pt x="14184" y="23815"/>
                    <a:pt x="14184" y="23815"/>
                  </a:cubicBezTo>
                  <a:cubicBezTo>
                    <a:pt x="14184" y="23815"/>
                    <a:pt x="15013" y="20966"/>
                    <a:pt x="14883" y="19717"/>
                  </a:cubicBezTo>
                  <a:cubicBezTo>
                    <a:pt x="14609" y="17084"/>
                    <a:pt x="14272" y="10050"/>
                    <a:pt x="14411" y="8359"/>
                  </a:cubicBezTo>
                  <a:cubicBezTo>
                    <a:pt x="14548" y="6670"/>
                    <a:pt x="15471" y="1771"/>
                    <a:pt x="15425" y="1450"/>
                  </a:cubicBezTo>
                  <a:cubicBezTo>
                    <a:pt x="15378" y="1127"/>
                    <a:pt x="10895" y="0"/>
                    <a:pt x="10895" y="0"/>
                  </a:cubicBezTo>
                  <a:lnTo>
                    <a:pt x="7737" y="551"/>
                  </a:lnTo>
                  <a:lnTo>
                    <a:pt x="4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4"/>
            <p:cNvSpPr/>
            <p:nvPr/>
          </p:nvSpPr>
          <p:spPr>
            <a:xfrm>
              <a:off x="1904733" y="1327879"/>
              <a:ext cx="198255" cy="111190"/>
            </a:xfrm>
            <a:custGeom>
              <a:avLst/>
              <a:gdLst/>
              <a:ahLst/>
              <a:cxnLst/>
              <a:rect l="l" t="t" r="r" b="b"/>
              <a:pathLst>
                <a:path w="4561" h="2558" extrusionOk="0">
                  <a:moveTo>
                    <a:pt x="185" y="0"/>
                  </a:moveTo>
                  <a:lnTo>
                    <a:pt x="0" y="1172"/>
                  </a:lnTo>
                  <a:cubicBezTo>
                    <a:pt x="0" y="1172"/>
                    <a:pt x="1233" y="2557"/>
                    <a:pt x="2280" y="2557"/>
                  </a:cubicBezTo>
                  <a:cubicBezTo>
                    <a:pt x="3327" y="2557"/>
                    <a:pt x="4561" y="1172"/>
                    <a:pt x="4561" y="1172"/>
                  </a:cubicBezTo>
                  <a:lnTo>
                    <a:pt x="4376" y="0"/>
                  </a:lnTo>
                  <a:lnTo>
                    <a:pt x="2280" y="216"/>
                  </a:lnTo>
                  <a:lnTo>
                    <a:pt x="185" y="0"/>
                  </a:ln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4"/>
            <p:cNvSpPr/>
            <p:nvPr/>
          </p:nvSpPr>
          <p:spPr>
            <a:xfrm>
              <a:off x="1849225" y="1378736"/>
              <a:ext cx="154614" cy="158048"/>
            </a:xfrm>
            <a:custGeom>
              <a:avLst/>
              <a:gdLst/>
              <a:ahLst/>
              <a:cxnLst/>
              <a:rect l="l" t="t" r="r" b="b"/>
              <a:pathLst>
                <a:path w="3557" h="3636" extrusionOk="0">
                  <a:moveTo>
                    <a:pt x="1277" y="0"/>
                  </a:moveTo>
                  <a:lnTo>
                    <a:pt x="1" y="1038"/>
                  </a:lnTo>
                  <a:cubicBezTo>
                    <a:pt x="1" y="1038"/>
                    <a:pt x="1600" y="2989"/>
                    <a:pt x="2757" y="3636"/>
                  </a:cubicBezTo>
                  <a:lnTo>
                    <a:pt x="3557" y="1387"/>
                  </a:lnTo>
                  <a:cubicBezTo>
                    <a:pt x="3557" y="1387"/>
                    <a:pt x="1970" y="756"/>
                    <a:pt x="1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4"/>
            <p:cNvSpPr/>
            <p:nvPr/>
          </p:nvSpPr>
          <p:spPr>
            <a:xfrm>
              <a:off x="2003796" y="1378736"/>
              <a:ext cx="161482" cy="158048"/>
            </a:xfrm>
            <a:custGeom>
              <a:avLst/>
              <a:gdLst/>
              <a:ahLst/>
              <a:cxnLst/>
              <a:rect l="l" t="t" r="r" b="b"/>
              <a:pathLst>
                <a:path w="3715" h="3636" extrusionOk="0">
                  <a:moveTo>
                    <a:pt x="2282" y="0"/>
                  </a:moveTo>
                  <a:cubicBezTo>
                    <a:pt x="1588" y="756"/>
                    <a:pt x="1" y="1387"/>
                    <a:pt x="1" y="1387"/>
                  </a:cubicBezTo>
                  <a:lnTo>
                    <a:pt x="803" y="3636"/>
                  </a:lnTo>
                  <a:cubicBezTo>
                    <a:pt x="1958" y="2989"/>
                    <a:pt x="3715" y="1297"/>
                    <a:pt x="3715" y="1297"/>
                  </a:cubicBezTo>
                  <a:lnTo>
                    <a:pt x="2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4"/>
            <p:cNvSpPr/>
            <p:nvPr/>
          </p:nvSpPr>
          <p:spPr>
            <a:xfrm>
              <a:off x="1954243" y="1439025"/>
              <a:ext cx="99193" cy="627932"/>
            </a:xfrm>
            <a:custGeom>
              <a:avLst/>
              <a:gdLst/>
              <a:ahLst/>
              <a:cxnLst/>
              <a:rect l="l" t="t" r="r" b="b"/>
              <a:pathLst>
                <a:path w="2282" h="14446" extrusionOk="0">
                  <a:moveTo>
                    <a:pt x="1141" y="0"/>
                  </a:moveTo>
                  <a:lnTo>
                    <a:pt x="517" y="1753"/>
                  </a:lnTo>
                  <a:lnTo>
                    <a:pt x="895" y="2250"/>
                  </a:lnTo>
                  <a:lnTo>
                    <a:pt x="0" y="12845"/>
                  </a:lnTo>
                  <a:lnTo>
                    <a:pt x="1141" y="14446"/>
                  </a:lnTo>
                  <a:lnTo>
                    <a:pt x="2281" y="12845"/>
                  </a:lnTo>
                  <a:lnTo>
                    <a:pt x="1388" y="2250"/>
                  </a:lnTo>
                  <a:lnTo>
                    <a:pt x="1765" y="1753"/>
                  </a:lnTo>
                  <a:lnTo>
                    <a:pt x="11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4"/>
            <p:cNvSpPr/>
            <p:nvPr/>
          </p:nvSpPr>
          <p:spPr>
            <a:xfrm>
              <a:off x="1834794" y="982269"/>
              <a:ext cx="336699" cy="406204"/>
            </a:xfrm>
            <a:custGeom>
              <a:avLst/>
              <a:gdLst/>
              <a:ahLst/>
              <a:cxnLst/>
              <a:rect l="l" t="t" r="r" b="b"/>
              <a:pathLst>
                <a:path w="7746" h="9345" extrusionOk="0">
                  <a:moveTo>
                    <a:pt x="3874" y="1"/>
                  </a:moveTo>
                  <a:cubicBezTo>
                    <a:pt x="1286" y="46"/>
                    <a:pt x="823" y="1341"/>
                    <a:pt x="592" y="1850"/>
                  </a:cubicBezTo>
                  <a:cubicBezTo>
                    <a:pt x="361" y="2358"/>
                    <a:pt x="685" y="4161"/>
                    <a:pt x="685" y="4161"/>
                  </a:cubicBezTo>
                  <a:cubicBezTo>
                    <a:pt x="685" y="4161"/>
                    <a:pt x="546" y="3883"/>
                    <a:pt x="268" y="3838"/>
                  </a:cubicBezTo>
                  <a:cubicBezTo>
                    <a:pt x="263" y="3837"/>
                    <a:pt x="258" y="3836"/>
                    <a:pt x="254" y="3836"/>
                  </a:cubicBezTo>
                  <a:cubicBezTo>
                    <a:pt x="1" y="3836"/>
                    <a:pt x="268" y="5092"/>
                    <a:pt x="268" y="5502"/>
                  </a:cubicBezTo>
                  <a:cubicBezTo>
                    <a:pt x="268" y="5919"/>
                    <a:pt x="777" y="5778"/>
                    <a:pt x="868" y="6499"/>
                  </a:cubicBezTo>
                  <a:cubicBezTo>
                    <a:pt x="962" y="7219"/>
                    <a:pt x="1747" y="8506"/>
                    <a:pt x="2441" y="8967"/>
                  </a:cubicBezTo>
                  <a:cubicBezTo>
                    <a:pt x="2937" y="9297"/>
                    <a:pt x="3457" y="9344"/>
                    <a:pt x="3713" y="9344"/>
                  </a:cubicBezTo>
                  <a:cubicBezTo>
                    <a:pt x="3814" y="9344"/>
                    <a:pt x="3874" y="9337"/>
                    <a:pt x="3874" y="9337"/>
                  </a:cubicBezTo>
                  <a:cubicBezTo>
                    <a:pt x="3874" y="9337"/>
                    <a:pt x="3934" y="9344"/>
                    <a:pt x="4035" y="9344"/>
                  </a:cubicBezTo>
                  <a:cubicBezTo>
                    <a:pt x="4291" y="9344"/>
                    <a:pt x="4810" y="9297"/>
                    <a:pt x="5306" y="8967"/>
                  </a:cubicBezTo>
                  <a:cubicBezTo>
                    <a:pt x="6000" y="8504"/>
                    <a:pt x="6785" y="7219"/>
                    <a:pt x="6878" y="6499"/>
                  </a:cubicBezTo>
                  <a:cubicBezTo>
                    <a:pt x="6970" y="5778"/>
                    <a:pt x="7479" y="5917"/>
                    <a:pt x="7479" y="5502"/>
                  </a:cubicBezTo>
                  <a:cubicBezTo>
                    <a:pt x="7479" y="5093"/>
                    <a:pt x="7746" y="3836"/>
                    <a:pt x="7493" y="3836"/>
                  </a:cubicBezTo>
                  <a:cubicBezTo>
                    <a:pt x="7488" y="3836"/>
                    <a:pt x="7484" y="3837"/>
                    <a:pt x="7479" y="3838"/>
                  </a:cubicBezTo>
                  <a:cubicBezTo>
                    <a:pt x="7201" y="3883"/>
                    <a:pt x="7063" y="4161"/>
                    <a:pt x="7063" y="4161"/>
                  </a:cubicBezTo>
                  <a:cubicBezTo>
                    <a:pt x="7063" y="4161"/>
                    <a:pt x="7387" y="2358"/>
                    <a:pt x="7155" y="1850"/>
                  </a:cubicBezTo>
                  <a:cubicBezTo>
                    <a:pt x="6924" y="1341"/>
                    <a:pt x="6463" y="46"/>
                    <a:pt x="3874" y="1"/>
                  </a:cubicBez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4"/>
            <p:cNvSpPr/>
            <p:nvPr/>
          </p:nvSpPr>
          <p:spPr>
            <a:xfrm>
              <a:off x="1765289" y="889248"/>
              <a:ext cx="477099" cy="196212"/>
            </a:xfrm>
            <a:custGeom>
              <a:avLst/>
              <a:gdLst/>
              <a:ahLst/>
              <a:cxnLst/>
              <a:rect l="l" t="t" r="r" b="b"/>
              <a:pathLst>
                <a:path w="10976" h="4514" extrusionOk="0">
                  <a:moveTo>
                    <a:pt x="5491" y="0"/>
                  </a:moveTo>
                  <a:cubicBezTo>
                    <a:pt x="5490" y="0"/>
                    <a:pt x="5489" y="0"/>
                    <a:pt x="5488" y="0"/>
                  </a:cubicBezTo>
                  <a:cubicBezTo>
                    <a:pt x="1451" y="0"/>
                    <a:pt x="188" y="2686"/>
                    <a:pt x="96" y="3342"/>
                  </a:cubicBezTo>
                  <a:cubicBezTo>
                    <a:pt x="0" y="4013"/>
                    <a:pt x="990" y="4410"/>
                    <a:pt x="1605" y="4513"/>
                  </a:cubicBezTo>
                  <a:lnTo>
                    <a:pt x="5488" y="3308"/>
                  </a:lnTo>
                  <a:lnTo>
                    <a:pt x="9371" y="4513"/>
                  </a:lnTo>
                  <a:cubicBezTo>
                    <a:pt x="9987" y="4410"/>
                    <a:pt x="10975" y="4015"/>
                    <a:pt x="10881" y="3342"/>
                  </a:cubicBezTo>
                  <a:cubicBezTo>
                    <a:pt x="10788" y="2687"/>
                    <a:pt x="9525" y="0"/>
                    <a:pt x="5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4"/>
            <p:cNvSpPr/>
            <p:nvPr/>
          </p:nvSpPr>
          <p:spPr>
            <a:xfrm>
              <a:off x="1835055" y="1025041"/>
              <a:ext cx="337569" cy="87196"/>
            </a:xfrm>
            <a:custGeom>
              <a:avLst/>
              <a:gdLst/>
              <a:ahLst/>
              <a:cxnLst/>
              <a:rect l="l" t="t" r="r" b="b"/>
              <a:pathLst>
                <a:path w="7766" h="2006" extrusionOk="0">
                  <a:moveTo>
                    <a:pt x="3883" y="0"/>
                  </a:moveTo>
                  <a:cubicBezTo>
                    <a:pt x="1726" y="0"/>
                    <a:pt x="1203" y="364"/>
                    <a:pt x="648" y="611"/>
                  </a:cubicBezTo>
                  <a:cubicBezTo>
                    <a:pt x="93" y="858"/>
                    <a:pt x="0" y="1320"/>
                    <a:pt x="0" y="1320"/>
                  </a:cubicBezTo>
                  <a:lnTo>
                    <a:pt x="0" y="2006"/>
                  </a:lnTo>
                  <a:lnTo>
                    <a:pt x="3883" y="1882"/>
                  </a:lnTo>
                  <a:lnTo>
                    <a:pt x="7766" y="2006"/>
                  </a:lnTo>
                  <a:lnTo>
                    <a:pt x="7766" y="1320"/>
                  </a:lnTo>
                  <a:cubicBezTo>
                    <a:pt x="7766" y="1320"/>
                    <a:pt x="7672" y="858"/>
                    <a:pt x="7119" y="611"/>
                  </a:cubicBezTo>
                  <a:cubicBezTo>
                    <a:pt x="6565" y="364"/>
                    <a:pt x="6041" y="0"/>
                    <a:pt x="3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4"/>
            <p:cNvSpPr/>
            <p:nvPr/>
          </p:nvSpPr>
          <p:spPr>
            <a:xfrm>
              <a:off x="1835055" y="1085417"/>
              <a:ext cx="337569" cy="67288"/>
            </a:xfrm>
            <a:custGeom>
              <a:avLst/>
              <a:gdLst/>
              <a:ahLst/>
              <a:cxnLst/>
              <a:rect l="l" t="t" r="r" b="b"/>
              <a:pathLst>
                <a:path w="7766" h="1548" extrusionOk="0">
                  <a:moveTo>
                    <a:pt x="3883" y="0"/>
                  </a:moveTo>
                  <a:cubicBezTo>
                    <a:pt x="1078" y="31"/>
                    <a:pt x="0" y="617"/>
                    <a:pt x="0" y="617"/>
                  </a:cubicBezTo>
                  <a:cubicBezTo>
                    <a:pt x="529" y="1526"/>
                    <a:pt x="2903" y="1547"/>
                    <a:pt x="3766" y="1547"/>
                  </a:cubicBezTo>
                  <a:cubicBezTo>
                    <a:pt x="3809" y="1547"/>
                    <a:pt x="3848" y="1547"/>
                    <a:pt x="3883" y="1547"/>
                  </a:cubicBezTo>
                  <a:cubicBezTo>
                    <a:pt x="3918" y="1547"/>
                    <a:pt x="3957" y="1547"/>
                    <a:pt x="4000" y="1547"/>
                  </a:cubicBezTo>
                  <a:cubicBezTo>
                    <a:pt x="4863" y="1547"/>
                    <a:pt x="7237" y="1526"/>
                    <a:pt x="7766" y="617"/>
                  </a:cubicBezTo>
                  <a:cubicBezTo>
                    <a:pt x="7766" y="617"/>
                    <a:pt x="6687" y="31"/>
                    <a:pt x="3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4"/>
            <p:cNvSpPr/>
            <p:nvPr/>
          </p:nvSpPr>
          <p:spPr>
            <a:xfrm>
              <a:off x="1962719" y="914851"/>
              <a:ext cx="82284" cy="91847"/>
            </a:xfrm>
            <a:custGeom>
              <a:avLst/>
              <a:gdLst/>
              <a:ahLst/>
              <a:cxnLst/>
              <a:rect l="l" t="t" r="r" b="b"/>
              <a:pathLst>
                <a:path w="1893" h="2113" extrusionOk="0">
                  <a:moveTo>
                    <a:pt x="947" y="1"/>
                  </a:moveTo>
                  <a:cubicBezTo>
                    <a:pt x="935" y="1"/>
                    <a:pt x="923" y="6"/>
                    <a:pt x="915" y="16"/>
                  </a:cubicBezTo>
                  <a:cubicBezTo>
                    <a:pt x="851" y="98"/>
                    <a:pt x="694" y="262"/>
                    <a:pt x="455" y="262"/>
                  </a:cubicBezTo>
                  <a:cubicBezTo>
                    <a:pt x="453" y="262"/>
                    <a:pt x="451" y="262"/>
                    <a:pt x="449" y="262"/>
                  </a:cubicBezTo>
                  <a:cubicBezTo>
                    <a:pt x="308" y="262"/>
                    <a:pt x="171" y="206"/>
                    <a:pt x="70" y="107"/>
                  </a:cubicBezTo>
                  <a:cubicBezTo>
                    <a:pt x="62" y="99"/>
                    <a:pt x="52" y="95"/>
                    <a:pt x="42" y="95"/>
                  </a:cubicBezTo>
                  <a:cubicBezTo>
                    <a:pt x="21" y="95"/>
                    <a:pt x="2" y="110"/>
                    <a:pt x="1" y="133"/>
                  </a:cubicBezTo>
                  <a:lnTo>
                    <a:pt x="1" y="655"/>
                  </a:lnTo>
                  <a:cubicBezTo>
                    <a:pt x="17" y="1602"/>
                    <a:pt x="946" y="2112"/>
                    <a:pt x="946" y="2112"/>
                  </a:cubicBezTo>
                  <a:cubicBezTo>
                    <a:pt x="946" y="2112"/>
                    <a:pt x="1876" y="1602"/>
                    <a:pt x="1892" y="655"/>
                  </a:cubicBezTo>
                  <a:lnTo>
                    <a:pt x="1891" y="655"/>
                  </a:lnTo>
                  <a:lnTo>
                    <a:pt x="1891" y="133"/>
                  </a:lnTo>
                  <a:cubicBezTo>
                    <a:pt x="1890" y="110"/>
                    <a:pt x="1871" y="95"/>
                    <a:pt x="1851" y="95"/>
                  </a:cubicBezTo>
                  <a:cubicBezTo>
                    <a:pt x="1841" y="95"/>
                    <a:pt x="1831" y="98"/>
                    <a:pt x="1823" y="107"/>
                  </a:cubicBezTo>
                  <a:cubicBezTo>
                    <a:pt x="1722" y="207"/>
                    <a:pt x="1586" y="262"/>
                    <a:pt x="1443" y="262"/>
                  </a:cubicBezTo>
                  <a:cubicBezTo>
                    <a:pt x="1441" y="262"/>
                    <a:pt x="1439" y="262"/>
                    <a:pt x="1437" y="262"/>
                  </a:cubicBezTo>
                  <a:cubicBezTo>
                    <a:pt x="1197" y="262"/>
                    <a:pt x="1042" y="98"/>
                    <a:pt x="978" y="16"/>
                  </a:cubicBezTo>
                  <a:cubicBezTo>
                    <a:pt x="970" y="6"/>
                    <a:pt x="958" y="1"/>
                    <a:pt x="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4"/>
            <p:cNvSpPr/>
            <p:nvPr/>
          </p:nvSpPr>
          <p:spPr>
            <a:xfrm>
              <a:off x="2355969" y="2463119"/>
              <a:ext cx="136314" cy="319703"/>
            </a:xfrm>
            <a:custGeom>
              <a:avLst/>
              <a:gdLst/>
              <a:ahLst/>
              <a:cxnLst/>
              <a:rect l="l" t="t" r="r" b="b"/>
              <a:pathLst>
                <a:path w="3136" h="7355" extrusionOk="0">
                  <a:moveTo>
                    <a:pt x="2714" y="0"/>
                  </a:moveTo>
                  <a:lnTo>
                    <a:pt x="756" y="2"/>
                  </a:lnTo>
                  <a:cubicBezTo>
                    <a:pt x="681" y="1848"/>
                    <a:pt x="76" y="2451"/>
                    <a:pt x="113" y="3797"/>
                  </a:cubicBezTo>
                  <a:cubicBezTo>
                    <a:pt x="151" y="5143"/>
                    <a:pt x="0" y="5373"/>
                    <a:pt x="376" y="5373"/>
                  </a:cubicBezTo>
                  <a:cubicBezTo>
                    <a:pt x="749" y="5373"/>
                    <a:pt x="844" y="3458"/>
                    <a:pt x="1065" y="3458"/>
                  </a:cubicBezTo>
                  <a:cubicBezTo>
                    <a:pt x="1067" y="3458"/>
                    <a:pt x="1069" y="3458"/>
                    <a:pt x="1071" y="3459"/>
                  </a:cubicBezTo>
                  <a:cubicBezTo>
                    <a:pt x="1297" y="3497"/>
                    <a:pt x="1303" y="3769"/>
                    <a:pt x="1617" y="5080"/>
                  </a:cubicBezTo>
                  <a:cubicBezTo>
                    <a:pt x="1780" y="5757"/>
                    <a:pt x="2063" y="7354"/>
                    <a:pt x="2508" y="7354"/>
                  </a:cubicBezTo>
                  <a:cubicBezTo>
                    <a:pt x="2559" y="7354"/>
                    <a:pt x="2613" y="7333"/>
                    <a:pt x="2669" y="7287"/>
                  </a:cubicBezTo>
                  <a:cubicBezTo>
                    <a:pt x="3021" y="6994"/>
                    <a:pt x="3136" y="4629"/>
                    <a:pt x="3121" y="4123"/>
                  </a:cubicBezTo>
                  <a:cubicBezTo>
                    <a:pt x="3093" y="3101"/>
                    <a:pt x="2602" y="693"/>
                    <a:pt x="2714" y="0"/>
                  </a:cubicBez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4"/>
            <p:cNvSpPr/>
            <p:nvPr/>
          </p:nvSpPr>
          <p:spPr>
            <a:xfrm>
              <a:off x="2280988" y="1471061"/>
              <a:ext cx="239723" cy="1042568"/>
            </a:xfrm>
            <a:custGeom>
              <a:avLst/>
              <a:gdLst/>
              <a:ahLst/>
              <a:cxnLst/>
              <a:rect l="l" t="t" r="r" b="b"/>
              <a:pathLst>
                <a:path w="5515" h="23985" extrusionOk="0">
                  <a:moveTo>
                    <a:pt x="0" y="0"/>
                  </a:moveTo>
                  <a:lnTo>
                    <a:pt x="0" y="7655"/>
                  </a:lnTo>
                  <a:cubicBezTo>
                    <a:pt x="0" y="7655"/>
                    <a:pt x="1469" y="13432"/>
                    <a:pt x="1522" y="13877"/>
                  </a:cubicBezTo>
                  <a:cubicBezTo>
                    <a:pt x="1574" y="14321"/>
                    <a:pt x="1570" y="23613"/>
                    <a:pt x="1570" y="23613"/>
                  </a:cubicBezTo>
                  <a:cubicBezTo>
                    <a:pt x="2768" y="23908"/>
                    <a:pt x="3630" y="23985"/>
                    <a:pt x="4200" y="23985"/>
                  </a:cubicBezTo>
                  <a:cubicBezTo>
                    <a:pt x="4811" y="23985"/>
                    <a:pt x="5089" y="23897"/>
                    <a:pt x="5089" y="23897"/>
                  </a:cubicBezTo>
                  <a:cubicBezTo>
                    <a:pt x="5089" y="23897"/>
                    <a:pt x="5515" y="14519"/>
                    <a:pt x="5337" y="13159"/>
                  </a:cubicBezTo>
                  <a:cubicBezTo>
                    <a:pt x="5164" y="11835"/>
                    <a:pt x="3410" y="4543"/>
                    <a:pt x="2990" y="2419"/>
                  </a:cubicBezTo>
                  <a:cubicBezTo>
                    <a:pt x="2571" y="296"/>
                    <a:pt x="1207" y="39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4"/>
            <p:cNvSpPr/>
            <p:nvPr/>
          </p:nvSpPr>
          <p:spPr>
            <a:xfrm>
              <a:off x="1694872" y="2417348"/>
              <a:ext cx="607676" cy="97932"/>
            </a:xfrm>
            <a:custGeom>
              <a:avLst/>
              <a:gdLst/>
              <a:ahLst/>
              <a:cxnLst/>
              <a:rect l="l" t="t" r="r" b="b"/>
              <a:pathLst>
                <a:path w="13980" h="2253" extrusionOk="0">
                  <a:moveTo>
                    <a:pt x="125" y="0"/>
                  </a:moveTo>
                  <a:lnTo>
                    <a:pt x="0" y="1683"/>
                  </a:lnTo>
                  <a:cubicBezTo>
                    <a:pt x="0" y="1683"/>
                    <a:pt x="3502" y="2188"/>
                    <a:pt x="7108" y="2249"/>
                  </a:cubicBezTo>
                  <a:cubicBezTo>
                    <a:pt x="7252" y="2251"/>
                    <a:pt x="7396" y="2252"/>
                    <a:pt x="7539" y="2252"/>
                  </a:cubicBezTo>
                  <a:cubicBezTo>
                    <a:pt x="10970" y="2252"/>
                    <a:pt x="13980" y="1581"/>
                    <a:pt x="13980" y="1581"/>
                  </a:cubicBezTo>
                  <a:lnTo>
                    <a:pt x="13848" y="0"/>
                  </a:lnTo>
                  <a:cubicBezTo>
                    <a:pt x="11566" y="357"/>
                    <a:pt x="9281" y="476"/>
                    <a:pt x="7248" y="476"/>
                  </a:cubicBezTo>
                  <a:cubicBezTo>
                    <a:pt x="3182" y="476"/>
                    <a:pt x="12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4"/>
            <p:cNvSpPr/>
            <p:nvPr/>
          </p:nvSpPr>
          <p:spPr>
            <a:xfrm>
              <a:off x="1945375" y="2431345"/>
              <a:ext cx="116971" cy="89673"/>
            </a:xfrm>
            <a:custGeom>
              <a:avLst/>
              <a:gdLst/>
              <a:ahLst/>
              <a:cxnLst/>
              <a:rect l="l" t="t" r="r" b="b"/>
              <a:pathLst>
                <a:path w="2691" h="2063" extrusionOk="0">
                  <a:moveTo>
                    <a:pt x="0" y="1"/>
                  </a:moveTo>
                  <a:lnTo>
                    <a:pt x="0" y="2063"/>
                  </a:lnTo>
                  <a:lnTo>
                    <a:pt x="2691" y="2063"/>
                  </a:lnTo>
                  <a:lnTo>
                    <a:pt x="2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4"/>
            <p:cNvSpPr/>
            <p:nvPr/>
          </p:nvSpPr>
          <p:spPr>
            <a:xfrm>
              <a:off x="2163973" y="2519714"/>
              <a:ext cx="44598" cy="1304"/>
            </a:xfrm>
            <a:custGeom>
              <a:avLst/>
              <a:gdLst/>
              <a:ahLst/>
              <a:cxnLst/>
              <a:rect l="l" t="t" r="r" b="b"/>
              <a:pathLst>
                <a:path w="1026" h="30" extrusionOk="0">
                  <a:moveTo>
                    <a:pt x="0" y="0"/>
                  </a:moveTo>
                  <a:lnTo>
                    <a:pt x="0" y="30"/>
                  </a:lnTo>
                  <a:lnTo>
                    <a:pt x="1025" y="30"/>
                  </a:lnTo>
                  <a:lnTo>
                    <a:pt x="1025" y="0"/>
                  </a:lnTo>
                  <a:close/>
                </a:path>
              </a:pathLst>
            </a:custGeom>
            <a:solidFill>
              <a:srgbClr val="14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4"/>
            <p:cNvSpPr/>
            <p:nvPr/>
          </p:nvSpPr>
          <p:spPr>
            <a:xfrm>
              <a:off x="2163973" y="2512020"/>
              <a:ext cx="44598" cy="7694"/>
            </a:xfrm>
            <a:custGeom>
              <a:avLst/>
              <a:gdLst/>
              <a:ahLst/>
              <a:cxnLst/>
              <a:rect l="l" t="t" r="r" b="b"/>
              <a:pathLst>
                <a:path w="1026" h="177" extrusionOk="0">
                  <a:moveTo>
                    <a:pt x="0" y="1"/>
                  </a:moveTo>
                  <a:lnTo>
                    <a:pt x="0" y="177"/>
                  </a:lnTo>
                  <a:lnTo>
                    <a:pt x="1025" y="177"/>
                  </a:lnTo>
                  <a:lnTo>
                    <a:pt x="1025" y="1"/>
                  </a:lnTo>
                  <a:close/>
                </a:path>
              </a:pathLst>
            </a:custGeom>
            <a:solidFill>
              <a:srgbClr val="14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4"/>
            <p:cNvSpPr/>
            <p:nvPr/>
          </p:nvSpPr>
          <p:spPr>
            <a:xfrm>
              <a:off x="2163973" y="2504370"/>
              <a:ext cx="44598" cy="7694"/>
            </a:xfrm>
            <a:custGeom>
              <a:avLst/>
              <a:gdLst/>
              <a:ahLst/>
              <a:cxnLst/>
              <a:rect l="l" t="t" r="r" b="b"/>
              <a:pathLst>
                <a:path w="1026" h="177" extrusionOk="0">
                  <a:moveTo>
                    <a:pt x="0" y="1"/>
                  </a:moveTo>
                  <a:lnTo>
                    <a:pt x="0" y="177"/>
                  </a:lnTo>
                  <a:lnTo>
                    <a:pt x="1025" y="177"/>
                  </a:lnTo>
                  <a:lnTo>
                    <a:pt x="1025" y="1"/>
                  </a:lnTo>
                  <a:close/>
                </a:path>
              </a:pathLst>
            </a:custGeom>
            <a:solidFill>
              <a:srgbClr val="153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4"/>
            <p:cNvSpPr/>
            <p:nvPr/>
          </p:nvSpPr>
          <p:spPr>
            <a:xfrm>
              <a:off x="2109900" y="1684790"/>
              <a:ext cx="122187" cy="136444"/>
            </a:xfrm>
            <a:custGeom>
              <a:avLst/>
              <a:gdLst/>
              <a:ahLst/>
              <a:cxnLst/>
              <a:rect l="l" t="t" r="r" b="b"/>
              <a:pathLst>
                <a:path w="2811" h="3139" extrusionOk="0">
                  <a:moveTo>
                    <a:pt x="1405" y="0"/>
                  </a:moveTo>
                  <a:cubicBezTo>
                    <a:pt x="1387" y="0"/>
                    <a:pt x="1370" y="8"/>
                    <a:pt x="1358" y="23"/>
                  </a:cubicBezTo>
                  <a:cubicBezTo>
                    <a:pt x="1264" y="145"/>
                    <a:pt x="1031" y="387"/>
                    <a:pt x="675" y="387"/>
                  </a:cubicBezTo>
                  <a:cubicBezTo>
                    <a:pt x="669" y="387"/>
                    <a:pt x="664" y="388"/>
                    <a:pt x="659" y="388"/>
                  </a:cubicBezTo>
                  <a:cubicBezTo>
                    <a:pt x="451" y="388"/>
                    <a:pt x="251" y="305"/>
                    <a:pt x="102" y="160"/>
                  </a:cubicBezTo>
                  <a:cubicBezTo>
                    <a:pt x="90" y="147"/>
                    <a:pt x="75" y="142"/>
                    <a:pt x="60" y="142"/>
                  </a:cubicBezTo>
                  <a:cubicBezTo>
                    <a:pt x="31" y="142"/>
                    <a:pt x="2" y="164"/>
                    <a:pt x="0" y="198"/>
                  </a:cubicBezTo>
                  <a:lnTo>
                    <a:pt x="0" y="973"/>
                  </a:lnTo>
                  <a:cubicBezTo>
                    <a:pt x="24" y="2380"/>
                    <a:pt x="1406" y="3139"/>
                    <a:pt x="1406" y="3139"/>
                  </a:cubicBezTo>
                  <a:cubicBezTo>
                    <a:pt x="1406" y="3139"/>
                    <a:pt x="2787" y="2380"/>
                    <a:pt x="2811" y="973"/>
                  </a:cubicBezTo>
                  <a:lnTo>
                    <a:pt x="2809" y="973"/>
                  </a:lnTo>
                  <a:lnTo>
                    <a:pt x="2809" y="198"/>
                  </a:lnTo>
                  <a:cubicBezTo>
                    <a:pt x="2808" y="164"/>
                    <a:pt x="2780" y="142"/>
                    <a:pt x="2750" y="142"/>
                  </a:cubicBezTo>
                  <a:cubicBezTo>
                    <a:pt x="2735" y="142"/>
                    <a:pt x="2720" y="147"/>
                    <a:pt x="2707" y="160"/>
                  </a:cubicBezTo>
                  <a:cubicBezTo>
                    <a:pt x="2559" y="305"/>
                    <a:pt x="2360" y="388"/>
                    <a:pt x="2151" y="388"/>
                  </a:cubicBezTo>
                  <a:cubicBezTo>
                    <a:pt x="2146" y="388"/>
                    <a:pt x="2140" y="387"/>
                    <a:pt x="2135" y="387"/>
                  </a:cubicBezTo>
                  <a:cubicBezTo>
                    <a:pt x="1780" y="387"/>
                    <a:pt x="1546" y="145"/>
                    <a:pt x="1453" y="23"/>
                  </a:cubicBezTo>
                  <a:cubicBezTo>
                    <a:pt x="1440" y="8"/>
                    <a:pt x="1423"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4"/>
            <p:cNvSpPr/>
            <p:nvPr/>
          </p:nvSpPr>
          <p:spPr>
            <a:xfrm>
              <a:off x="2838937" y="4145833"/>
              <a:ext cx="161699" cy="55725"/>
            </a:xfrm>
            <a:custGeom>
              <a:avLst/>
              <a:gdLst/>
              <a:ahLst/>
              <a:cxnLst/>
              <a:rect l="l" t="t" r="r" b="b"/>
              <a:pathLst>
                <a:path w="3720" h="1282" extrusionOk="0">
                  <a:moveTo>
                    <a:pt x="2338" y="1"/>
                  </a:moveTo>
                  <a:cubicBezTo>
                    <a:pt x="1" y="48"/>
                    <a:pt x="370" y="1259"/>
                    <a:pt x="370" y="1259"/>
                  </a:cubicBezTo>
                  <a:lnTo>
                    <a:pt x="3719" y="1282"/>
                  </a:lnTo>
                  <a:lnTo>
                    <a:pt x="2338" y="1"/>
                  </a:lnTo>
                  <a:close/>
                </a:path>
              </a:pathLst>
            </a:custGeom>
            <a:solidFill>
              <a:srgbClr val="59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4"/>
            <p:cNvSpPr/>
            <p:nvPr/>
          </p:nvSpPr>
          <p:spPr>
            <a:xfrm>
              <a:off x="2356926" y="3744628"/>
              <a:ext cx="259066" cy="486401"/>
            </a:xfrm>
            <a:custGeom>
              <a:avLst/>
              <a:gdLst/>
              <a:ahLst/>
              <a:cxnLst/>
              <a:rect l="l" t="t" r="r" b="b"/>
              <a:pathLst>
                <a:path w="5960" h="11190" extrusionOk="0">
                  <a:moveTo>
                    <a:pt x="3527" y="1"/>
                  </a:moveTo>
                  <a:cubicBezTo>
                    <a:pt x="3527" y="1"/>
                    <a:pt x="2636" y="8167"/>
                    <a:pt x="2034" y="8964"/>
                  </a:cubicBezTo>
                  <a:cubicBezTo>
                    <a:pt x="1432" y="9763"/>
                    <a:pt x="0" y="9621"/>
                    <a:pt x="39" y="10800"/>
                  </a:cubicBezTo>
                  <a:cubicBezTo>
                    <a:pt x="48" y="11082"/>
                    <a:pt x="210" y="11189"/>
                    <a:pt x="451" y="11189"/>
                  </a:cubicBezTo>
                  <a:cubicBezTo>
                    <a:pt x="1218" y="11189"/>
                    <a:pt x="2786" y="10105"/>
                    <a:pt x="2786" y="10105"/>
                  </a:cubicBezTo>
                  <a:lnTo>
                    <a:pt x="5960" y="1407"/>
                  </a:lnTo>
                  <a:lnTo>
                    <a:pt x="3527" y="1"/>
                  </a:lnTo>
                  <a:close/>
                </a:path>
              </a:pathLst>
            </a:custGeom>
            <a:solidFill>
              <a:srgbClr val="59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4"/>
            <p:cNvSpPr/>
            <p:nvPr/>
          </p:nvSpPr>
          <p:spPr>
            <a:xfrm>
              <a:off x="2330410" y="2992988"/>
              <a:ext cx="1745655" cy="1248430"/>
            </a:xfrm>
            <a:custGeom>
              <a:avLst/>
              <a:gdLst/>
              <a:ahLst/>
              <a:cxnLst/>
              <a:rect l="l" t="t" r="r" b="b"/>
              <a:pathLst>
                <a:path w="40160" h="28721" extrusionOk="0">
                  <a:moveTo>
                    <a:pt x="8604" y="0"/>
                  </a:moveTo>
                  <a:cubicBezTo>
                    <a:pt x="8604" y="0"/>
                    <a:pt x="431" y="2611"/>
                    <a:pt x="1064" y="4689"/>
                  </a:cubicBezTo>
                  <a:cubicBezTo>
                    <a:pt x="1699" y="6767"/>
                    <a:pt x="2152" y="8425"/>
                    <a:pt x="1236" y="11505"/>
                  </a:cubicBezTo>
                  <a:cubicBezTo>
                    <a:pt x="1" y="15669"/>
                    <a:pt x="4765" y="17720"/>
                    <a:pt x="4926" y="18648"/>
                  </a:cubicBezTo>
                  <a:cubicBezTo>
                    <a:pt x="5089" y="19575"/>
                    <a:pt x="3705" y="24873"/>
                    <a:pt x="3150" y="26092"/>
                  </a:cubicBezTo>
                  <a:cubicBezTo>
                    <a:pt x="2595" y="27308"/>
                    <a:pt x="2178" y="26758"/>
                    <a:pt x="1119" y="27468"/>
                  </a:cubicBezTo>
                  <a:cubicBezTo>
                    <a:pt x="62" y="28176"/>
                    <a:pt x="1112" y="28583"/>
                    <a:pt x="1112" y="28583"/>
                  </a:cubicBezTo>
                  <a:lnTo>
                    <a:pt x="1702" y="28587"/>
                  </a:lnTo>
                  <a:cubicBezTo>
                    <a:pt x="1702" y="28587"/>
                    <a:pt x="1857" y="28582"/>
                    <a:pt x="2209" y="28582"/>
                  </a:cubicBezTo>
                  <a:cubicBezTo>
                    <a:pt x="2493" y="28582"/>
                    <a:pt x="2907" y="28585"/>
                    <a:pt x="3471" y="28599"/>
                  </a:cubicBezTo>
                  <a:cubicBezTo>
                    <a:pt x="3478" y="28599"/>
                    <a:pt x="3484" y="28600"/>
                    <a:pt x="3491" y="28600"/>
                  </a:cubicBezTo>
                  <a:cubicBezTo>
                    <a:pt x="4740" y="28600"/>
                    <a:pt x="5261" y="25802"/>
                    <a:pt x="5944" y="24004"/>
                  </a:cubicBezTo>
                  <a:cubicBezTo>
                    <a:pt x="6630" y="22196"/>
                    <a:pt x="8249" y="19596"/>
                    <a:pt x="8249" y="19596"/>
                  </a:cubicBezTo>
                  <a:cubicBezTo>
                    <a:pt x="9697" y="20732"/>
                    <a:pt x="11269" y="21427"/>
                    <a:pt x="11269" y="21427"/>
                  </a:cubicBezTo>
                  <a:cubicBezTo>
                    <a:pt x="9852" y="25546"/>
                    <a:pt x="14054" y="26922"/>
                    <a:pt x="14054" y="26922"/>
                  </a:cubicBezTo>
                  <a:cubicBezTo>
                    <a:pt x="13994" y="26915"/>
                    <a:pt x="13930" y="26911"/>
                    <a:pt x="13861" y="26911"/>
                  </a:cubicBezTo>
                  <a:cubicBezTo>
                    <a:pt x="13061" y="26911"/>
                    <a:pt x="11736" y="27381"/>
                    <a:pt x="11731" y="28002"/>
                  </a:cubicBezTo>
                  <a:cubicBezTo>
                    <a:pt x="11726" y="28645"/>
                    <a:pt x="12493" y="28660"/>
                    <a:pt x="12564" y="28660"/>
                  </a:cubicBezTo>
                  <a:cubicBezTo>
                    <a:pt x="12567" y="28660"/>
                    <a:pt x="12569" y="28660"/>
                    <a:pt x="12569" y="28660"/>
                  </a:cubicBezTo>
                  <a:lnTo>
                    <a:pt x="21289" y="28721"/>
                  </a:lnTo>
                  <a:cubicBezTo>
                    <a:pt x="21294" y="28721"/>
                    <a:pt x="21299" y="28721"/>
                    <a:pt x="21304" y="28721"/>
                  </a:cubicBezTo>
                  <a:cubicBezTo>
                    <a:pt x="22788" y="28721"/>
                    <a:pt x="22664" y="27457"/>
                    <a:pt x="23049" y="27457"/>
                  </a:cubicBezTo>
                  <a:cubicBezTo>
                    <a:pt x="23118" y="27457"/>
                    <a:pt x="23204" y="27498"/>
                    <a:pt x="23318" y="27595"/>
                  </a:cubicBezTo>
                  <a:cubicBezTo>
                    <a:pt x="24073" y="28232"/>
                    <a:pt x="26725" y="28440"/>
                    <a:pt x="26725" y="28440"/>
                  </a:cubicBezTo>
                  <a:lnTo>
                    <a:pt x="37971" y="28514"/>
                  </a:lnTo>
                  <a:cubicBezTo>
                    <a:pt x="37989" y="28514"/>
                    <a:pt x="38008" y="28514"/>
                    <a:pt x="38026" y="28514"/>
                  </a:cubicBezTo>
                  <a:cubicBezTo>
                    <a:pt x="40160" y="28514"/>
                    <a:pt x="38835" y="27563"/>
                    <a:pt x="35711" y="26351"/>
                  </a:cubicBezTo>
                  <a:cubicBezTo>
                    <a:pt x="34830" y="26010"/>
                    <a:pt x="33844" y="25894"/>
                    <a:pt x="32843" y="25894"/>
                  </a:cubicBezTo>
                  <a:cubicBezTo>
                    <a:pt x="30765" y="25894"/>
                    <a:pt x="28618" y="26390"/>
                    <a:pt x="27196" y="26390"/>
                  </a:cubicBezTo>
                  <a:cubicBezTo>
                    <a:pt x="26850" y="26390"/>
                    <a:pt x="26546" y="26360"/>
                    <a:pt x="26297" y="26287"/>
                  </a:cubicBezTo>
                  <a:cubicBezTo>
                    <a:pt x="24531" y="25770"/>
                    <a:pt x="24040" y="23618"/>
                    <a:pt x="22423" y="19627"/>
                  </a:cubicBezTo>
                  <a:cubicBezTo>
                    <a:pt x="20807" y="15636"/>
                    <a:pt x="16408" y="12005"/>
                    <a:pt x="15155" y="10418"/>
                  </a:cubicBezTo>
                  <a:cubicBezTo>
                    <a:pt x="13902" y="8829"/>
                    <a:pt x="11636" y="7424"/>
                    <a:pt x="10574" y="5665"/>
                  </a:cubicBezTo>
                  <a:cubicBezTo>
                    <a:pt x="9609" y="4069"/>
                    <a:pt x="9533" y="4000"/>
                    <a:pt x="8604"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4"/>
            <p:cNvSpPr/>
            <p:nvPr/>
          </p:nvSpPr>
          <p:spPr>
            <a:xfrm>
              <a:off x="2769258" y="3782619"/>
              <a:ext cx="573554" cy="421070"/>
            </a:xfrm>
            <a:custGeom>
              <a:avLst/>
              <a:gdLst/>
              <a:ahLst/>
              <a:cxnLst/>
              <a:rect l="l" t="t" r="r" b="b"/>
              <a:pathLst>
                <a:path w="13195" h="9687" extrusionOk="0">
                  <a:moveTo>
                    <a:pt x="6562" y="1"/>
                  </a:moveTo>
                  <a:lnTo>
                    <a:pt x="821" y="2523"/>
                  </a:lnTo>
                  <a:cubicBezTo>
                    <a:pt x="821" y="2523"/>
                    <a:pt x="445" y="2524"/>
                    <a:pt x="425" y="2891"/>
                  </a:cubicBezTo>
                  <a:cubicBezTo>
                    <a:pt x="879" y="3069"/>
                    <a:pt x="1175" y="3262"/>
                    <a:pt x="1175" y="3262"/>
                  </a:cubicBezTo>
                  <a:cubicBezTo>
                    <a:pt x="0" y="6672"/>
                    <a:pt x="2677" y="8201"/>
                    <a:pt x="3634" y="8627"/>
                  </a:cubicBezTo>
                  <a:cubicBezTo>
                    <a:pt x="3640" y="8630"/>
                    <a:pt x="3646" y="8632"/>
                    <a:pt x="3651" y="8635"/>
                  </a:cubicBezTo>
                  <a:cubicBezTo>
                    <a:pt x="3660" y="8638"/>
                    <a:pt x="3667" y="8641"/>
                    <a:pt x="3674" y="8644"/>
                  </a:cubicBezTo>
                  <a:cubicBezTo>
                    <a:pt x="3930" y="8768"/>
                    <a:pt x="4800" y="8854"/>
                    <a:pt x="5663" y="8854"/>
                  </a:cubicBezTo>
                  <a:cubicBezTo>
                    <a:pt x="6405" y="8854"/>
                    <a:pt x="7141" y="8790"/>
                    <a:pt x="7477" y="8632"/>
                  </a:cubicBezTo>
                  <a:cubicBezTo>
                    <a:pt x="7857" y="8453"/>
                    <a:pt x="8220" y="8344"/>
                    <a:pt x="8702" y="8344"/>
                  </a:cubicBezTo>
                  <a:cubicBezTo>
                    <a:pt x="9145" y="8344"/>
                    <a:pt x="9688" y="8436"/>
                    <a:pt x="10437" y="8652"/>
                  </a:cubicBezTo>
                  <a:cubicBezTo>
                    <a:pt x="12003" y="9105"/>
                    <a:pt x="11107" y="9163"/>
                    <a:pt x="12085" y="9516"/>
                  </a:cubicBezTo>
                  <a:cubicBezTo>
                    <a:pt x="12347" y="9612"/>
                    <a:pt x="12517" y="9664"/>
                    <a:pt x="12625" y="9686"/>
                  </a:cubicBezTo>
                  <a:cubicBezTo>
                    <a:pt x="12708" y="9521"/>
                    <a:pt x="12771" y="9380"/>
                    <a:pt x="12857" y="9321"/>
                  </a:cubicBezTo>
                  <a:cubicBezTo>
                    <a:pt x="13194" y="8364"/>
                    <a:pt x="12011" y="6261"/>
                    <a:pt x="10751" y="5715"/>
                  </a:cubicBezTo>
                  <a:cubicBezTo>
                    <a:pt x="9492" y="5171"/>
                    <a:pt x="9178" y="4820"/>
                    <a:pt x="9374" y="3779"/>
                  </a:cubicBezTo>
                  <a:cubicBezTo>
                    <a:pt x="9570" y="2737"/>
                    <a:pt x="10995" y="2369"/>
                    <a:pt x="10743" y="2115"/>
                  </a:cubicBezTo>
                  <a:cubicBezTo>
                    <a:pt x="10492" y="1862"/>
                    <a:pt x="6562" y="1"/>
                    <a:pt x="6562" y="1"/>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4"/>
            <p:cNvSpPr/>
            <p:nvPr/>
          </p:nvSpPr>
          <p:spPr>
            <a:xfrm>
              <a:off x="2338930" y="2721273"/>
              <a:ext cx="163872" cy="242853"/>
            </a:xfrm>
            <a:custGeom>
              <a:avLst/>
              <a:gdLst/>
              <a:ahLst/>
              <a:cxnLst/>
              <a:rect l="l" t="t" r="r" b="b"/>
              <a:pathLst>
                <a:path w="3770" h="5587" extrusionOk="0">
                  <a:moveTo>
                    <a:pt x="1879" y="1"/>
                  </a:moveTo>
                  <a:cubicBezTo>
                    <a:pt x="1871" y="1"/>
                    <a:pt x="1862" y="1"/>
                    <a:pt x="1854" y="2"/>
                  </a:cubicBezTo>
                  <a:cubicBezTo>
                    <a:pt x="1534" y="18"/>
                    <a:pt x="700" y="1274"/>
                    <a:pt x="503" y="2535"/>
                  </a:cubicBezTo>
                  <a:cubicBezTo>
                    <a:pt x="306" y="3797"/>
                    <a:pt x="194" y="3732"/>
                    <a:pt x="229" y="4088"/>
                  </a:cubicBezTo>
                  <a:cubicBezTo>
                    <a:pt x="265" y="4445"/>
                    <a:pt x="0" y="4583"/>
                    <a:pt x="130" y="4793"/>
                  </a:cubicBezTo>
                  <a:cubicBezTo>
                    <a:pt x="260" y="5004"/>
                    <a:pt x="633" y="5446"/>
                    <a:pt x="651" y="5587"/>
                  </a:cubicBezTo>
                  <a:lnTo>
                    <a:pt x="3769" y="3791"/>
                  </a:lnTo>
                  <a:cubicBezTo>
                    <a:pt x="3769" y="3791"/>
                    <a:pt x="3485" y="3430"/>
                    <a:pt x="3393" y="3009"/>
                  </a:cubicBezTo>
                  <a:cubicBezTo>
                    <a:pt x="3302" y="2587"/>
                    <a:pt x="3234" y="1677"/>
                    <a:pt x="2768" y="970"/>
                  </a:cubicBezTo>
                  <a:cubicBezTo>
                    <a:pt x="2316" y="287"/>
                    <a:pt x="2180" y="1"/>
                    <a:pt x="1879" y="1"/>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4"/>
            <p:cNvSpPr/>
            <p:nvPr/>
          </p:nvSpPr>
          <p:spPr>
            <a:xfrm>
              <a:off x="2404566" y="2727358"/>
              <a:ext cx="70504" cy="172349"/>
            </a:xfrm>
            <a:custGeom>
              <a:avLst/>
              <a:gdLst/>
              <a:ahLst/>
              <a:cxnLst/>
              <a:rect l="l" t="t" r="r" b="b"/>
              <a:pathLst>
                <a:path w="1622" h="3965" extrusionOk="0">
                  <a:moveTo>
                    <a:pt x="276" y="0"/>
                  </a:moveTo>
                  <a:cubicBezTo>
                    <a:pt x="272" y="0"/>
                    <a:pt x="269" y="0"/>
                    <a:pt x="265" y="1"/>
                  </a:cubicBezTo>
                  <a:cubicBezTo>
                    <a:pt x="0" y="15"/>
                    <a:pt x="190" y="385"/>
                    <a:pt x="262" y="518"/>
                  </a:cubicBezTo>
                  <a:cubicBezTo>
                    <a:pt x="333" y="650"/>
                    <a:pt x="579" y="1285"/>
                    <a:pt x="650" y="1845"/>
                  </a:cubicBezTo>
                  <a:cubicBezTo>
                    <a:pt x="722" y="2406"/>
                    <a:pt x="750" y="3595"/>
                    <a:pt x="956" y="3861"/>
                  </a:cubicBezTo>
                  <a:cubicBezTo>
                    <a:pt x="1013" y="3935"/>
                    <a:pt x="1081" y="3964"/>
                    <a:pt x="1152" y="3964"/>
                  </a:cubicBezTo>
                  <a:cubicBezTo>
                    <a:pt x="1335" y="3964"/>
                    <a:pt x="1531" y="3765"/>
                    <a:pt x="1559" y="3639"/>
                  </a:cubicBezTo>
                  <a:lnTo>
                    <a:pt x="1616" y="3552"/>
                  </a:lnTo>
                  <a:cubicBezTo>
                    <a:pt x="1616" y="3552"/>
                    <a:pt x="1620" y="2867"/>
                    <a:pt x="1622" y="2747"/>
                  </a:cubicBezTo>
                  <a:cubicBezTo>
                    <a:pt x="1622" y="2626"/>
                    <a:pt x="1517" y="1762"/>
                    <a:pt x="1369" y="1165"/>
                  </a:cubicBezTo>
                  <a:cubicBezTo>
                    <a:pt x="1223" y="575"/>
                    <a:pt x="549" y="0"/>
                    <a:pt x="276"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4"/>
            <p:cNvSpPr/>
            <p:nvPr/>
          </p:nvSpPr>
          <p:spPr>
            <a:xfrm>
              <a:off x="2411130" y="2721273"/>
              <a:ext cx="91586" cy="189736"/>
            </a:xfrm>
            <a:custGeom>
              <a:avLst/>
              <a:gdLst/>
              <a:ahLst/>
              <a:cxnLst/>
              <a:rect l="l" t="t" r="r" b="b"/>
              <a:pathLst>
                <a:path w="2107" h="4365" extrusionOk="0">
                  <a:moveTo>
                    <a:pt x="218" y="1"/>
                  </a:moveTo>
                  <a:cubicBezTo>
                    <a:pt x="210" y="1"/>
                    <a:pt x="201" y="1"/>
                    <a:pt x="193" y="2"/>
                  </a:cubicBezTo>
                  <a:cubicBezTo>
                    <a:pt x="141" y="3"/>
                    <a:pt x="74" y="40"/>
                    <a:pt x="0" y="104"/>
                  </a:cubicBezTo>
                  <a:cubicBezTo>
                    <a:pt x="161" y="283"/>
                    <a:pt x="413" y="476"/>
                    <a:pt x="508" y="617"/>
                  </a:cubicBezTo>
                  <a:cubicBezTo>
                    <a:pt x="713" y="917"/>
                    <a:pt x="842" y="1198"/>
                    <a:pt x="991" y="1428"/>
                  </a:cubicBezTo>
                  <a:cubicBezTo>
                    <a:pt x="1141" y="1655"/>
                    <a:pt x="1250" y="2217"/>
                    <a:pt x="1210" y="2427"/>
                  </a:cubicBezTo>
                  <a:cubicBezTo>
                    <a:pt x="1170" y="2637"/>
                    <a:pt x="1300" y="3043"/>
                    <a:pt x="1206" y="3217"/>
                  </a:cubicBezTo>
                  <a:cubicBezTo>
                    <a:pt x="1110" y="3392"/>
                    <a:pt x="1296" y="3657"/>
                    <a:pt x="1296" y="3762"/>
                  </a:cubicBezTo>
                  <a:cubicBezTo>
                    <a:pt x="1295" y="3865"/>
                    <a:pt x="1012" y="3917"/>
                    <a:pt x="917" y="4103"/>
                  </a:cubicBezTo>
                  <a:cubicBezTo>
                    <a:pt x="849" y="4239"/>
                    <a:pt x="848" y="4364"/>
                    <a:pt x="918" y="4364"/>
                  </a:cubicBezTo>
                  <a:cubicBezTo>
                    <a:pt x="944" y="4364"/>
                    <a:pt x="981" y="4346"/>
                    <a:pt x="1028" y="4303"/>
                  </a:cubicBezTo>
                  <a:cubicBezTo>
                    <a:pt x="1145" y="4195"/>
                    <a:pt x="1226" y="4178"/>
                    <a:pt x="1265" y="4178"/>
                  </a:cubicBezTo>
                  <a:cubicBezTo>
                    <a:pt x="1282" y="4178"/>
                    <a:pt x="1292" y="4182"/>
                    <a:pt x="1292" y="4182"/>
                  </a:cubicBezTo>
                  <a:lnTo>
                    <a:pt x="1583" y="4093"/>
                  </a:lnTo>
                  <a:lnTo>
                    <a:pt x="2107" y="3791"/>
                  </a:lnTo>
                  <a:cubicBezTo>
                    <a:pt x="2107" y="3791"/>
                    <a:pt x="1823" y="3430"/>
                    <a:pt x="1732" y="3009"/>
                  </a:cubicBezTo>
                  <a:cubicBezTo>
                    <a:pt x="1641" y="2587"/>
                    <a:pt x="1573" y="1677"/>
                    <a:pt x="1107" y="970"/>
                  </a:cubicBezTo>
                  <a:cubicBezTo>
                    <a:pt x="655" y="287"/>
                    <a:pt x="519" y="1"/>
                    <a:pt x="218" y="1"/>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4"/>
            <p:cNvSpPr/>
            <p:nvPr/>
          </p:nvSpPr>
          <p:spPr>
            <a:xfrm>
              <a:off x="2371661" y="2747527"/>
              <a:ext cx="88413" cy="197560"/>
            </a:xfrm>
            <a:custGeom>
              <a:avLst/>
              <a:gdLst/>
              <a:ahLst/>
              <a:cxnLst/>
              <a:rect l="l" t="t" r="r" b="b"/>
              <a:pathLst>
                <a:path w="2034" h="4545" extrusionOk="0">
                  <a:moveTo>
                    <a:pt x="872" y="0"/>
                  </a:moveTo>
                  <a:cubicBezTo>
                    <a:pt x="828" y="0"/>
                    <a:pt x="790" y="19"/>
                    <a:pt x="757" y="60"/>
                  </a:cubicBezTo>
                  <a:cubicBezTo>
                    <a:pt x="527" y="358"/>
                    <a:pt x="127" y="1792"/>
                    <a:pt x="163" y="2056"/>
                  </a:cubicBezTo>
                  <a:cubicBezTo>
                    <a:pt x="198" y="2319"/>
                    <a:pt x="41" y="3372"/>
                    <a:pt x="21" y="3581"/>
                  </a:cubicBezTo>
                  <a:cubicBezTo>
                    <a:pt x="0" y="3789"/>
                    <a:pt x="435" y="4449"/>
                    <a:pt x="484" y="4513"/>
                  </a:cubicBezTo>
                  <a:cubicBezTo>
                    <a:pt x="501" y="4535"/>
                    <a:pt x="525" y="4544"/>
                    <a:pt x="552" y="4544"/>
                  </a:cubicBezTo>
                  <a:cubicBezTo>
                    <a:pt x="718" y="4544"/>
                    <a:pt x="1037" y="4198"/>
                    <a:pt x="1176" y="4079"/>
                  </a:cubicBezTo>
                  <a:cubicBezTo>
                    <a:pt x="1339" y="3940"/>
                    <a:pt x="1774" y="3696"/>
                    <a:pt x="1787" y="3595"/>
                  </a:cubicBezTo>
                  <a:cubicBezTo>
                    <a:pt x="1800" y="3495"/>
                    <a:pt x="2034" y="3155"/>
                    <a:pt x="1960" y="2891"/>
                  </a:cubicBezTo>
                  <a:cubicBezTo>
                    <a:pt x="1886" y="2628"/>
                    <a:pt x="1683" y="2363"/>
                    <a:pt x="1685" y="2066"/>
                  </a:cubicBezTo>
                  <a:cubicBezTo>
                    <a:pt x="1686" y="1767"/>
                    <a:pt x="1821" y="1313"/>
                    <a:pt x="1692" y="979"/>
                  </a:cubicBezTo>
                  <a:cubicBezTo>
                    <a:pt x="1580" y="691"/>
                    <a:pt x="1139" y="0"/>
                    <a:pt x="872" y="0"/>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4"/>
            <p:cNvSpPr/>
            <p:nvPr/>
          </p:nvSpPr>
          <p:spPr>
            <a:xfrm>
              <a:off x="2564483" y="2722838"/>
              <a:ext cx="163351" cy="243505"/>
            </a:xfrm>
            <a:custGeom>
              <a:avLst/>
              <a:gdLst/>
              <a:ahLst/>
              <a:cxnLst/>
              <a:rect l="l" t="t" r="r" b="b"/>
              <a:pathLst>
                <a:path w="3758" h="5602" extrusionOk="0">
                  <a:moveTo>
                    <a:pt x="1931" y="0"/>
                  </a:moveTo>
                  <a:cubicBezTo>
                    <a:pt x="1635" y="0"/>
                    <a:pt x="1494" y="284"/>
                    <a:pt x="1037" y="958"/>
                  </a:cubicBezTo>
                  <a:cubicBezTo>
                    <a:pt x="564" y="1658"/>
                    <a:pt x="481" y="2567"/>
                    <a:pt x="385" y="2988"/>
                  </a:cubicBezTo>
                  <a:cubicBezTo>
                    <a:pt x="288" y="3408"/>
                    <a:pt x="0" y="3766"/>
                    <a:pt x="0" y="3766"/>
                  </a:cubicBezTo>
                  <a:lnTo>
                    <a:pt x="3091" y="5601"/>
                  </a:lnTo>
                  <a:cubicBezTo>
                    <a:pt x="3112" y="5462"/>
                    <a:pt x="3489" y="5024"/>
                    <a:pt x="3622" y="4816"/>
                  </a:cubicBezTo>
                  <a:cubicBezTo>
                    <a:pt x="3757" y="4607"/>
                    <a:pt x="3495" y="4465"/>
                    <a:pt x="3535" y="4109"/>
                  </a:cubicBezTo>
                  <a:cubicBezTo>
                    <a:pt x="3574" y="3752"/>
                    <a:pt x="3461" y="3817"/>
                    <a:pt x="3281" y="2553"/>
                  </a:cubicBezTo>
                  <a:cubicBezTo>
                    <a:pt x="3102" y="1288"/>
                    <a:pt x="2282" y="20"/>
                    <a:pt x="1963" y="1"/>
                  </a:cubicBezTo>
                  <a:cubicBezTo>
                    <a:pt x="1952" y="0"/>
                    <a:pt x="1941" y="0"/>
                    <a:pt x="1931"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4"/>
            <p:cNvSpPr/>
            <p:nvPr/>
          </p:nvSpPr>
          <p:spPr>
            <a:xfrm>
              <a:off x="2592432" y="2728880"/>
              <a:ext cx="72330" cy="171870"/>
            </a:xfrm>
            <a:custGeom>
              <a:avLst/>
              <a:gdLst/>
              <a:ahLst/>
              <a:cxnLst/>
              <a:rect l="l" t="t" r="r" b="b"/>
              <a:pathLst>
                <a:path w="1664" h="3954" extrusionOk="0">
                  <a:moveTo>
                    <a:pt x="1386" y="1"/>
                  </a:moveTo>
                  <a:cubicBezTo>
                    <a:pt x="1112" y="1"/>
                    <a:pt x="432" y="565"/>
                    <a:pt x="280" y="1152"/>
                  </a:cubicBezTo>
                  <a:cubicBezTo>
                    <a:pt x="125" y="1747"/>
                    <a:pt x="6" y="2610"/>
                    <a:pt x="6" y="2730"/>
                  </a:cubicBezTo>
                  <a:cubicBezTo>
                    <a:pt x="5" y="2850"/>
                    <a:pt x="0" y="3535"/>
                    <a:pt x="0" y="3535"/>
                  </a:cubicBezTo>
                  <a:lnTo>
                    <a:pt x="57" y="3622"/>
                  </a:lnTo>
                  <a:cubicBezTo>
                    <a:pt x="83" y="3749"/>
                    <a:pt x="278" y="3954"/>
                    <a:pt x="463" y="3954"/>
                  </a:cubicBezTo>
                  <a:cubicBezTo>
                    <a:pt x="532" y="3954"/>
                    <a:pt x="599" y="3925"/>
                    <a:pt x="656" y="3854"/>
                  </a:cubicBezTo>
                  <a:cubicBezTo>
                    <a:pt x="864" y="3593"/>
                    <a:pt x="909" y="2402"/>
                    <a:pt x="989" y="1841"/>
                  </a:cubicBezTo>
                  <a:cubicBezTo>
                    <a:pt x="1067" y="1281"/>
                    <a:pt x="1321" y="650"/>
                    <a:pt x="1395" y="519"/>
                  </a:cubicBezTo>
                  <a:cubicBezTo>
                    <a:pt x="1469" y="389"/>
                    <a:pt x="1663" y="20"/>
                    <a:pt x="1398" y="1"/>
                  </a:cubicBezTo>
                  <a:cubicBezTo>
                    <a:pt x="1394" y="1"/>
                    <a:pt x="1390" y="1"/>
                    <a:pt x="1386" y="1"/>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4"/>
            <p:cNvSpPr/>
            <p:nvPr/>
          </p:nvSpPr>
          <p:spPr>
            <a:xfrm>
              <a:off x="2564396" y="2722838"/>
              <a:ext cx="93803" cy="189257"/>
            </a:xfrm>
            <a:custGeom>
              <a:avLst/>
              <a:gdLst/>
              <a:ahLst/>
              <a:cxnLst/>
              <a:rect l="l" t="t" r="r" b="b"/>
              <a:pathLst>
                <a:path w="2158" h="4354" extrusionOk="0">
                  <a:moveTo>
                    <a:pt x="1933" y="0"/>
                  </a:moveTo>
                  <a:cubicBezTo>
                    <a:pt x="1637" y="0"/>
                    <a:pt x="1496" y="285"/>
                    <a:pt x="1039" y="958"/>
                  </a:cubicBezTo>
                  <a:cubicBezTo>
                    <a:pt x="566" y="1658"/>
                    <a:pt x="483" y="2567"/>
                    <a:pt x="387" y="2988"/>
                  </a:cubicBezTo>
                  <a:cubicBezTo>
                    <a:pt x="289" y="3408"/>
                    <a:pt x="1" y="3766"/>
                    <a:pt x="1" y="3766"/>
                  </a:cubicBezTo>
                  <a:lnTo>
                    <a:pt x="518" y="4073"/>
                  </a:lnTo>
                  <a:lnTo>
                    <a:pt x="811" y="4166"/>
                  </a:lnTo>
                  <a:cubicBezTo>
                    <a:pt x="811" y="4166"/>
                    <a:pt x="819" y="4163"/>
                    <a:pt x="836" y="4163"/>
                  </a:cubicBezTo>
                  <a:cubicBezTo>
                    <a:pt x="873" y="4163"/>
                    <a:pt x="954" y="4180"/>
                    <a:pt x="1073" y="4291"/>
                  </a:cubicBezTo>
                  <a:cubicBezTo>
                    <a:pt x="1120" y="4335"/>
                    <a:pt x="1157" y="4353"/>
                    <a:pt x="1184" y="4353"/>
                  </a:cubicBezTo>
                  <a:cubicBezTo>
                    <a:pt x="1253" y="4353"/>
                    <a:pt x="1254" y="4228"/>
                    <a:pt x="1187" y="4092"/>
                  </a:cubicBezTo>
                  <a:cubicBezTo>
                    <a:pt x="1094" y="3905"/>
                    <a:pt x="813" y="3850"/>
                    <a:pt x="814" y="3745"/>
                  </a:cubicBezTo>
                  <a:cubicBezTo>
                    <a:pt x="814" y="3640"/>
                    <a:pt x="1003" y="3379"/>
                    <a:pt x="910" y="3202"/>
                  </a:cubicBezTo>
                  <a:cubicBezTo>
                    <a:pt x="819" y="3026"/>
                    <a:pt x="953" y="2624"/>
                    <a:pt x="916" y="2414"/>
                  </a:cubicBezTo>
                  <a:cubicBezTo>
                    <a:pt x="881" y="2202"/>
                    <a:pt x="997" y="1643"/>
                    <a:pt x="1148" y="1415"/>
                  </a:cubicBezTo>
                  <a:cubicBezTo>
                    <a:pt x="1299" y="1189"/>
                    <a:pt x="1434" y="909"/>
                    <a:pt x="1642" y="612"/>
                  </a:cubicBezTo>
                  <a:cubicBezTo>
                    <a:pt x="1740" y="473"/>
                    <a:pt x="1993" y="282"/>
                    <a:pt x="2157" y="105"/>
                  </a:cubicBezTo>
                  <a:cubicBezTo>
                    <a:pt x="2085" y="41"/>
                    <a:pt x="2018" y="4"/>
                    <a:pt x="1965" y="1"/>
                  </a:cubicBezTo>
                  <a:cubicBezTo>
                    <a:pt x="1954" y="0"/>
                    <a:pt x="1943" y="0"/>
                    <a:pt x="1933" y="0"/>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4"/>
            <p:cNvSpPr/>
            <p:nvPr/>
          </p:nvSpPr>
          <p:spPr>
            <a:xfrm>
              <a:off x="2607038" y="2749179"/>
              <a:ext cx="88109" cy="197734"/>
            </a:xfrm>
            <a:custGeom>
              <a:avLst/>
              <a:gdLst/>
              <a:ahLst/>
              <a:cxnLst/>
              <a:rect l="l" t="t" r="r" b="b"/>
              <a:pathLst>
                <a:path w="2027" h="4549" extrusionOk="0">
                  <a:moveTo>
                    <a:pt x="1205" y="1"/>
                  </a:moveTo>
                  <a:cubicBezTo>
                    <a:pt x="937" y="1"/>
                    <a:pt x="488" y="682"/>
                    <a:pt x="373" y="969"/>
                  </a:cubicBezTo>
                  <a:cubicBezTo>
                    <a:pt x="240" y="1303"/>
                    <a:pt x="369" y="1757"/>
                    <a:pt x="366" y="2055"/>
                  </a:cubicBezTo>
                  <a:cubicBezTo>
                    <a:pt x="364" y="2352"/>
                    <a:pt x="157" y="2615"/>
                    <a:pt x="79" y="2877"/>
                  </a:cubicBezTo>
                  <a:cubicBezTo>
                    <a:pt x="0" y="3139"/>
                    <a:pt x="231" y="3483"/>
                    <a:pt x="243" y="3584"/>
                  </a:cubicBezTo>
                  <a:cubicBezTo>
                    <a:pt x="255" y="3685"/>
                    <a:pt x="688" y="3935"/>
                    <a:pt x="848" y="4075"/>
                  </a:cubicBezTo>
                  <a:cubicBezTo>
                    <a:pt x="985" y="4196"/>
                    <a:pt x="1302" y="4548"/>
                    <a:pt x="1467" y="4548"/>
                  </a:cubicBezTo>
                  <a:cubicBezTo>
                    <a:pt x="1494" y="4548"/>
                    <a:pt x="1517" y="4539"/>
                    <a:pt x="1534" y="4517"/>
                  </a:cubicBezTo>
                  <a:cubicBezTo>
                    <a:pt x="1584" y="4455"/>
                    <a:pt x="2027" y="3801"/>
                    <a:pt x="2009" y="3591"/>
                  </a:cubicBezTo>
                  <a:cubicBezTo>
                    <a:pt x="1991" y="3381"/>
                    <a:pt x="1849" y="2327"/>
                    <a:pt x="1888" y="2065"/>
                  </a:cubicBezTo>
                  <a:cubicBezTo>
                    <a:pt x="1928" y="1803"/>
                    <a:pt x="1546" y="362"/>
                    <a:pt x="1321" y="62"/>
                  </a:cubicBezTo>
                  <a:cubicBezTo>
                    <a:pt x="1289" y="20"/>
                    <a:pt x="1249" y="1"/>
                    <a:pt x="1205" y="1"/>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4"/>
            <p:cNvSpPr/>
            <p:nvPr/>
          </p:nvSpPr>
          <p:spPr>
            <a:xfrm>
              <a:off x="2325846" y="2936959"/>
              <a:ext cx="412115" cy="382992"/>
            </a:xfrm>
            <a:custGeom>
              <a:avLst/>
              <a:gdLst/>
              <a:ahLst/>
              <a:cxnLst/>
              <a:rect l="l" t="t" r="r" b="b"/>
              <a:pathLst>
                <a:path w="9481" h="8811" extrusionOk="0">
                  <a:moveTo>
                    <a:pt x="2422" y="1"/>
                  </a:moveTo>
                  <a:lnTo>
                    <a:pt x="1377" y="444"/>
                  </a:lnTo>
                  <a:lnTo>
                    <a:pt x="890" y="1493"/>
                  </a:lnTo>
                  <a:cubicBezTo>
                    <a:pt x="591" y="1681"/>
                    <a:pt x="405" y="2005"/>
                    <a:pt x="393" y="2358"/>
                  </a:cubicBezTo>
                  <a:cubicBezTo>
                    <a:pt x="369" y="2957"/>
                    <a:pt x="180" y="3446"/>
                    <a:pt x="156" y="3895"/>
                  </a:cubicBezTo>
                  <a:cubicBezTo>
                    <a:pt x="133" y="4346"/>
                    <a:pt x="1" y="4491"/>
                    <a:pt x="319" y="4911"/>
                  </a:cubicBezTo>
                  <a:cubicBezTo>
                    <a:pt x="635" y="5330"/>
                    <a:pt x="738" y="5574"/>
                    <a:pt x="791" y="5973"/>
                  </a:cubicBezTo>
                  <a:cubicBezTo>
                    <a:pt x="845" y="6373"/>
                    <a:pt x="1431" y="7155"/>
                    <a:pt x="1690" y="7408"/>
                  </a:cubicBezTo>
                  <a:cubicBezTo>
                    <a:pt x="1947" y="7660"/>
                    <a:pt x="2847" y="8206"/>
                    <a:pt x="3100" y="8407"/>
                  </a:cubicBezTo>
                  <a:cubicBezTo>
                    <a:pt x="3353" y="8608"/>
                    <a:pt x="3651" y="8778"/>
                    <a:pt x="4713" y="8810"/>
                  </a:cubicBezTo>
                  <a:cubicBezTo>
                    <a:pt x="5776" y="8793"/>
                    <a:pt x="6076" y="8627"/>
                    <a:pt x="6332" y="8429"/>
                  </a:cubicBezTo>
                  <a:cubicBezTo>
                    <a:pt x="6586" y="8229"/>
                    <a:pt x="7491" y="7695"/>
                    <a:pt x="7753" y="7448"/>
                  </a:cubicBezTo>
                  <a:cubicBezTo>
                    <a:pt x="8016" y="7201"/>
                    <a:pt x="8613" y="6428"/>
                    <a:pt x="8672" y="6027"/>
                  </a:cubicBezTo>
                  <a:cubicBezTo>
                    <a:pt x="8731" y="5626"/>
                    <a:pt x="8834" y="5386"/>
                    <a:pt x="9158" y="4969"/>
                  </a:cubicBezTo>
                  <a:cubicBezTo>
                    <a:pt x="9481" y="4553"/>
                    <a:pt x="9349" y="4410"/>
                    <a:pt x="9334" y="3959"/>
                  </a:cubicBezTo>
                  <a:cubicBezTo>
                    <a:pt x="9318" y="3508"/>
                    <a:pt x="9133" y="3018"/>
                    <a:pt x="9118" y="2418"/>
                  </a:cubicBezTo>
                  <a:cubicBezTo>
                    <a:pt x="9111" y="2064"/>
                    <a:pt x="8929" y="1739"/>
                    <a:pt x="8633" y="1546"/>
                  </a:cubicBezTo>
                  <a:lnTo>
                    <a:pt x="8160" y="490"/>
                  </a:lnTo>
                  <a:lnTo>
                    <a:pt x="7120" y="33"/>
                  </a:lnTo>
                  <a:lnTo>
                    <a:pt x="5935" y="200"/>
                  </a:lnTo>
                  <a:lnTo>
                    <a:pt x="4749" y="3524"/>
                  </a:lnTo>
                  <a:lnTo>
                    <a:pt x="3606" y="186"/>
                  </a:lnTo>
                  <a:lnTo>
                    <a:pt x="2422" y="1"/>
                  </a:ln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4"/>
            <p:cNvSpPr/>
            <p:nvPr/>
          </p:nvSpPr>
          <p:spPr>
            <a:xfrm>
              <a:off x="2373009" y="3008506"/>
              <a:ext cx="159091" cy="289320"/>
            </a:xfrm>
            <a:custGeom>
              <a:avLst/>
              <a:gdLst/>
              <a:ahLst/>
              <a:cxnLst/>
              <a:rect l="l" t="t" r="r" b="b"/>
              <a:pathLst>
                <a:path w="3660" h="6656" extrusionOk="0">
                  <a:moveTo>
                    <a:pt x="358" y="1"/>
                  </a:moveTo>
                  <a:lnTo>
                    <a:pt x="358" y="1"/>
                  </a:lnTo>
                  <a:cubicBezTo>
                    <a:pt x="425" y="359"/>
                    <a:pt x="460" y="721"/>
                    <a:pt x="465" y="1087"/>
                  </a:cubicBezTo>
                  <a:cubicBezTo>
                    <a:pt x="470" y="1690"/>
                    <a:pt x="0" y="1556"/>
                    <a:pt x="457" y="2058"/>
                  </a:cubicBezTo>
                  <a:cubicBezTo>
                    <a:pt x="916" y="2561"/>
                    <a:pt x="973" y="2779"/>
                    <a:pt x="929" y="2919"/>
                  </a:cubicBezTo>
                  <a:cubicBezTo>
                    <a:pt x="885" y="3060"/>
                    <a:pt x="803" y="3088"/>
                    <a:pt x="926" y="3416"/>
                  </a:cubicBezTo>
                  <a:cubicBezTo>
                    <a:pt x="1047" y="3745"/>
                    <a:pt x="1217" y="3808"/>
                    <a:pt x="1299" y="4265"/>
                  </a:cubicBezTo>
                  <a:cubicBezTo>
                    <a:pt x="1380" y="4722"/>
                    <a:pt x="2265" y="5779"/>
                    <a:pt x="2282" y="6068"/>
                  </a:cubicBezTo>
                  <a:cubicBezTo>
                    <a:pt x="2299" y="6358"/>
                    <a:pt x="3631" y="6656"/>
                    <a:pt x="3631" y="6656"/>
                  </a:cubicBezTo>
                  <a:lnTo>
                    <a:pt x="3660" y="2554"/>
                  </a:lnTo>
                  <a:lnTo>
                    <a:pt x="358" y="1"/>
                  </a:ln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4"/>
            <p:cNvSpPr/>
            <p:nvPr/>
          </p:nvSpPr>
          <p:spPr>
            <a:xfrm>
              <a:off x="2420910" y="3101179"/>
              <a:ext cx="101018" cy="130707"/>
            </a:xfrm>
            <a:custGeom>
              <a:avLst/>
              <a:gdLst/>
              <a:ahLst/>
              <a:cxnLst/>
              <a:rect l="l" t="t" r="r" b="b"/>
              <a:pathLst>
                <a:path w="2324" h="3007" extrusionOk="0">
                  <a:moveTo>
                    <a:pt x="386" y="0"/>
                  </a:moveTo>
                  <a:lnTo>
                    <a:pt x="386" y="0"/>
                  </a:lnTo>
                  <a:cubicBezTo>
                    <a:pt x="0" y="397"/>
                    <a:pt x="991" y="1937"/>
                    <a:pt x="1142" y="2358"/>
                  </a:cubicBezTo>
                  <a:cubicBezTo>
                    <a:pt x="1248" y="2654"/>
                    <a:pt x="2102" y="3006"/>
                    <a:pt x="2102" y="3006"/>
                  </a:cubicBezTo>
                  <a:lnTo>
                    <a:pt x="2324" y="2542"/>
                  </a:lnTo>
                  <a:lnTo>
                    <a:pt x="1108" y="1253"/>
                  </a:lnTo>
                  <a:lnTo>
                    <a:pt x="386" y="0"/>
                  </a:ln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4"/>
            <p:cNvSpPr/>
            <p:nvPr/>
          </p:nvSpPr>
          <p:spPr>
            <a:xfrm>
              <a:off x="2494631" y="3173248"/>
              <a:ext cx="37078" cy="97280"/>
            </a:xfrm>
            <a:custGeom>
              <a:avLst/>
              <a:gdLst/>
              <a:ahLst/>
              <a:cxnLst/>
              <a:rect l="l" t="t" r="r" b="b"/>
              <a:pathLst>
                <a:path w="853" h="2238" extrusionOk="0">
                  <a:moveTo>
                    <a:pt x="853" y="1"/>
                  </a:moveTo>
                  <a:lnTo>
                    <a:pt x="178" y="245"/>
                  </a:lnTo>
                  <a:cubicBezTo>
                    <a:pt x="178" y="245"/>
                    <a:pt x="169" y="307"/>
                    <a:pt x="85" y="746"/>
                  </a:cubicBezTo>
                  <a:cubicBezTo>
                    <a:pt x="1" y="1181"/>
                    <a:pt x="17" y="1557"/>
                    <a:pt x="224" y="1833"/>
                  </a:cubicBezTo>
                  <a:cubicBezTo>
                    <a:pt x="430" y="2110"/>
                    <a:pt x="382" y="2234"/>
                    <a:pt x="838" y="2237"/>
                  </a:cubicBezTo>
                  <a:lnTo>
                    <a:pt x="853" y="1"/>
                  </a:lnTo>
                  <a:close/>
                </a:path>
              </a:pathLst>
            </a:custGeom>
            <a:solidFill>
              <a:srgbClr val="E19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4"/>
            <p:cNvSpPr/>
            <p:nvPr/>
          </p:nvSpPr>
          <p:spPr>
            <a:xfrm>
              <a:off x="2389830" y="3000943"/>
              <a:ext cx="89891" cy="97454"/>
            </a:xfrm>
            <a:custGeom>
              <a:avLst/>
              <a:gdLst/>
              <a:ahLst/>
              <a:cxnLst/>
              <a:rect l="l" t="t" r="r" b="b"/>
              <a:pathLst>
                <a:path w="2068" h="2242" extrusionOk="0">
                  <a:moveTo>
                    <a:pt x="343" y="0"/>
                  </a:moveTo>
                  <a:cubicBezTo>
                    <a:pt x="291" y="0"/>
                    <a:pt x="245" y="6"/>
                    <a:pt x="209" y="18"/>
                  </a:cubicBezTo>
                  <a:cubicBezTo>
                    <a:pt x="1" y="89"/>
                    <a:pt x="113" y="295"/>
                    <a:pt x="131" y="389"/>
                  </a:cubicBezTo>
                  <a:cubicBezTo>
                    <a:pt x="149" y="483"/>
                    <a:pt x="465" y="1000"/>
                    <a:pt x="555" y="1071"/>
                  </a:cubicBezTo>
                  <a:cubicBezTo>
                    <a:pt x="646" y="1141"/>
                    <a:pt x="629" y="1454"/>
                    <a:pt x="836" y="1614"/>
                  </a:cubicBezTo>
                  <a:cubicBezTo>
                    <a:pt x="1042" y="1775"/>
                    <a:pt x="1191" y="2119"/>
                    <a:pt x="1233" y="2178"/>
                  </a:cubicBezTo>
                  <a:cubicBezTo>
                    <a:pt x="1263" y="2221"/>
                    <a:pt x="1317" y="2241"/>
                    <a:pt x="1383" y="2241"/>
                  </a:cubicBezTo>
                  <a:cubicBezTo>
                    <a:pt x="1636" y="2241"/>
                    <a:pt x="2067" y="1952"/>
                    <a:pt x="2046" y="1534"/>
                  </a:cubicBezTo>
                  <a:cubicBezTo>
                    <a:pt x="2017" y="1009"/>
                    <a:pt x="1539" y="463"/>
                    <a:pt x="1245" y="281"/>
                  </a:cubicBezTo>
                  <a:cubicBezTo>
                    <a:pt x="1002" y="130"/>
                    <a:pt x="594" y="0"/>
                    <a:pt x="343"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4"/>
            <p:cNvSpPr/>
            <p:nvPr/>
          </p:nvSpPr>
          <p:spPr>
            <a:xfrm>
              <a:off x="2358143" y="2866628"/>
              <a:ext cx="175565" cy="327701"/>
            </a:xfrm>
            <a:custGeom>
              <a:avLst/>
              <a:gdLst/>
              <a:ahLst/>
              <a:cxnLst/>
              <a:rect l="l" t="t" r="r" b="b"/>
              <a:pathLst>
                <a:path w="4039" h="7539" extrusionOk="0">
                  <a:moveTo>
                    <a:pt x="3509" y="0"/>
                  </a:moveTo>
                  <a:cubicBezTo>
                    <a:pt x="3504" y="0"/>
                    <a:pt x="3499" y="0"/>
                    <a:pt x="3494" y="0"/>
                  </a:cubicBezTo>
                  <a:cubicBezTo>
                    <a:pt x="3166" y="6"/>
                    <a:pt x="2102" y="222"/>
                    <a:pt x="2102" y="222"/>
                  </a:cubicBezTo>
                  <a:cubicBezTo>
                    <a:pt x="2102" y="222"/>
                    <a:pt x="969" y="966"/>
                    <a:pt x="799" y="1141"/>
                  </a:cubicBezTo>
                  <a:cubicBezTo>
                    <a:pt x="629" y="1315"/>
                    <a:pt x="329" y="1682"/>
                    <a:pt x="327" y="1980"/>
                  </a:cubicBezTo>
                  <a:cubicBezTo>
                    <a:pt x="324" y="2278"/>
                    <a:pt x="0" y="2644"/>
                    <a:pt x="73" y="2855"/>
                  </a:cubicBezTo>
                  <a:cubicBezTo>
                    <a:pt x="147" y="3067"/>
                    <a:pt x="147" y="3188"/>
                    <a:pt x="147" y="3188"/>
                  </a:cubicBezTo>
                  <a:cubicBezTo>
                    <a:pt x="147" y="3188"/>
                    <a:pt x="355" y="2803"/>
                    <a:pt x="432" y="2627"/>
                  </a:cubicBezTo>
                  <a:cubicBezTo>
                    <a:pt x="509" y="2451"/>
                    <a:pt x="736" y="2264"/>
                    <a:pt x="811" y="2264"/>
                  </a:cubicBezTo>
                  <a:cubicBezTo>
                    <a:pt x="885" y="2264"/>
                    <a:pt x="903" y="2404"/>
                    <a:pt x="808" y="2630"/>
                  </a:cubicBezTo>
                  <a:cubicBezTo>
                    <a:pt x="713" y="2858"/>
                    <a:pt x="577" y="3383"/>
                    <a:pt x="841" y="3386"/>
                  </a:cubicBezTo>
                  <a:cubicBezTo>
                    <a:pt x="842" y="3386"/>
                    <a:pt x="843" y="3386"/>
                    <a:pt x="844" y="3386"/>
                  </a:cubicBezTo>
                  <a:cubicBezTo>
                    <a:pt x="993" y="3386"/>
                    <a:pt x="1177" y="3332"/>
                    <a:pt x="1329" y="3332"/>
                  </a:cubicBezTo>
                  <a:cubicBezTo>
                    <a:pt x="1446" y="3332"/>
                    <a:pt x="1544" y="3364"/>
                    <a:pt x="1592" y="3478"/>
                  </a:cubicBezTo>
                  <a:cubicBezTo>
                    <a:pt x="1703" y="3741"/>
                    <a:pt x="2005" y="3778"/>
                    <a:pt x="2077" y="3990"/>
                  </a:cubicBezTo>
                  <a:cubicBezTo>
                    <a:pt x="2150" y="4201"/>
                    <a:pt x="2391" y="4781"/>
                    <a:pt x="2240" y="4885"/>
                  </a:cubicBezTo>
                  <a:cubicBezTo>
                    <a:pt x="2089" y="4988"/>
                    <a:pt x="2043" y="5269"/>
                    <a:pt x="1897" y="5303"/>
                  </a:cubicBezTo>
                  <a:cubicBezTo>
                    <a:pt x="1749" y="5336"/>
                    <a:pt x="1877" y="5602"/>
                    <a:pt x="2008" y="5848"/>
                  </a:cubicBezTo>
                  <a:cubicBezTo>
                    <a:pt x="2139" y="6095"/>
                    <a:pt x="2340" y="6464"/>
                    <a:pt x="2377" y="6674"/>
                  </a:cubicBezTo>
                  <a:cubicBezTo>
                    <a:pt x="2414" y="6884"/>
                    <a:pt x="2579" y="7535"/>
                    <a:pt x="3086" y="7538"/>
                  </a:cubicBezTo>
                  <a:cubicBezTo>
                    <a:pt x="3092" y="7538"/>
                    <a:pt x="3098" y="7538"/>
                    <a:pt x="3105" y="7538"/>
                  </a:cubicBezTo>
                  <a:cubicBezTo>
                    <a:pt x="3590" y="7538"/>
                    <a:pt x="3618" y="7368"/>
                    <a:pt x="3980" y="7368"/>
                  </a:cubicBezTo>
                  <a:cubicBezTo>
                    <a:pt x="3984" y="7368"/>
                    <a:pt x="3987" y="7368"/>
                    <a:pt x="3990" y="7368"/>
                  </a:cubicBezTo>
                  <a:lnTo>
                    <a:pt x="4039" y="141"/>
                  </a:lnTo>
                  <a:cubicBezTo>
                    <a:pt x="4039" y="141"/>
                    <a:pt x="3829" y="0"/>
                    <a:pt x="3509" y="0"/>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4"/>
            <p:cNvSpPr/>
            <p:nvPr/>
          </p:nvSpPr>
          <p:spPr>
            <a:xfrm>
              <a:off x="2482112" y="3114002"/>
              <a:ext cx="49683" cy="80371"/>
            </a:xfrm>
            <a:custGeom>
              <a:avLst/>
              <a:gdLst/>
              <a:ahLst/>
              <a:cxnLst/>
              <a:rect l="l" t="t" r="r" b="b"/>
              <a:pathLst>
                <a:path w="1143" h="1849" extrusionOk="0">
                  <a:moveTo>
                    <a:pt x="551" y="1"/>
                  </a:moveTo>
                  <a:cubicBezTo>
                    <a:pt x="475" y="1"/>
                    <a:pt x="341" y="35"/>
                    <a:pt x="206" y="232"/>
                  </a:cubicBezTo>
                  <a:cubicBezTo>
                    <a:pt x="0" y="531"/>
                    <a:pt x="201" y="796"/>
                    <a:pt x="198" y="1253"/>
                  </a:cubicBezTo>
                  <a:cubicBezTo>
                    <a:pt x="198" y="1426"/>
                    <a:pt x="116" y="1628"/>
                    <a:pt x="53" y="1816"/>
                  </a:cubicBezTo>
                  <a:cubicBezTo>
                    <a:pt x="111" y="1837"/>
                    <a:pt x="173" y="1849"/>
                    <a:pt x="235" y="1849"/>
                  </a:cubicBezTo>
                  <a:cubicBezTo>
                    <a:pt x="240" y="1849"/>
                    <a:pt x="244" y="1849"/>
                    <a:pt x="248" y="1849"/>
                  </a:cubicBezTo>
                  <a:cubicBezTo>
                    <a:pt x="739" y="1849"/>
                    <a:pt x="766" y="1679"/>
                    <a:pt x="1130" y="1679"/>
                  </a:cubicBezTo>
                  <a:cubicBezTo>
                    <a:pt x="1133" y="1679"/>
                    <a:pt x="1136" y="1679"/>
                    <a:pt x="1139" y="1679"/>
                  </a:cubicBezTo>
                  <a:lnTo>
                    <a:pt x="1142" y="1259"/>
                  </a:lnTo>
                  <a:cubicBezTo>
                    <a:pt x="1142" y="1259"/>
                    <a:pt x="333" y="986"/>
                    <a:pt x="337" y="624"/>
                  </a:cubicBezTo>
                  <a:cubicBezTo>
                    <a:pt x="340" y="263"/>
                    <a:pt x="614" y="10"/>
                    <a:pt x="614" y="10"/>
                  </a:cubicBezTo>
                  <a:cubicBezTo>
                    <a:pt x="614" y="10"/>
                    <a:pt x="590" y="1"/>
                    <a:pt x="551" y="1"/>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4"/>
            <p:cNvSpPr/>
            <p:nvPr/>
          </p:nvSpPr>
          <p:spPr>
            <a:xfrm>
              <a:off x="2405348" y="2929439"/>
              <a:ext cx="121492" cy="74851"/>
            </a:xfrm>
            <a:custGeom>
              <a:avLst/>
              <a:gdLst/>
              <a:ahLst/>
              <a:cxnLst/>
              <a:rect l="l" t="t" r="r" b="b"/>
              <a:pathLst>
                <a:path w="2795" h="1722" extrusionOk="0">
                  <a:moveTo>
                    <a:pt x="1994" y="0"/>
                  </a:moveTo>
                  <a:cubicBezTo>
                    <a:pt x="1813" y="0"/>
                    <a:pt x="1640" y="51"/>
                    <a:pt x="1503" y="51"/>
                  </a:cubicBezTo>
                  <a:cubicBezTo>
                    <a:pt x="1502" y="51"/>
                    <a:pt x="1501" y="51"/>
                    <a:pt x="1500" y="51"/>
                  </a:cubicBezTo>
                  <a:cubicBezTo>
                    <a:pt x="1499" y="51"/>
                    <a:pt x="1499" y="51"/>
                    <a:pt x="1498" y="51"/>
                  </a:cubicBezTo>
                  <a:cubicBezTo>
                    <a:pt x="1240" y="51"/>
                    <a:pt x="688" y="419"/>
                    <a:pt x="164" y="931"/>
                  </a:cubicBezTo>
                  <a:cubicBezTo>
                    <a:pt x="0" y="1093"/>
                    <a:pt x="86" y="1523"/>
                    <a:pt x="321" y="1523"/>
                  </a:cubicBezTo>
                  <a:cubicBezTo>
                    <a:pt x="388" y="1523"/>
                    <a:pt x="468" y="1488"/>
                    <a:pt x="558" y="1400"/>
                  </a:cubicBezTo>
                  <a:cubicBezTo>
                    <a:pt x="824" y="1136"/>
                    <a:pt x="1139" y="949"/>
                    <a:pt x="1354" y="949"/>
                  </a:cubicBezTo>
                  <a:cubicBezTo>
                    <a:pt x="1461" y="949"/>
                    <a:pt x="1543" y="995"/>
                    <a:pt x="1583" y="1103"/>
                  </a:cubicBezTo>
                  <a:cubicBezTo>
                    <a:pt x="1700" y="1424"/>
                    <a:pt x="1706" y="1564"/>
                    <a:pt x="1990" y="1676"/>
                  </a:cubicBezTo>
                  <a:cubicBezTo>
                    <a:pt x="2061" y="1705"/>
                    <a:pt x="2114" y="1721"/>
                    <a:pt x="2154" y="1721"/>
                  </a:cubicBezTo>
                  <a:cubicBezTo>
                    <a:pt x="2275" y="1721"/>
                    <a:pt x="2288" y="1578"/>
                    <a:pt x="2370" y="1187"/>
                  </a:cubicBezTo>
                  <a:cubicBezTo>
                    <a:pt x="2479" y="662"/>
                    <a:pt x="2794" y="505"/>
                    <a:pt x="2470" y="188"/>
                  </a:cubicBezTo>
                  <a:cubicBezTo>
                    <a:pt x="2319" y="40"/>
                    <a:pt x="2153" y="0"/>
                    <a:pt x="1994"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4"/>
            <p:cNvSpPr/>
            <p:nvPr/>
          </p:nvSpPr>
          <p:spPr>
            <a:xfrm>
              <a:off x="2404479" y="2970255"/>
              <a:ext cx="86848" cy="48423"/>
            </a:xfrm>
            <a:custGeom>
              <a:avLst/>
              <a:gdLst/>
              <a:ahLst/>
              <a:cxnLst/>
              <a:rect l="l" t="t" r="r" b="b"/>
              <a:pathLst>
                <a:path w="1998" h="1114" extrusionOk="0">
                  <a:moveTo>
                    <a:pt x="1406" y="1"/>
                  </a:moveTo>
                  <a:cubicBezTo>
                    <a:pt x="1128" y="1"/>
                    <a:pt x="570" y="153"/>
                    <a:pt x="411" y="304"/>
                  </a:cubicBezTo>
                  <a:cubicBezTo>
                    <a:pt x="226" y="479"/>
                    <a:pt x="1" y="810"/>
                    <a:pt x="408" y="885"/>
                  </a:cubicBezTo>
                  <a:cubicBezTo>
                    <a:pt x="770" y="953"/>
                    <a:pt x="1042" y="1114"/>
                    <a:pt x="1257" y="1114"/>
                  </a:cubicBezTo>
                  <a:cubicBezTo>
                    <a:pt x="1283" y="1114"/>
                    <a:pt x="1309" y="1111"/>
                    <a:pt x="1334" y="1106"/>
                  </a:cubicBezTo>
                  <a:cubicBezTo>
                    <a:pt x="1560" y="1057"/>
                    <a:pt x="1998" y="888"/>
                    <a:pt x="1887" y="613"/>
                  </a:cubicBezTo>
                  <a:cubicBezTo>
                    <a:pt x="1887" y="613"/>
                    <a:pt x="1714" y="73"/>
                    <a:pt x="1514" y="13"/>
                  </a:cubicBezTo>
                  <a:cubicBezTo>
                    <a:pt x="1487" y="4"/>
                    <a:pt x="1450" y="1"/>
                    <a:pt x="1406" y="1"/>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4"/>
            <p:cNvSpPr/>
            <p:nvPr/>
          </p:nvSpPr>
          <p:spPr>
            <a:xfrm>
              <a:off x="2384136" y="2922962"/>
              <a:ext cx="61985" cy="95150"/>
            </a:xfrm>
            <a:custGeom>
              <a:avLst/>
              <a:gdLst/>
              <a:ahLst/>
              <a:cxnLst/>
              <a:rect l="l" t="t" r="r" b="b"/>
              <a:pathLst>
                <a:path w="1426" h="2189" extrusionOk="0">
                  <a:moveTo>
                    <a:pt x="1157" y="1"/>
                  </a:moveTo>
                  <a:cubicBezTo>
                    <a:pt x="1035" y="1"/>
                    <a:pt x="835" y="186"/>
                    <a:pt x="766" y="269"/>
                  </a:cubicBezTo>
                  <a:cubicBezTo>
                    <a:pt x="689" y="363"/>
                    <a:pt x="700" y="438"/>
                    <a:pt x="501" y="621"/>
                  </a:cubicBezTo>
                  <a:cubicBezTo>
                    <a:pt x="303" y="806"/>
                    <a:pt x="359" y="871"/>
                    <a:pt x="386" y="1093"/>
                  </a:cubicBezTo>
                  <a:cubicBezTo>
                    <a:pt x="413" y="1315"/>
                    <a:pt x="257" y="1408"/>
                    <a:pt x="129" y="1593"/>
                  </a:cubicBezTo>
                  <a:cubicBezTo>
                    <a:pt x="0" y="1778"/>
                    <a:pt x="167" y="2053"/>
                    <a:pt x="435" y="2095"/>
                  </a:cubicBezTo>
                  <a:cubicBezTo>
                    <a:pt x="703" y="2136"/>
                    <a:pt x="787" y="2149"/>
                    <a:pt x="994" y="2182"/>
                  </a:cubicBezTo>
                  <a:cubicBezTo>
                    <a:pt x="1023" y="2187"/>
                    <a:pt x="1053" y="2189"/>
                    <a:pt x="1082" y="2189"/>
                  </a:cubicBezTo>
                  <a:cubicBezTo>
                    <a:pt x="1260" y="2189"/>
                    <a:pt x="1426" y="2115"/>
                    <a:pt x="1426" y="2115"/>
                  </a:cubicBezTo>
                  <a:cubicBezTo>
                    <a:pt x="1426" y="2115"/>
                    <a:pt x="1421" y="2074"/>
                    <a:pt x="1281" y="2047"/>
                  </a:cubicBezTo>
                  <a:cubicBezTo>
                    <a:pt x="1140" y="2021"/>
                    <a:pt x="1211" y="1879"/>
                    <a:pt x="1099" y="1824"/>
                  </a:cubicBezTo>
                  <a:cubicBezTo>
                    <a:pt x="1072" y="1811"/>
                    <a:pt x="1050" y="1807"/>
                    <a:pt x="1030" y="1807"/>
                  </a:cubicBezTo>
                  <a:cubicBezTo>
                    <a:pt x="983" y="1807"/>
                    <a:pt x="947" y="1832"/>
                    <a:pt x="886" y="1832"/>
                  </a:cubicBezTo>
                  <a:cubicBezTo>
                    <a:pt x="866" y="1832"/>
                    <a:pt x="844" y="1830"/>
                    <a:pt x="818" y="1823"/>
                  </a:cubicBezTo>
                  <a:cubicBezTo>
                    <a:pt x="677" y="1783"/>
                    <a:pt x="772" y="1759"/>
                    <a:pt x="695" y="1567"/>
                  </a:cubicBezTo>
                  <a:cubicBezTo>
                    <a:pt x="618" y="1373"/>
                    <a:pt x="700" y="1166"/>
                    <a:pt x="777" y="901"/>
                  </a:cubicBezTo>
                  <a:cubicBezTo>
                    <a:pt x="853" y="638"/>
                    <a:pt x="910" y="655"/>
                    <a:pt x="885" y="499"/>
                  </a:cubicBezTo>
                  <a:cubicBezTo>
                    <a:pt x="861" y="340"/>
                    <a:pt x="1279" y="49"/>
                    <a:pt x="1197" y="9"/>
                  </a:cubicBezTo>
                  <a:cubicBezTo>
                    <a:pt x="1185" y="3"/>
                    <a:pt x="1172" y="1"/>
                    <a:pt x="1157" y="1"/>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4"/>
            <p:cNvSpPr/>
            <p:nvPr/>
          </p:nvSpPr>
          <p:spPr>
            <a:xfrm>
              <a:off x="2491023" y="3057711"/>
              <a:ext cx="41468" cy="78242"/>
            </a:xfrm>
            <a:custGeom>
              <a:avLst/>
              <a:gdLst/>
              <a:ahLst/>
              <a:cxnLst/>
              <a:rect l="l" t="t" r="r" b="b"/>
              <a:pathLst>
                <a:path w="954" h="1800" extrusionOk="0">
                  <a:moveTo>
                    <a:pt x="953" y="1"/>
                  </a:moveTo>
                  <a:cubicBezTo>
                    <a:pt x="953" y="1"/>
                    <a:pt x="638" y="52"/>
                    <a:pt x="479" y="526"/>
                  </a:cubicBezTo>
                  <a:cubicBezTo>
                    <a:pt x="317" y="997"/>
                    <a:pt x="1" y="1799"/>
                    <a:pt x="1" y="1799"/>
                  </a:cubicBezTo>
                  <a:lnTo>
                    <a:pt x="943" y="1533"/>
                  </a:lnTo>
                  <a:lnTo>
                    <a:pt x="953" y="1"/>
                  </a:ln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4"/>
            <p:cNvSpPr/>
            <p:nvPr/>
          </p:nvSpPr>
          <p:spPr>
            <a:xfrm>
              <a:off x="2492979" y="3109612"/>
              <a:ext cx="39121" cy="39686"/>
            </a:xfrm>
            <a:custGeom>
              <a:avLst/>
              <a:gdLst/>
              <a:ahLst/>
              <a:cxnLst/>
              <a:rect l="l" t="t" r="r" b="b"/>
              <a:pathLst>
                <a:path w="900" h="913" extrusionOk="0">
                  <a:moveTo>
                    <a:pt x="900" y="0"/>
                  </a:moveTo>
                  <a:cubicBezTo>
                    <a:pt x="899" y="0"/>
                    <a:pt x="132" y="68"/>
                    <a:pt x="0" y="536"/>
                  </a:cubicBezTo>
                  <a:cubicBezTo>
                    <a:pt x="0" y="536"/>
                    <a:pt x="364" y="911"/>
                    <a:pt x="629" y="913"/>
                  </a:cubicBezTo>
                  <a:lnTo>
                    <a:pt x="897" y="543"/>
                  </a:lnTo>
                  <a:lnTo>
                    <a:pt x="900" y="0"/>
                  </a:lnTo>
                  <a:close/>
                </a:path>
              </a:pathLst>
            </a:custGeom>
            <a:solidFill>
              <a:srgbClr val="0F0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4"/>
            <p:cNvSpPr/>
            <p:nvPr/>
          </p:nvSpPr>
          <p:spPr>
            <a:xfrm>
              <a:off x="2439601" y="2981948"/>
              <a:ext cx="34904" cy="23038"/>
            </a:xfrm>
            <a:custGeom>
              <a:avLst/>
              <a:gdLst/>
              <a:ahLst/>
              <a:cxnLst/>
              <a:rect l="l" t="t" r="r" b="b"/>
              <a:pathLst>
                <a:path w="803" h="530" extrusionOk="0">
                  <a:moveTo>
                    <a:pt x="391" y="1"/>
                  </a:moveTo>
                  <a:cubicBezTo>
                    <a:pt x="389" y="1"/>
                    <a:pt x="386" y="1"/>
                    <a:pt x="384" y="1"/>
                  </a:cubicBezTo>
                  <a:cubicBezTo>
                    <a:pt x="279" y="6"/>
                    <a:pt x="185" y="97"/>
                    <a:pt x="107" y="153"/>
                  </a:cubicBezTo>
                  <a:cubicBezTo>
                    <a:pt x="30" y="210"/>
                    <a:pt x="1" y="328"/>
                    <a:pt x="6" y="399"/>
                  </a:cubicBezTo>
                  <a:cubicBezTo>
                    <a:pt x="14" y="470"/>
                    <a:pt x="151" y="529"/>
                    <a:pt x="151" y="529"/>
                  </a:cubicBezTo>
                  <a:cubicBezTo>
                    <a:pt x="151" y="529"/>
                    <a:pt x="529" y="495"/>
                    <a:pt x="557" y="495"/>
                  </a:cubicBezTo>
                  <a:cubicBezTo>
                    <a:pt x="585" y="495"/>
                    <a:pt x="802" y="448"/>
                    <a:pt x="730" y="267"/>
                  </a:cubicBezTo>
                  <a:cubicBezTo>
                    <a:pt x="658" y="91"/>
                    <a:pt x="498" y="1"/>
                    <a:pt x="391" y="1"/>
                  </a:cubicBezTo>
                  <a:close/>
                </a:path>
              </a:pathLst>
            </a:custGeom>
            <a:solidFill>
              <a:srgbClr val="100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4"/>
            <p:cNvSpPr/>
            <p:nvPr/>
          </p:nvSpPr>
          <p:spPr>
            <a:xfrm>
              <a:off x="2442861" y="2986468"/>
              <a:ext cx="32340" cy="25950"/>
            </a:xfrm>
            <a:custGeom>
              <a:avLst/>
              <a:gdLst/>
              <a:ahLst/>
              <a:cxnLst/>
              <a:rect l="l" t="t" r="r" b="b"/>
              <a:pathLst>
                <a:path w="744" h="597" extrusionOk="0">
                  <a:moveTo>
                    <a:pt x="361" y="1"/>
                  </a:moveTo>
                  <a:cubicBezTo>
                    <a:pt x="218" y="1"/>
                    <a:pt x="57" y="65"/>
                    <a:pt x="32" y="236"/>
                  </a:cubicBezTo>
                  <a:cubicBezTo>
                    <a:pt x="1" y="430"/>
                    <a:pt x="136" y="595"/>
                    <a:pt x="332" y="597"/>
                  </a:cubicBezTo>
                  <a:cubicBezTo>
                    <a:pt x="333" y="597"/>
                    <a:pt x="335" y="597"/>
                    <a:pt x="336" y="597"/>
                  </a:cubicBezTo>
                  <a:cubicBezTo>
                    <a:pt x="524" y="597"/>
                    <a:pt x="623" y="478"/>
                    <a:pt x="679" y="478"/>
                  </a:cubicBezTo>
                  <a:cubicBezTo>
                    <a:pt x="681" y="478"/>
                    <a:pt x="682" y="478"/>
                    <a:pt x="684" y="478"/>
                  </a:cubicBezTo>
                  <a:cubicBezTo>
                    <a:pt x="703" y="481"/>
                    <a:pt x="716" y="487"/>
                    <a:pt x="725" y="487"/>
                  </a:cubicBezTo>
                  <a:cubicBezTo>
                    <a:pt x="743" y="487"/>
                    <a:pt x="743" y="463"/>
                    <a:pt x="729" y="345"/>
                  </a:cubicBezTo>
                  <a:cubicBezTo>
                    <a:pt x="709" y="184"/>
                    <a:pt x="563" y="18"/>
                    <a:pt x="411" y="4"/>
                  </a:cubicBezTo>
                  <a:cubicBezTo>
                    <a:pt x="395" y="2"/>
                    <a:pt x="378" y="1"/>
                    <a:pt x="361" y="1"/>
                  </a:cubicBezTo>
                  <a:close/>
                </a:path>
              </a:pathLst>
            </a:custGeom>
            <a:solidFill>
              <a:srgbClr val="330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4"/>
            <p:cNvSpPr/>
            <p:nvPr/>
          </p:nvSpPr>
          <p:spPr>
            <a:xfrm>
              <a:off x="2483373" y="3097919"/>
              <a:ext cx="48857" cy="60072"/>
            </a:xfrm>
            <a:custGeom>
              <a:avLst/>
              <a:gdLst/>
              <a:ahLst/>
              <a:cxnLst/>
              <a:rect l="l" t="t" r="r" b="b"/>
              <a:pathLst>
                <a:path w="1124" h="1382" extrusionOk="0">
                  <a:moveTo>
                    <a:pt x="777" y="0"/>
                  </a:moveTo>
                  <a:cubicBezTo>
                    <a:pt x="697" y="0"/>
                    <a:pt x="614" y="5"/>
                    <a:pt x="542" y="19"/>
                  </a:cubicBezTo>
                  <a:cubicBezTo>
                    <a:pt x="307" y="67"/>
                    <a:pt x="328" y="209"/>
                    <a:pt x="164" y="417"/>
                  </a:cubicBezTo>
                  <a:cubicBezTo>
                    <a:pt x="1" y="622"/>
                    <a:pt x="165" y="846"/>
                    <a:pt x="362" y="846"/>
                  </a:cubicBezTo>
                  <a:cubicBezTo>
                    <a:pt x="366" y="846"/>
                    <a:pt x="370" y="846"/>
                    <a:pt x="374" y="846"/>
                  </a:cubicBezTo>
                  <a:cubicBezTo>
                    <a:pt x="578" y="839"/>
                    <a:pt x="621" y="627"/>
                    <a:pt x="641" y="515"/>
                  </a:cubicBezTo>
                  <a:cubicBezTo>
                    <a:pt x="647" y="481"/>
                    <a:pt x="674" y="468"/>
                    <a:pt x="709" y="468"/>
                  </a:cubicBezTo>
                  <a:cubicBezTo>
                    <a:pt x="791" y="468"/>
                    <a:pt x="924" y="538"/>
                    <a:pt x="967" y="564"/>
                  </a:cubicBezTo>
                  <a:cubicBezTo>
                    <a:pt x="1024" y="597"/>
                    <a:pt x="952" y="872"/>
                    <a:pt x="860" y="872"/>
                  </a:cubicBezTo>
                  <a:cubicBezTo>
                    <a:pt x="854" y="872"/>
                    <a:pt x="848" y="870"/>
                    <a:pt x="842" y="868"/>
                  </a:cubicBezTo>
                  <a:cubicBezTo>
                    <a:pt x="822" y="861"/>
                    <a:pt x="803" y="857"/>
                    <a:pt x="785" y="857"/>
                  </a:cubicBezTo>
                  <a:cubicBezTo>
                    <a:pt x="712" y="857"/>
                    <a:pt x="654" y="915"/>
                    <a:pt x="587" y="991"/>
                  </a:cubicBezTo>
                  <a:cubicBezTo>
                    <a:pt x="504" y="1086"/>
                    <a:pt x="686" y="1353"/>
                    <a:pt x="808" y="1373"/>
                  </a:cubicBezTo>
                  <a:cubicBezTo>
                    <a:pt x="851" y="1379"/>
                    <a:pt x="902" y="1382"/>
                    <a:pt x="949" y="1382"/>
                  </a:cubicBezTo>
                  <a:cubicBezTo>
                    <a:pt x="1037" y="1382"/>
                    <a:pt x="1115" y="1374"/>
                    <a:pt x="1115" y="1374"/>
                  </a:cubicBezTo>
                  <a:lnTo>
                    <a:pt x="1123" y="25"/>
                  </a:lnTo>
                  <a:cubicBezTo>
                    <a:pt x="1123" y="25"/>
                    <a:pt x="957" y="0"/>
                    <a:pt x="777" y="0"/>
                  </a:cubicBez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4"/>
            <p:cNvSpPr/>
            <p:nvPr/>
          </p:nvSpPr>
          <p:spPr>
            <a:xfrm>
              <a:off x="2453988" y="2991163"/>
              <a:ext cx="8694" cy="8476"/>
            </a:xfrm>
            <a:custGeom>
              <a:avLst/>
              <a:gdLst/>
              <a:ahLst/>
              <a:cxnLst/>
              <a:rect l="l" t="t" r="r" b="b"/>
              <a:pathLst>
                <a:path w="200" h="195" extrusionOk="0">
                  <a:moveTo>
                    <a:pt x="101" y="1"/>
                  </a:moveTo>
                  <a:cubicBezTo>
                    <a:pt x="54" y="1"/>
                    <a:pt x="7" y="32"/>
                    <a:pt x="4" y="94"/>
                  </a:cubicBezTo>
                  <a:cubicBezTo>
                    <a:pt x="1" y="149"/>
                    <a:pt x="44" y="194"/>
                    <a:pt x="100" y="194"/>
                  </a:cubicBezTo>
                  <a:cubicBezTo>
                    <a:pt x="155" y="194"/>
                    <a:pt x="199" y="149"/>
                    <a:pt x="198" y="94"/>
                  </a:cubicBezTo>
                  <a:cubicBezTo>
                    <a:pt x="195" y="32"/>
                    <a:pt x="148" y="1"/>
                    <a:pt x="1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4"/>
            <p:cNvSpPr/>
            <p:nvPr/>
          </p:nvSpPr>
          <p:spPr>
            <a:xfrm>
              <a:off x="2451772" y="2989641"/>
              <a:ext cx="6259" cy="5564"/>
            </a:xfrm>
            <a:custGeom>
              <a:avLst/>
              <a:gdLst/>
              <a:ahLst/>
              <a:cxnLst/>
              <a:rect l="l" t="t" r="r" b="b"/>
              <a:pathLst>
                <a:path w="144" h="128" extrusionOk="0">
                  <a:moveTo>
                    <a:pt x="81" y="0"/>
                  </a:moveTo>
                  <a:cubicBezTo>
                    <a:pt x="0" y="3"/>
                    <a:pt x="0" y="123"/>
                    <a:pt x="80" y="127"/>
                  </a:cubicBezTo>
                  <a:cubicBezTo>
                    <a:pt x="115" y="127"/>
                    <a:pt x="144" y="99"/>
                    <a:pt x="144" y="64"/>
                  </a:cubicBezTo>
                  <a:cubicBezTo>
                    <a:pt x="144" y="28"/>
                    <a:pt x="115" y="0"/>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4"/>
            <p:cNvSpPr/>
            <p:nvPr/>
          </p:nvSpPr>
          <p:spPr>
            <a:xfrm>
              <a:off x="2465812" y="2946869"/>
              <a:ext cx="42424" cy="75894"/>
            </a:xfrm>
            <a:custGeom>
              <a:avLst/>
              <a:gdLst/>
              <a:ahLst/>
              <a:cxnLst/>
              <a:rect l="l" t="t" r="r" b="b"/>
              <a:pathLst>
                <a:path w="976" h="1746" extrusionOk="0">
                  <a:moveTo>
                    <a:pt x="505" y="0"/>
                  </a:moveTo>
                  <a:cubicBezTo>
                    <a:pt x="365" y="0"/>
                    <a:pt x="319" y="64"/>
                    <a:pt x="196" y="202"/>
                  </a:cubicBezTo>
                  <a:cubicBezTo>
                    <a:pt x="31" y="385"/>
                    <a:pt x="127" y="619"/>
                    <a:pt x="192" y="702"/>
                  </a:cubicBezTo>
                  <a:cubicBezTo>
                    <a:pt x="393" y="950"/>
                    <a:pt x="210" y="1136"/>
                    <a:pt x="476" y="1151"/>
                  </a:cubicBezTo>
                  <a:cubicBezTo>
                    <a:pt x="476" y="1151"/>
                    <a:pt x="480" y="1284"/>
                    <a:pt x="307" y="1432"/>
                  </a:cubicBezTo>
                  <a:cubicBezTo>
                    <a:pt x="143" y="1575"/>
                    <a:pt x="0" y="1745"/>
                    <a:pt x="183" y="1745"/>
                  </a:cubicBezTo>
                  <a:cubicBezTo>
                    <a:pt x="191" y="1745"/>
                    <a:pt x="200" y="1745"/>
                    <a:pt x="210" y="1744"/>
                  </a:cubicBezTo>
                  <a:cubicBezTo>
                    <a:pt x="430" y="1728"/>
                    <a:pt x="676" y="1647"/>
                    <a:pt x="714" y="1435"/>
                  </a:cubicBezTo>
                  <a:cubicBezTo>
                    <a:pt x="752" y="1224"/>
                    <a:pt x="701" y="1008"/>
                    <a:pt x="701" y="1008"/>
                  </a:cubicBezTo>
                  <a:cubicBezTo>
                    <a:pt x="704" y="950"/>
                    <a:pt x="690" y="879"/>
                    <a:pt x="676" y="796"/>
                  </a:cubicBezTo>
                  <a:cubicBezTo>
                    <a:pt x="634" y="573"/>
                    <a:pt x="883" y="483"/>
                    <a:pt x="838" y="324"/>
                  </a:cubicBezTo>
                  <a:cubicBezTo>
                    <a:pt x="792" y="166"/>
                    <a:pt x="976" y="74"/>
                    <a:pt x="681" y="21"/>
                  </a:cubicBezTo>
                  <a:cubicBezTo>
                    <a:pt x="608" y="8"/>
                    <a:pt x="551" y="0"/>
                    <a:pt x="505"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4"/>
            <p:cNvSpPr/>
            <p:nvPr/>
          </p:nvSpPr>
          <p:spPr>
            <a:xfrm>
              <a:off x="2530839" y="3010462"/>
              <a:ext cx="160830" cy="287364"/>
            </a:xfrm>
            <a:custGeom>
              <a:avLst/>
              <a:gdLst/>
              <a:ahLst/>
              <a:cxnLst/>
              <a:rect l="l" t="t" r="r" b="b"/>
              <a:pathLst>
                <a:path w="3700" h="6611" extrusionOk="0">
                  <a:moveTo>
                    <a:pt x="3363" y="0"/>
                  </a:moveTo>
                  <a:lnTo>
                    <a:pt x="29" y="2509"/>
                  </a:lnTo>
                  <a:lnTo>
                    <a:pt x="0" y="6611"/>
                  </a:lnTo>
                  <a:cubicBezTo>
                    <a:pt x="0" y="6611"/>
                    <a:pt x="1336" y="6330"/>
                    <a:pt x="1357" y="6041"/>
                  </a:cubicBezTo>
                  <a:cubicBezTo>
                    <a:pt x="1378" y="5753"/>
                    <a:pt x="2278" y="4707"/>
                    <a:pt x="2366" y="4251"/>
                  </a:cubicBezTo>
                  <a:cubicBezTo>
                    <a:pt x="2453" y="3796"/>
                    <a:pt x="2623" y="3735"/>
                    <a:pt x="2749" y="3408"/>
                  </a:cubicBezTo>
                  <a:cubicBezTo>
                    <a:pt x="2876" y="3081"/>
                    <a:pt x="2796" y="3052"/>
                    <a:pt x="2752" y="2910"/>
                  </a:cubicBezTo>
                  <a:cubicBezTo>
                    <a:pt x="2709" y="2768"/>
                    <a:pt x="2771" y="2552"/>
                    <a:pt x="3235" y="2056"/>
                  </a:cubicBezTo>
                  <a:cubicBezTo>
                    <a:pt x="3700" y="1559"/>
                    <a:pt x="3228" y="1688"/>
                    <a:pt x="3241" y="1083"/>
                  </a:cubicBezTo>
                  <a:cubicBezTo>
                    <a:pt x="3250" y="719"/>
                    <a:pt x="3290" y="357"/>
                    <a:pt x="3363"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4"/>
            <p:cNvSpPr/>
            <p:nvPr/>
          </p:nvSpPr>
          <p:spPr>
            <a:xfrm>
              <a:off x="2547183" y="3102396"/>
              <a:ext cx="95976" cy="129707"/>
            </a:xfrm>
            <a:custGeom>
              <a:avLst/>
              <a:gdLst/>
              <a:ahLst/>
              <a:cxnLst/>
              <a:rect l="l" t="t" r="r" b="b"/>
              <a:pathLst>
                <a:path w="2208" h="2984" extrusionOk="0">
                  <a:moveTo>
                    <a:pt x="1827" y="1"/>
                  </a:moveTo>
                  <a:lnTo>
                    <a:pt x="1089" y="1244"/>
                  </a:lnTo>
                  <a:lnTo>
                    <a:pt x="0" y="2518"/>
                  </a:lnTo>
                  <a:lnTo>
                    <a:pt x="216" y="2984"/>
                  </a:lnTo>
                  <a:cubicBezTo>
                    <a:pt x="216" y="2984"/>
                    <a:pt x="929" y="2644"/>
                    <a:pt x="1039" y="2348"/>
                  </a:cubicBezTo>
                  <a:cubicBezTo>
                    <a:pt x="1197" y="1929"/>
                    <a:pt x="2207" y="403"/>
                    <a:pt x="1827" y="1"/>
                  </a:cubicBez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4"/>
            <p:cNvSpPr/>
            <p:nvPr/>
          </p:nvSpPr>
          <p:spPr>
            <a:xfrm>
              <a:off x="2531013" y="3173248"/>
              <a:ext cx="37034" cy="97280"/>
            </a:xfrm>
            <a:custGeom>
              <a:avLst/>
              <a:gdLst/>
              <a:ahLst/>
              <a:cxnLst/>
              <a:rect l="l" t="t" r="r" b="b"/>
              <a:pathLst>
                <a:path w="852" h="2238" extrusionOk="0">
                  <a:moveTo>
                    <a:pt x="16" y="1"/>
                  </a:moveTo>
                  <a:lnTo>
                    <a:pt x="1" y="2237"/>
                  </a:lnTo>
                  <a:cubicBezTo>
                    <a:pt x="6" y="2237"/>
                    <a:pt x="11" y="2237"/>
                    <a:pt x="17" y="2237"/>
                  </a:cubicBezTo>
                  <a:cubicBezTo>
                    <a:pt x="455" y="2237"/>
                    <a:pt x="413" y="2113"/>
                    <a:pt x="619" y="1841"/>
                  </a:cubicBezTo>
                  <a:cubicBezTo>
                    <a:pt x="829" y="1567"/>
                    <a:pt x="851" y="1194"/>
                    <a:pt x="773" y="755"/>
                  </a:cubicBezTo>
                  <a:cubicBezTo>
                    <a:pt x="695" y="316"/>
                    <a:pt x="686" y="253"/>
                    <a:pt x="686" y="253"/>
                  </a:cubicBezTo>
                  <a:lnTo>
                    <a:pt x="16" y="1"/>
                  </a:lnTo>
                  <a:close/>
                </a:path>
              </a:pathLst>
            </a:custGeom>
            <a:solidFill>
              <a:srgbClr val="E19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4"/>
            <p:cNvSpPr/>
            <p:nvPr/>
          </p:nvSpPr>
          <p:spPr>
            <a:xfrm>
              <a:off x="2584826" y="3002638"/>
              <a:ext cx="90891" cy="96889"/>
            </a:xfrm>
            <a:custGeom>
              <a:avLst/>
              <a:gdLst/>
              <a:ahLst/>
              <a:cxnLst/>
              <a:rect l="l" t="t" r="r" b="b"/>
              <a:pathLst>
                <a:path w="2091" h="2229" extrusionOk="0">
                  <a:moveTo>
                    <a:pt x="1742" y="1"/>
                  </a:moveTo>
                  <a:cubicBezTo>
                    <a:pt x="1491" y="1"/>
                    <a:pt x="1087" y="124"/>
                    <a:pt x="846" y="269"/>
                  </a:cubicBezTo>
                  <a:cubicBezTo>
                    <a:pt x="550" y="448"/>
                    <a:pt x="63" y="988"/>
                    <a:pt x="29" y="1512"/>
                  </a:cubicBezTo>
                  <a:cubicBezTo>
                    <a:pt x="1" y="1930"/>
                    <a:pt x="433" y="2228"/>
                    <a:pt x="685" y="2228"/>
                  </a:cubicBezTo>
                  <a:cubicBezTo>
                    <a:pt x="750" y="2228"/>
                    <a:pt x="802" y="2209"/>
                    <a:pt x="832" y="2167"/>
                  </a:cubicBezTo>
                  <a:cubicBezTo>
                    <a:pt x="875" y="2108"/>
                    <a:pt x="1027" y="1765"/>
                    <a:pt x="1236" y="1609"/>
                  </a:cubicBezTo>
                  <a:cubicBezTo>
                    <a:pt x="1443" y="1452"/>
                    <a:pt x="1431" y="1136"/>
                    <a:pt x="1524" y="1068"/>
                  </a:cubicBezTo>
                  <a:cubicBezTo>
                    <a:pt x="1616" y="998"/>
                    <a:pt x="1939" y="487"/>
                    <a:pt x="1958" y="392"/>
                  </a:cubicBezTo>
                  <a:cubicBezTo>
                    <a:pt x="1977" y="299"/>
                    <a:pt x="2091" y="95"/>
                    <a:pt x="1885" y="21"/>
                  </a:cubicBezTo>
                  <a:cubicBezTo>
                    <a:pt x="1848" y="7"/>
                    <a:pt x="1799" y="1"/>
                    <a:pt x="1742" y="1"/>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4"/>
            <p:cNvSpPr/>
            <p:nvPr/>
          </p:nvSpPr>
          <p:spPr>
            <a:xfrm>
              <a:off x="2531534" y="2866976"/>
              <a:ext cx="176217" cy="327919"/>
            </a:xfrm>
            <a:custGeom>
              <a:avLst/>
              <a:gdLst/>
              <a:ahLst/>
              <a:cxnLst/>
              <a:rect l="l" t="t" r="r" b="b"/>
              <a:pathLst>
                <a:path w="4054" h="7544" extrusionOk="0">
                  <a:moveTo>
                    <a:pt x="561" y="1"/>
                  </a:moveTo>
                  <a:cubicBezTo>
                    <a:pt x="252" y="1"/>
                    <a:pt x="50" y="133"/>
                    <a:pt x="50" y="133"/>
                  </a:cubicBezTo>
                  <a:lnTo>
                    <a:pt x="1" y="7362"/>
                  </a:lnTo>
                  <a:cubicBezTo>
                    <a:pt x="376" y="7365"/>
                    <a:pt x="393" y="7541"/>
                    <a:pt x="902" y="7544"/>
                  </a:cubicBezTo>
                  <a:cubicBezTo>
                    <a:pt x="903" y="7544"/>
                    <a:pt x="904" y="7544"/>
                    <a:pt x="905" y="7544"/>
                  </a:cubicBezTo>
                  <a:cubicBezTo>
                    <a:pt x="1411" y="7544"/>
                    <a:pt x="1583" y="6898"/>
                    <a:pt x="1623" y="6689"/>
                  </a:cubicBezTo>
                  <a:cubicBezTo>
                    <a:pt x="1662" y="6479"/>
                    <a:pt x="1870" y="6110"/>
                    <a:pt x="2003" y="5868"/>
                  </a:cubicBezTo>
                  <a:cubicBezTo>
                    <a:pt x="2138" y="5624"/>
                    <a:pt x="2271" y="5360"/>
                    <a:pt x="2123" y="5325"/>
                  </a:cubicBezTo>
                  <a:cubicBezTo>
                    <a:pt x="1977" y="5289"/>
                    <a:pt x="1934" y="5008"/>
                    <a:pt x="1785" y="4902"/>
                  </a:cubicBezTo>
                  <a:cubicBezTo>
                    <a:pt x="1637" y="4795"/>
                    <a:pt x="1884" y="4218"/>
                    <a:pt x="1959" y="4008"/>
                  </a:cubicBezTo>
                  <a:cubicBezTo>
                    <a:pt x="2036" y="3800"/>
                    <a:pt x="2338" y="3767"/>
                    <a:pt x="2452" y="3504"/>
                  </a:cubicBezTo>
                  <a:cubicBezTo>
                    <a:pt x="2501" y="3392"/>
                    <a:pt x="2596" y="3360"/>
                    <a:pt x="2710" y="3360"/>
                  </a:cubicBezTo>
                  <a:cubicBezTo>
                    <a:pt x="2864" y="3360"/>
                    <a:pt x="3052" y="3419"/>
                    <a:pt x="3203" y="3421"/>
                  </a:cubicBezTo>
                  <a:cubicBezTo>
                    <a:pt x="3203" y="3421"/>
                    <a:pt x="3204" y="3421"/>
                    <a:pt x="3204" y="3421"/>
                  </a:cubicBezTo>
                  <a:cubicBezTo>
                    <a:pt x="3466" y="3421"/>
                    <a:pt x="3339" y="2894"/>
                    <a:pt x="3247" y="2667"/>
                  </a:cubicBezTo>
                  <a:cubicBezTo>
                    <a:pt x="3154" y="2439"/>
                    <a:pt x="3173" y="2298"/>
                    <a:pt x="3249" y="2298"/>
                  </a:cubicBezTo>
                  <a:cubicBezTo>
                    <a:pt x="3324" y="2298"/>
                    <a:pt x="3549" y="2492"/>
                    <a:pt x="3623" y="2668"/>
                  </a:cubicBezTo>
                  <a:cubicBezTo>
                    <a:pt x="3697" y="2846"/>
                    <a:pt x="3900" y="3232"/>
                    <a:pt x="3900" y="3232"/>
                  </a:cubicBezTo>
                  <a:cubicBezTo>
                    <a:pt x="3900" y="3232"/>
                    <a:pt x="3901" y="3109"/>
                    <a:pt x="3977" y="2899"/>
                  </a:cubicBezTo>
                  <a:cubicBezTo>
                    <a:pt x="4054" y="2690"/>
                    <a:pt x="3734" y="2321"/>
                    <a:pt x="3736" y="2022"/>
                  </a:cubicBezTo>
                  <a:cubicBezTo>
                    <a:pt x="3737" y="1723"/>
                    <a:pt x="3443" y="1355"/>
                    <a:pt x="3274" y="1177"/>
                  </a:cubicBezTo>
                  <a:cubicBezTo>
                    <a:pt x="3107" y="998"/>
                    <a:pt x="1984" y="241"/>
                    <a:pt x="1984" y="241"/>
                  </a:cubicBezTo>
                  <a:cubicBezTo>
                    <a:pt x="1984" y="241"/>
                    <a:pt x="922" y="12"/>
                    <a:pt x="595" y="1"/>
                  </a:cubicBezTo>
                  <a:cubicBezTo>
                    <a:pt x="584" y="1"/>
                    <a:pt x="572" y="1"/>
                    <a:pt x="561" y="1"/>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4"/>
            <p:cNvSpPr/>
            <p:nvPr/>
          </p:nvSpPr>
          <p:spPr>
            <a:xfrm>
              <a:off x="2531534" y="3114350"/>
              <a:ext cx="50205" cy="80545"/>
            </a:xfrm>
            <a:custGeom>
              <a:avLst/>
              <a:gdLst/>
              <a:ahLst/>
              <a:cxnLst/>
              <a:rect l="l" t="t" r="r" b="b"/>
              <a:pathLst>
                <a:path w="1155" h="1853" extrusionOk="0">
                  <a:moveTo>
                    <a:pt x="607" y="0"/>
                  </a:moveTo>
                  <a:cubicBezTo>
                    <a:pt x="570" y="0"/>
                    <a:pt x="548" y="8"/>
                    <a:pt x="548" y="8"/>
                  </a:cubicBezTo>
                  <a:cubicBezTo>
                    <a:pt x="548" y="8"/>
                    <a:pt x="817" y="265"/>
                    <a:pt x="816" y="626"/>
                  </a:cubicBezTo>
                  <a:cubicBezTo>
                    <a:pt x="814" y="989"/>
                    <a:pt x="4" y="1251"/>
                    <a:pt x="4" y="1251"/>
                  </a:cubicBezTo>
                  <a:lnTo>
                    <a:pt x="1" y="1671"/>
                  </a:lnTo>
                  <a:cubicBezTo>
                    <a:pt x="376" y="1674"/>
                    <a:pt x="394" y="1848"/>
                    <a:pt x="902" y="1853"/>
                  </a:cubicBezTo>
                  <a:cubicBezTo>
                    <a:pt x="964" y="1853"/>
                    <a:pt x="1026" y="1842"/>
                    <a:pt x="1085" y="1821"/>
                  </a:cubicBezTo>
                  <a:cubicBezTo>
                    <a:pt x="1024" y="1634"/>
                    <a:pt x="946" y="1429"/>
                    <a:pt x="947" y="1256"/>
                  </a:cubicBezTo>
                  <a:cubicBezTo>
                    <a:pt x="949" y="801"/>
                    <a:pt x="1154" y="538"/>
                    <a:pt x="953" y="236"/>
                  </a:cubicBezTo>
                  <a:cubicBezTo>
                    <a:pt x="817" y="33"/>
                    <a:pt x="681" y="0"/>
                    <a:pt x="607"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4"/>
            <p:cNvSpPr/>
            <p:nvPr/>
          </p:nvSpPr>
          <p:spPr>
            <a:xfrm>
              <a:off x="2462639" y="2858282"/>
              <a:ext cx="142095" cy="32861"/>
            </a:xfrm>
            <a:custGeom>
              <a:avLst/>
              <a:gdLst/>
              <a:ahLst/>
              <a:cxnLst/>
              <a:rect l="l" t="t" r="r" b="b"/>
              <a:pathLst>
                <a:path w="3269" h="756" extrusionOk="0">
                  <a:moveTo>
                    <a:pt x="864" y="0"/>
                  </a:moveTo>
                  <a:cubicBezTo>
                    <a:pt x="693" y="0"/>
                    <a:pt x="0" y="274"/>
                    <a:pt x="18" y="398"/>
                  </a:cubicBezTo>
                  <a:cubicBezTo>
                    <a:pt x="34" y="510"/>
                    <a:pt x="191" y="739"/>
                    <a:pt x="347" y="739"/>
                  </a:cubicBezTo>
                  <a:cubicBezTo>
                    <a:pt x="362" y="739"/>
                    <a:pt x="377" y="737"/>
                    <a:pt x="392" y="732"/>
                  </a:cubicBezTo>
                  <a:cubicBezTo>
                    <a:pt x="563" y="681"/>
                    <a:pt x="806" y="404"/>
                    <a:pt x="956" y="404"/>
                  </a:cubicBezTo>
                  <a:cubicBezTo>
                    <a:pt x="956" y="404"/>
                    <a:pt x="957" y="404"/>
                    <a:pt x="957" y="404"/>
                  </a:cubicBezTo>
                  <a:cubicBezTo>
                    <a:pt x="1078" y="404"/>
                    <a:pt x="1151" y="309"/>
                    <a:pt x="1222" y="309"/>
                  </a:cubicBezTo>
                  <a:cubicBezTo>
                    <a:pt x="1240" y="309"/>
                    <a:pt x="1258" y="315"/>
                    <a:pt x="1277" y="330"/>
                  </a:cubicBezTo>
                  <a:cubicBezTo>
                    <a:pt x="1370" y="405"/>
                    <a:pt x="1633" y="442"/>
                    <a:pt x="1633" y="442"/>
                  </a:cubicBezTo>
                  <a:cubicBezTo>
                    <a:pt x="1633" y="442"/>
                    <a:pt x="1896" y="408"/>
                    <a:pt x="1991" y="334"/>
                  </a:cubicBezTo>
                  <a:cubicBezTo>
                    <a:pt x="2010" y="320"/>
                    <a:pt x="2028" y="314"/>
                    <a:pt x="2046" y="314"/>
                  </a:cubicBezTo>
                  <a:cubicBezTo>
                    <a:pt x="2118" y="314"/>
                    <a:pt x="2191" y="410"/>
                    <a:pt x="2310" y="411"/>
                  </a:cubicBezTo>
                  <a:cubicBezTo>
                    <a:pt x="2460" y="413"/>
                    <a:pt x="2704" y="695"/>
                    <a:pt x="2871" y="749"/>
                  </a:cubicBezTo>
                  <a:cubicBezTo>
                    <a:pt x="2886" y="753"/>
                    <a:pt x="2901" y="755"/>
                    <a:pt x="2916" y="755"/>
                  </a:cubicBezTo>
                  <a:cubicBezTo>
                    <a:pt x="3072" y="755"/>
                    <a:pt x="3232" y="529"/>
                    <a:pt x="3250" y="417"/>
                  </a:cubicBezTo>
                  <a:cubicBezTo>
                    <a:pt x="3269" y="296"/>
                    <a:pt x="2577" y="12"/>
                    <a:pt x="2407" y="11"/>
                  </a:cubicBezTo>
                  <a:cubicBezTo>
                    <a:pt x="2406" y="11"/>
                    <a:pt x="2405" y="11"/>
                    <a:pt x="2404" y="11"/>
                  </a:cubicBezTo>
                  <a:cubicBezTo>
                    <a:pt x="2265" y="11"/>
                    <a:pt x="2280" y="107"/>
                    <a:pt x="2168" y="107"/>
                  </a:cubicBezTo>
                  <a:cubicBezTo>
                    <a:pt x="2147" y="107"/>
                    <a:pt x="2120" y="103"/>
                    <a:pt x="2087" y="95"/>
                  </a:cubicBezTo>
                  <a:cubicBezTo>
                    <a:pt x="1882" y="42"/>
                    <a:pt x="1759" y="24"/>
                    <a:pt x="1637" y="22"/>
                  </a:cubicBezTo>
                  <a:cubicBezTo>
                    <a:pt x="1633" y="22"/>
                    <a:pt x="1628" y="22"/>
                    <a:pt x="1623" y="22"/>
                  </a:cubicBezTo>
                  <a:cubicBezTo>
                    <a:pt x="1505" y="22"/>
                    <a:pt x="1384" y="41"/>
                    <a:pt x="1185" y="89"/>
                  </a:cubicBezTo>
                  <a:cubicBezTo>
                    <a:pt x="1153" y="97"/>
                    <a:pt x="1128" y="100"/>
                    <a:pt x="1107" y="100"/>
                  </a:cubicBezTo>
                  <a:cubicBezTo>
                    <a:pt x="991" y="100"/>
                    <a:pt x="1009" y="1"/>
                    <a:pt x="865" y="0"/>
                  </a:cubicBezTo>
                  <a:cubicBezTo>
                    <a:pt x="865" y="0"/>
                    <a:pt x="864" y="0"/>
                    <a:pt x="864" y="0"/>
                  </a:cubicBezTo>
                  <a:close/>
                </a:path>
              </a:pathLst>
            </a:custGeom>
            <a:solidFill>
              <a:srgbClr val="8A4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4"/>
            <p:cNvSpPr/>
            <p:nvPr/>
          </p:nvSpPr>
          <p:spPr>
            <a:xfrm>
              <a:off x="2539402" y="2929960"/>
              <a:ext cx="121144" cy="74808"/>
            </a:xfrm>
            <a:custGeom>
              <a:avLst/>
              <a:gdLst/>
              <a:ahLst/>
              <a:cxnLst/>
              <a:rect l="l" t="t" r="r" b="b"/>
              <a:pathLst>
                <a:path w="2787" h="1721" extrusionOk="0">
                  <a:moveTo>
                    <a:pt x="797" y="0"/>
                  </a:moveTo>
                  <a:cubicBezTo>
                    <a:pt x="641" y="0"/>
                    <a:pt x="480" y="40"/>
                    <a:pt x="330" y="182"/>
                  </a:cubicBezTo>
                  <a:cubicBezTo>
                    <a:pt x="0" y="496"/>
                    <a:pt x="315" y="657"/>
                    <a:pt x="417" y="1182"/>
                  </a:cubicBezTo>
                  <a:cubicBezTo>
                    <a:pt x="494" y="1577"/>
                    <a:pt x="506" y="1720"/>
                    <a:pt x="628" y="1720"/>
                  </a:cubicBezTo>
                  <a:cubicBezTo>
                    <a:pt x="668" y="1720"/>
                    <a:pt x="721" y="1705"/>
                    <a:pt x="792" y="1678"/>
                  </a:cubicBezTo>
                  <a:cubicBezTo>
                    <a:pt x="1077" y="1568"/>
                    <a:pt x="1084" y="1429"/>
                    <a:pt x="1206" y="1108"/>
                  </a:cubicBezTo>
                  <a:cubicBezTo>
                    <a:pt x="1245" y="1003"/>
                    <a:pt x="1327" y="957"/>
                    <a:pt x="1431" y="957"/>
                  </a:cubicBezTo>
                  <a:cubicBezTo>
                    <a:pt x="1646" y="957"/>
                    <a:pt x="1961" y="1150"/>
                    <a:pt x="2228" y="1419"/>
                  </a:cubicBezTo>
                  <a:cubicBezTo>
                    <a:pt x="2317" y="1509"/>
                    <a:pt x="2397" y="1546"/>
                    <a:pt x="2465" y="1546"/>
                  </a:cubicBezTo>
                  <a:cubicBezTo>
                    <a:pt x="2697" y="1546"/>
                    <a:pt x="2787" y="1120"/>
                    <a:pt x="2626" y="956"/>
                  </a:cubicBezTo>
                  <a:cubicBezTo>
                    <a:pt x="2109" y="437"/>
                    <a:pt x="1561" y="60"/>
                    <a:pt x="1303" y="58"/>
                  </a:cubicBezTo>
                  <a:cubicBezTo>
                    <a:pt x="1162" y="57"/>
                    <a:pt x="984" y="0"/>
                    <a:pt x="797"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4"/>
            <p:cNvSpPr/>
            <p:nvPr/>
          </p:nvSpPr>
          <p:spPr>
            <a:xfrm>
              <a:off x="2574220" y="2971168"/>
              <a:ext cx="86848" cy="48466"/>
            </a:xfrm>
            <a:custGeom>
              <a:avLst/>
              <a:gdLst/>
              <a:ahLst/>
              <a:cxnLst/>
              <a:rect l="l" t="t" r="r" b="b"/>
              <a:pathLst>
                <a:path w="1998" h="1115" extrusionOk="0">
                  <a:moveTo>
                    <a:pt x="595" y="0"/>
                  </a:moveTo>
                  <a:cubicBezTo>
                    <a:pt x="555" y="0"/>
                    <a:pt x="522" y="4"/>
                    <a:pt x="496" y="11"/>
                  </a:cubicBezTo>
                  <a:cubicBezTo>
                    <a:pt x="294" y="70"/>
                    <a:pt x="115" y="607"/>
                    <a:pt x="115" y="607"/>
                  </a:cubicBezTo>
                  <a:cubicBezTo>
                    <a:pt x="1" y="881"/>
                    <a:pt x="436" y="1054"/>
                    <a:pt x="661" y="1106"/>
                  </a:cubicBezTo>
                  <a:cubicBezTo>
                    <a:pt x="687" y="1112"/>
                    <a:pt x="715" y="1114"/>
                    <a:pt x="744" y="1114"/>
                  </a:cubicBezTo>
                  <a:cubicBezTo>
                    <a:pt x="959" y="1114"/>
                    <a:pt x="1231" y="961"/>
                    <a:pt x="1589" y="898"/>
                  </a:cubicBezTo>
                  <a:cubicBezTo>
                    <a:pt x="1998" y="827"/>
                    <a:pt x="1776" y="495"/>
                    <a:pt x="1594" y="317"/>
                  </a:cubicBezTo>
                  <a:cubicBezTo>
                    <a:pt x="1435" y="162"/>
                    <a:pt x="870" y="0"/>
                    <a:pt x="595"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4"/>
            <p:cNvSpPr/>
            <p:nvPr/>
          </p:nvSpPr>
          <p:spPr>
            <a:xfrm>
              <a:off x="2619295" y="2924353"/>
              <a:ext cx="62245" cy="95150"/>
            </a:xfrm>
            <a:custGeom>
              <a:avLst/>
              <a:gdLst/>
              <a:ahLst/>
              <a:cxnLst/>
              <a:rect l="l" t="t" r="r" b="b"/>
              <a:pathLst>
                <a:path w="1432" h="2189" extrusionOk="0">
                  <a:moveTo>
                    <a:pt x="296" y="0"/>
                  </a:moveTo>
                  <a:cubicBezTo>
                    <a:pt x="283" y="0"/>
                    <a:pt x="270" y="3"/>
                    <a:pt x="258" y="8"/>
                  </a:cubicBezTo>
                  <a:cubicBezTo>
                    <a:pt x="174" y="47"/>
                    <a:pt x="589" y="342"/>
                    <a:pt x="563" y="501"/>
                  </a:cubicBezTo>
                  <a:cubicBezTo>
                    <a:pt x="536" y="658"/>
                    <a:pt x="592" y="641"/>
                    <a:pt x="666" y="905"/>
                  </a:cubicBezTo>
                  <a:cubicBezTo>
                    <a:pt x="739" y="1169"/>
                    <a:pt x="819" y="1379"/>
                    <a:pt x="740" y="1570"/>
                  </a:cubicBezTo>
                  <a:cubicBezTo>
                    <a:pt x="660" y="1762"/>
                    <a:pt x="754" y="1786"/>
                    <a:pt x="613" y="1825"/>
                  </a:cubicBezTo>
                  <a:cubicBezTo>
                    <a:pt x="588" y="1831"/>
                    <a:pt x="566" y="1834"/>
                    <a:pt x="547" y="1834"/>
                  </a:cubicBezTo>
                  <a:cubicBezTo>
                    <a:pt x="484" y="1834"/>
                    <a:pt x="448" y="1806"/>
                    <a:pt x="398" y="1806"/>
                  </a:cubicBezTo>
                  <a:cubicBezTo>
                    <a:pt x="378" y="1806"/>
                    <a:pt x="357" y="1810"/>
                    <a:pt x="331" y="1822"/>
                  </a:cubicBezTo>
                  <a:cubicBezTo>
                    <a:pt x="218" y="1873"/>
                    <a:pt x="288" y="2018"/>
                    <a:pt x="146" y="2043"/>
                  </a:cubicBezTo>
                  <a:cubicBezTo>
                    <a:pt x="5" y="2069"/>
                    <a:pt x="1" y="2110"/>
                    <a:pt x="1" y="2110"/>
                  </a:cubicBezTo>
                  <a:cubicBezTo>
                    <a:pt x="1" y="2110"/>
                    <a:pt x="173" y="2189"/>
                    <a:pt x="357" y="2189"/>
                  </a:cubicBezTo>
                  <a:cubicBezTo>
                    <a:pt x="382" y="2189"/>
                    <a:pt x="407" y="2187"/>
                    <a:pt x="433" y="2184"/>
                  </a:cubicBezTo>
                  <a:cubicBezTo>
                    <a:pt x="640" y="2156"/>
                    <a:pt x="724" y="2140"/>
                    <a:pt x="992" y="2104"/>
                  </a:cubicBezTo>
                  <a:cubicBezTo>
                    <a:pt x="1258" y="2067"/>
                    <a:pt x="1431" y="1791"/>
                    <a:pt x="1304" y="1606"/>
                  </a:cubicBezTo>
                  <a:cubicBezTo>
                    <a:pt x="1178" y="1419"/>
                    <a:pt x="1026" y="1325"/>
                    <a:pt x="1055" y="1103"/>
                  </a:cubicBezTo>
                  <a:cubicBezTo>
                    <a:pt x="1085" y="879"/>
                    <a:pt x="1141" y="816"/>
                    <a:pt x="946" y="629"/>
                  </a:cubicBezTo>
                  <a:cubicBezTo>
                    <a:pt x="749" y="445"/>
                    <a:pt x="761" y="366"/>
                    <a:pt x="686" y="273"/>
                  </a:cubicBezTo>
                  <a:cubicBezTo>
                    <a:pt x="618" y="189"/>
                    <a:pt x="419" y="0"/>
                    <a:pt x="296"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4"/>
            <p:cNvSpPr/>
            <p:nvPr/>
          </p:nvSpPr>
          <p:spPr>
            <a:xfrm>
              <a:off x="2531926" y="3057711"/>
              <a:ext cx="40859" cy="78807"/>
            </a:xfrm>
            <a:custGeom>
              <a:avLst/>
              <a:gdLst/>
              <a:ahLst/>
              <a:cxnLst/>
              <a:rect l="l" t="t" r="r" b="b"/>
              <a:pathLst>
                <a:path w="940" h="1813" extrusionOk="0">
                  <a:moveTo>
                    <a:pt x="12" y="1"/>
                  </a:moveTo>
                  <a:lnTo>
                    <a:pt x="1" y="1533"/>
                  </a:lnTo>
                  <a:lnTo>
                    <a:pt x="940" y="1812"/>
                  </a:lnTo>
                  <a:cubicBezTo>
                    <a:pt x="940" y="1812"/>
                    <a:pt x="634" y="1005"/>
                    <a:pt x="480" y="530"/>
                  </a:cubicBezTo>
                  <a:cubicBezTo>
                    <a:pt x="325" y="57"/>
                    <a:pt x="12" y="1"/>
                    <a:pt x="12" y="1"/>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4"/>
            <p:cNvSpPr/>
            <p:nvPr/>
          </p:nvSpPr>
          <p:spPr>
            <a:xfrm>
              <a:off x="2531926" y="3109525"/>
              <a:ext cx="38990" cy="39990"/>
            </a:xfrm>
            <a:custGeom>
              <a:avLst/>
              <a:gdLst/>
              <a:ahLst/>
              <a:cxnLst/>
              <a:rect l="l" t="t" r="r" b="b"/>
              <a:pathLst>
                <a:path w="897" h="920" extrusionOk="0">
                  <a:moveTo>
                    <a:pt x="5" y="1"/>
                  </a:moveTo>
                  <a:lnTo>
                    <a:pt x="1" y="545"/>
                  </a:lnTo>
                  <a:lnTo>
                    <a:pt x="262" y="919"/>
                  </a:lnTo>
                  <a:cubicBezTo>
                    <a:pt x="529" y="919"/>
                    <a:pt x="897" y="549"/>
                    <a:pt x="897" y="549"/>
                  </a:cubicBezTo>
                  <a:cubicBezTo>
                    <a:pt x="771" y="81"/>
                    <a:pt x="5" y="1"/>
                    <a:pt x="5" y="1"/>
                  </a:cubicBezTo>
                  <a:close/>
                </a:path>
              </a:pathLst>
            </a:custGeom>
            <a:solidFill>
              <a:srgbClr val="0F0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4"/>
            <p:cNvSpPr/>
            <p:nvPr/>
          </p:nvSpPr>
          <p:spPr>
            <a:xfrm>
              <a:off x="2591085" y="2982991"/>
              <a:ext cx="35035" cy="23125"/>
            </a:xfrm>
            <a:custGeom>
              <a:avLst/>
              <a:gdLst/>
              <a:ahLst/>
              <a:cxnLst/>
              <a:rect l="l" t="t" r="r" b="b"/>
              <a:pathLst>
                <a:path w="806" h="532" extrusionOk="0">
                  <a:moveTo>
                    <a:pt x="414" y="0"/>
                  </a:moveTo>
                  <a:cubicBezTo>
                    <a:pt x="309" y="0"/>
                    <a:pt x="150" y="90"/>
                    <a:pt x="76" y="263"/>
                  </a:cubicBezTo>
                  <a:cubicBezTo>
                    <a:pt x="0" y="442"/>
                    <a:pt x="219" y="493"/>
                    <a:pt x="247" y="493"/>
                  </a:cubicBezTo>
                  <a:cubicBezTo>
                    <a:pt x="276" y="495"/>
                    <a:pt x="653" y="532"/>
                    <a:pt x="653" y="532"/>
                  </a:cubicBezTo>
                  <a:cubicBezTo>
                    <a:pt x="653" y="532"/>
                    <a:pt x="790" y="474"/>
                    <a:pt x="798" y="405"/>
                  </a:cubicBezTo>
                  <a:cubicBezTo>
                    <a:pt x="805" y="335"/>
                    <a:pt x="777" y="214"/>
                    <a:pt x="702" y="158"/>
                  </a:cubicBezTo>
                  <a:cubicBezTo>
                    <a:pt x="625" y="103"/>
                    <a:pt x="533" y="8"/>
                    <a:pt x="426" y="1"/>
                  </a:cubicBezTo>
                  <a:cubicBezTo>
                    <a:pt x="422" y="0"/>
                    <a:pt x="418" y="0"/>
                    <a:pt x="414" y="0"/>
                  </a:cubicBezTo>
                  <a:close/>
                </a:path>
              </a:pathLst>
            </a:custGeom>
            <a:solidFill>
              <a:srgbClr val="100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4"/>
            <p:cNvSpPr/>
            <p:nvPr/>
          </p:nvSpPr>
          <p:spPr>
            <a:xfrm>
              <a:off x="2590346" y="2987468"/>
              <a:ext cx="32340" cy="25907"/>
            </a:xfrm>
            <a:custGeom>
              <a:avLst/>
              <a:gdLst/>
              <a:ahLst/>
              <a:cxnLst/>
              <a:rect l="l" t="t" r="r" b="b"/>
              <a:pathLst>
                <a:path w="744" h="596" extrusionOk="0">
                  <a:moveTo>
                    <a:pt x="384" y="1"/>
                  </a:moveTo>
                  <a:cubicBezTo>
                    <a:pt x="369" y="1"/>
                    <a:pt x="355" y="2"/>
                    <a:pt x="341" y="3"/>
                  </a:cubicBezTo>
                  <a:cubicBezTo>
                    <a:pt x="187" y="16"/>
                    <a:pt x="40" y="180"/>
                    <a:pt x="17" y="340"/>
                  </a:cubicBezTo>
                  <a:cubicBezTo>
                    <a:pt x="2" y="459"/>
                    <a:pt x="1" y="482"/>
                    <a:pt x="19" y="482"/>
                  </a:cubicBezTo>
                  <a:cubicBezTo>
                    <a:pt x="28" y="482"/>
                    <a:pt x="41" y="477"/>
                    <a:pt x="59" y="475"/>
                  </a:cubicBezTo>
                  <a:cubicBezTo>
                    <a:pt x="61" y="474"/>
                    <a:pt x="63" y="474"/>
                    <a:pt x="65" y="474"/>
                  </a:cubicBezTo>
                  <a:cubicBezTo>
                    <a:pt x="123" y="474"/>
                    <a:pt x="219" y="596"/>
                    <a:pt x="411" y="596"/>
                  </a:cubicBezTo>
                  <a:cubicBezTo>
                    <a:pt x="412" y="596"/>
                    <a:pt x="413" y="596"/>
                    <a:pt x="413" y="596"/>
                  </a:cubicBezTo>
                  <a:cubicBezTo>
                    <a:pt x="609" y="596"/>
                    <a:pt x="744" y="432"/>
                    <a:pt x="717" y="239"/>
                  </a:cubicBezTo>
                  <a:cubicBezTo>
                    <a:pt x="691" y="64"/>
                    <a:pt x="529" y="1"/>
                    <a:pt x="384" y="1"/>
                  </a:cubicBezTo>
                  <a:close/>
                </a:path>
              </a:pathLst>
            </a:custGeom>
            <a:solidFill>
              <a:srgbClr val="330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4"/>
            <p:cNvSpPr/>
            <p:nvPr/>
          </p:nvSpPr>
          <p:spPr>
            <a:xfrm>
              <a:off x="2531795" y="3098093"/>
              <a:ext cx="48771" cy="59985"/>
            </a:xfrm>
            <a:custGeom>
              <a:avLst/>
              <a:gdLst/>
              <a:ahLst/>
              <a:cxnLst/>
              <a:rect l="l" t="t" r="r" b="b"/>
              <a:pathLst>
                <a:path w="1122" h="1380" extrusionOk="0">
                  <a:moveTo>
                    <a:pt x="325" y="1"/>
                  </a:moveTo>
                  <a:cubicBezTo>
                    <a:pt x="157" y="1"/>
                    <a:pt x="9" y="21"/>
                    <a:pt x="9" y="21"/>
                  </a:cubicBezTo>
                  <a:lnTo>
                    <a:pt x="1" y="1370"/>
                  </a:lnTo>
                  <a:cubicBezTo>
                    <a:pt x="1" y="1370"/>
                    <a:pt x="85" y="1380"/>
                    <a:pt x="178" y="1380"/>
                  </a:cubicBezTo>
                  <a:cubicBezTo>
                    <a:pt x="222" y="1380"/>
                    <a:pt x="266" y="1378"/>
                    <a:pt x="305" y="1372"/>
                  </a:cubicBezTo>
                  <a:cubicBezTo>
                    <a:pt x="428" y="1354"/>
                    <a:pt x="613" y="1089"/>
                    <a:pt x="532" y="994"/>
                  </a:cubicBezTo>
                  <a:cubicBezTo>
                    <a:pt x="466" y="917"/>
                    <a:pt x="407" y="858"/>
                    <a:pt x="332" y="858"/>
                  </a:cubicBezTo>
                  <a:cubicBezTo>
                    <a:pt x="315" y="858"/>
                    <a:pt x="297" y="861"/>
                    <a:pt x="279" y="867"/>
                  </a:cubicBezTo>
                  <a:cubicBezTo>
                    <a:pt x="273" y="869"/>
                    <a:pt x="268" y="870"/>
                    <a:pt x="262" y="870"/>
                  </a:cubicBezTo>
                  <a:cubicBezTo>
                    <a:pt x="170" y="870"/>
                    <a:pt x="100" y="595"/>
                    <a:pt x="157" y="561"/>
                  </a:cubicBezTo>
                  <a:cubicBezTo>
                    <a:pt x="200" y="536"/>
                    <a:pt x="332" y="470"/>
                    <a:pt x="415" y="470"/>
                  </a:cubicBezTo>
                  <a:cubicBezTo>
                    <a:pt x="452" y="470"/>
                    <a:pt x="478" y="483"/>
                    <a:pt x="484" y="517"/>
                  </a:cubicBezTo>
                  <a:cubicBezTo>
                    <a:pt x="504" y="631"/>
                    <a:pt x="543" y="842"/>
                    <a:pt x="748" y="852"/>
                  </a:cubicBezTo>
                  <a:cubicBezTo>
                    <a:pt x="752" y="853"/>
                    <a:pt x="757" y="853"/>
                    <a:pt x="761" y="853"/>
                  </a:cubicBezTo>
                  <a:cubicBezTo>
                    <a:pt x="958" y="853"/>
                    <a:pt x="1121" y="632"/>
                    <a:pt x="964" y="426"/>
                  </a:cubicBezTo>
                  <a:cubicBezTo>
                    <a:pt x="804" y="215"/>
                    <a:pt x="823" y="74"/>
                    <a:pt x="589" y="24"/>
                  </a:cubicBezTo>
                  <a:cubicBezTo>
                    <a:pt x="508" y="7"/>
                    <a:pt x="414" y="1"/>
                    <a:pt x="325" y="1"/>
                  </a:cubicBez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4"/>
            <p:cNvSpPr/>
            <p:nvPr/>
          </p:nvSpPr>
          <p:spPr>
            <a:xfrm>
              <a:off x="2603169" y="2992162"/>
              <a:ext cx="8476" cy="8128"/>
            </a:xfrm>
            <a:custGeom>
              <a:avLst/>
              <a:gdLst/>
              <a:ahLst/>
              <a:cxnLst/>
              <a:rect l="l" t="t" r="r" b="b"/>
              <a:pathLst>
                <a:path w="195" h="187" extrusionOk="0">
                  <a:moveTo>
                    <a:pt x="97" y="1"/>
                  </a:moveTo>
                  <a:cubicBezTo>
                    <a:pt x="50" y="1"/>
                    <a:pt x="3" y="31"/>
                    <a:pt x="0" y="93"/>
                  </a:cubicBezTo>
                  <a:cubicBezTo>
                    <a:pt x="3" y="155"/>
                    <a:pt x="50" y="186"/>
                    <a:pt x="97" y="186"/>
                  </a:cubicBezTo>
                  <a:cubicBezTo>
                    <a:pt x="144" y="186"/>
                    <a:pt x="191" y="156"/>
                    <a:pt x="194" y="94"/>
                  </a:cubicBezTo>
                  <a:cubicBezTo>
                    <a:pt x="191" y="32"/>
                    <a:pt x="144"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4"/>
            <p:cNvSpPr/>
            <p:nvPr/>
          </p:nvSpPr>
          <p:spPr>
            <a:xfrm>
              <a:off x="2607690" y="2990641"/>
              <a:ext cx="6651" cy="5651"/>
            </a:xfrm>
            <a:custGeom>
              <a:avLst/>
              <a:gdLst/>
              <a:ahLst/>
              <a:cxnLst/>
              <a:rect l="l" t="t" r="r" b="b"/>
              <a:pathLst>
                <a:path w="153" h="130" extrusionOk="0">
                  <a:moveTo>
                    <a:pt x="68" y="1"/>
                  </a:moveTo>
                  <a:cubicBezTo>
                    <a:pt x="66" y="1"/>
                    <a:pt x="65" y="1"/>
                    <a:pt x="64" y="1"/>
                  </a:cubicBezTo>
                  <a:cubicBezTo>
                    <a:pt x="30" y="1"/>
                    <a:pt x="0" y="29"/>
                    <a:pt x="0" y="64"/>
                  </a:cubicBezTo>
                  <a:cubicBezTo>
                    <a:pt x="0" y="100"/>
                    <a:pt x="28" y="128"/>
                    <a:pt x="64" y="129"/>
                  </a:cubicBezTo>
                  <a:cubicBezTo>
                    <a:pt x="65" y="130"/>
                    <a:pt x="66" y="130"/>
                    <a:pt x="68" y="130"/>
                  </a:cubicBezTo>
                  <a:cubicBezTo>
                    <a:pt x="151" y="130"/>
                    <a:pt x="15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4"/>
            <p:cNvSpPr/>
            <p:nvPr/>
          </p:nvSpPr>
          <p:spPr>
            <a:xfrm>
              <a:off x="2558050" y="2947434"/>
              <a:ext cx="41425" cy="76068"/>
            </a:xfrm>
            <a:custGeom>
              <a:avLst/>
              <a:gdLst/>
              <a:ahLst/>
              <a:cxnLst/>
              <a:rect l="l" t="t" r="r" b="b"/>
              <a:pathLst>
                <a:path w="953" h="1750" extrusionOk="0">
                  <a:moveTo>
                    <a:pt x="467" y="1"/>
                  </a:moveTo>
                  <a:cubicBezTo>
                    <a:pt x="422" y="1"/>
                    <a:pt x="367" y="7"/>
                    <a:pt x="297" y="19"/>
                  </a:cubicBezTo>
                  <a:cubicBezTo>
                    <a:pt x="0" y="69"/>
                    <a:pt x="184" y="163"/>
                    <a:pt x="136" y="322"/>
                  </a:cubicBezTo>
                  <a:cubicBezTo>
                    <a:pt x="89" y="480"/>
                    <a:pt x="336" y="573"/>
                    <a:pt x="292" y="795"/>
                  </a:cubicBezTo>
                  <a:cubicBezTo>
                    <a:pt x="275" y="876"/>
                    <a:pt x="262" y="947"/>
                    <a:pt x="263" y="1005"/>
                  </a:cubicBezTo>
                  <a:cubicBezTo>
                    <a:pt x="263" y="1005"/>
                    <a:pt x="209" y="1221"/>
                    <a:pt x="246" y="1433"/>
                  </a:cubicBezTo>
                  <a:cubicBezTo>
                    <a:pt x="281" y="1644"/>
                    <a:pt x="525" y="1728"/>
                    <a:pt x="747" y="1748"/>
                  </a:cubicBezTo>
                  <a:cubicBezTo>
                    <a:pt x="759" y="1749"/>
                    <a:pt x="769" y="1749"/>
                    <a:pt x="779" y="1749"/>
                  </a:cubicBezTo>
                  <a:cubicBezTo>
                    <a:pt x="952" y="1749"/>
                    <a:pt x="814" y="1578"/>
                    <a:pt x="652" y="1436"/>
                  </a:cubicBezTo>
                  <a:cubicBezTo>
                    <a:pt x="481" y="1285"/>
                    <a:pt x="487" y="1152"/>
                    <a:pt x="487" y="1152"/>
                  </a:cubicBezTo>
                  <a:cubicBezTo>
                    <a:pt x="754" y="1140"/>
                    <a:pt x="574" y="950"/>
                    <a:pt x="777" y="705"/>
                  </a:cubicBezTo>
                  <a:cubicBezTo>
                    <a:pt x="842" y="625"/>
                    <a:pt x="942" y="391"/>
                    <a:pt x="780" y="206"/>
                  </a:cubicBezTo>
                  <a:cubicBezTo>
                    <a:pt x="655" y="65"/>
                    <a:pt x="613" y="1"/>
                    <a:pt x="467" y="1"/>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4"/>
            <p:cNvSpPr/>
            <p:nvPr/>
          </p:nvSpPr>
          <p:spPr>
            <a:xfrm>
              <a:off x="2467290" y="2867454"/>
              <a:ext cx="132315" cy="104800"/>
            </a:xfrm>
            <a:custGeom>
              <a:avLst/>
              <a:gdLst/>
              <a:ahLst/>
              <a:cxnLst/>
              <a:rect l="l" t="t" r="r" b="b"/>
              <a:pathLst>
                <a:path w="3044" h="2411" extrusionOk="0">
                  <a:moveTo>
                    <a:pt x="1183" y="0"/>
                  </a:moveTo>
                  <a:cubicBezTo>
                    <a:pt x="962" y="0"/>
                    <a:pt x="569" y="310"/>
                    <a:pt x="285" y="521"/>
                  </a:cubicBezTo>
                  <a:cubicBezTo>
                    <a:pt x="0" y="733"/>
                    <a:pt x="40" y="1169"/>
                    <a:pt x="535" y="1169"/>
                  </a:cubicBezTo>
                  <a:cubicBezTo>
                    <a:pt x="549" y="1169"/>
                    <a:pt x="564" y="1169"/>
                    <a:pt x="579" y="1168"/>
                  </a:cubicBezTo>
                  <a:cubicBezTo>
                    <a:pt x="832" y="1155"/>
                    <a:pt x="950" y="1127"/>
                    <a:pt x="1019" y="1127"/>
                  </a:cubicBezTo>
                  <a:cubicBezTo>
                    <a:pt x="1097" y="1127"/>
                    <a:pt x="1114" y="1162"/>
                    <a:pt x="1192" y="1291"/>
                  </a:cubicBezTo>
                  <a:cubicBezTo>
                    <a:pt x="1340" y="1535"/>
                    <a:pt x="1297" y="2097"/>
                    <a:pt x="1511" y="2410"/>
                  </a:cubicBezTo>
                  <a:cubicBezTo>
                    <a:pt x="1730" y="2100"/>
                    <a:pt x="1696" y="1539"/>
                    <a:pt x="1846" y="1295"/>
                  </a:cubicBezTo>
                  <a:cubicBezTo>
                    <a:pt x="1924" y="1168"/>
                    <a:pt x="1942" y="1133"/>
                    <a:pt x="2016" y="1133"/>
                  </a:cubicBezTo>
                  <a:cubicBezTo>
                    <a:pt x="2085" y="1133"/>
                    <a:pt x="2203" y="1163"/>
                    <a:pt x="2461" y="1180"/>
                  </a:cubicBezTo>
                  <a:cubicBezTo>
                    <a:pt x="2480" y="1181"/>
                    <a:pt x="2499" y="1181"/>
                    <a:pt x="2517" y="1181"/>
                  </a:cubicBezTo>
                  <a:cubicBezTo>
                    <a:pt x="3000" y="1181"/>
                    <a:pt x="3044" y="752"/>
                    <a:pt x="2764" y="538"/>
                  </a:cubicBezTo>
                  <a:cubicBezTo>
                    <a:pt x="2481" y="322"/>
                    <a:pt x="2089" y="5"/>
                    <a:pt x="1869" y="5"/>
                  </a:cubicBezTo>
                  <a:cubicBezTo>
                    <a:pt x="1864" y="5"/>
                    <a:pt x="1859" y="5"/>
                    <a:pt x="1854" y="5"/>
                  </a:cubicBezTo>
                  <a:cubicBezTo>
                    <a:pt x="1637" y="21"/>
                    <a:pt x="1528" y="122"/>
                    <a:pt x="1528" y="122"/>
                  </a:cubicBezTo>
                  <a:cubicBezTo>
                    <a:pt x="1528" y="122"/>
                    <a:pt x="1418" y="18"/>
                    <a:pt x="1201" y="1"/>
                  </a:cubicBezTo>
                  <a:cubicBezTo>
                    <a:pt x="1195" y="0"/>
                    <a:pt x="1189" y="0"/>
                    <a:pt x="1183"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4"/>
            <p:cNvSpPr/>
            <p:nvPr/>
          </p:nvSpPr>
          <p:spPr>
            <a:xfrm>
              <a:off x="2760826" y="3365766"/>
              <a:ext cx="1315413" cy="866742"/>
            </a:xfrm>
            <a:custGeom>
              <a:avLst/>
              <a:gdLst/>
              <a:ahLst/>
              <a:cxnLst/>
              <a:rect l="l" t="t" r="r" b="b"/>
              <a:pathLst>
                <a:path w="30262" h="19940" extrusionOk="0">
                  <a:moveTo>
                    <a:pt x="3417" y="0"/>
                  </a:moveTo>
                  <a:cubicBezTo>
                    <a:pt x="3516" y="741"/>
                    <a:pt x="3561" y="1754"/>
                    <a:pt x="3249" y="2518"/>
                  </a:cubicBezTo>
                  <a:cubicBezTo>
                    <a:pt x="2691" y="3877"/>
                    <a:pt x="2342" y="5822"/>
                    <a:pt x="2419" y="6835"/>
                  </a:cubicBezTo>
                  <a:cubicBezTo>
                    <a:pt x="2496" y="7847"/>
                    <a:pt x="2786" y="8606"/>
                    <a:pt x="1394" y="9018"/>
                  </a:cubicBezTo>
                  <a:cubicBezTo>
                    <a:pt x="0" y="9431"/>
                    <a:pt x="497" y="10782"/>
                    <a:pt x="660" y="11540"/>
                  </a:cubicBezTo>
                  <a:cubicBezTo>
                    <a:pt x="771" y="12058"/>
                    <a:pt x="608" y="12168"/>
                    <a:pt x="327" y="12336"/>
                  </a:cubicBezTo>
                  <a:cubicBezTo>
                    <a:pt x="990" y="12650"/>
                    <a:pt x="1369" y="12851"/>
                    <a:pt x="1369" y="12851"/>
                  </a:cubicBezTo>
                  <a:cubicBezTo>
                    <a:pt x="1966" y="11718"/>
                    <a:pt x="4037" y="10637"/>
                    <a:pt x="5470" y="10478"/>
                  </a:cubicBezTo>
                  <a:cubicBezTo>
                    <a:pt x="5595" y="10464"/>
                    <a:pt x="5718" y="10458"/>
                    <a:pt x="5838" y="10458"/>
                  </a:cubicBezTo>
                  <a:cubicBezTo>
                    <a:pt x="7106" y="10458"/>
                    <a:pt x="8153" y="11184"/>
                    <a:pt x="8874" y="11807"/>
                  </a:cubicBezTo>
                  <a:cubicBezTo>
                    <a:pt x="9022" y="11934"/>
                    <a:pt x="9270" y="11959"/>
                    <a:pt x="9534" y="11959"/>
                  </a:cubicBezTo>
                  <a:cubicBezTo>
                    <a:pt x="9700" y="11959"/>
                    <a:pt x="9873" y="11949"/>
                    <a:pt x="10032" y="11949"/>
                  </a:cubicBezTo>
                  <a:cubicBezTo>
                    <a:pt x="10377" y="11949"/>
                    <a:pt x="10658" y="11995"/>
                    <a:pt x="10671" y="12283"/>
                  </a:cubicBezTo>
                  <a:cubicBezTo>
                    <a:pt x="10699" y="12915"/>
                    <a:pt x="11551" y="14647"/>
                    <a:pt x="12641" y="15370"/>
                  </a:cubicBezTo>
                  <a:cubicBezTo>
                    <a:pt x="13731" y="16095"/>
                    <a:pt x="13940" y="16389"/>
                    <a:pt x="14187" y="17277"/>
                  </a:cubicBezTo>
                  <a:cubicBezTo>
                    <a:pt x="14434" y="18163"/>
                    <a:pt x="15617" y="18592"/>
                    <a:pt x="16416" y="18806"/>
                  </a:cubicBezTo>
                  <a:cubicBezTo>
                    <a:pt x="16564" y="18846"/>
                    <a:pt x="16723" y="18863"/>
                    <a:pt x="16893" y="18863"/>
                  </a:cubicBezTo>
                  <a:cubicBezTo>
                    <a:pt x="17645" y="18863"/>
                    <a:pt x="18614" y="18531"/>
                    <a:pt x="19781" y="18367"/>
                  </a:cubicBezTo>
                  <a:cubicBezTo>
                    <a:pt x="20067" y="18327"/>
                    <a:pt x="20279" y="18308"/>
                    <a:pt x="20447" y="18308"/>
                  </a:cubicBezTo>
                  <a:cubicBezTo>
                    <a:pt x="21119" y="18308"/>
                    <a:pt x="21076" y="18611"/>
                    <a:pt x="22220" y="19057"/>
                  </a:cubicBezTo>
                  <a:cubicBezTo>
                    <a:pt x="22753" y="19265"/>
                    <a:pt x="23497" y="19580"/>
                    <a:pt x="24395" y="19914"/>
                  </a:cubicBezTo>
                  <a:lnTo>
                    <a:pt x="28069" y="19939"/>
                  </a:lnTo>
                  <a:cubicBezTo>
                    <a:pt x="28084" y="19939"/>
                    <a:pt x="28099" y="19939"/>
                    <a:pt x="28114" y="19939"/>
                  </a:cubicBezTo>
                  <a:cubicBezTo>
                    <a:pt x="30262" y="19939"/>
                    <a:pt x="28938" y="18987"/>
                    <a:pt x="25809" y="17775"/>
                  </a:cubicBezTo>
                  <a:cubicBezTo>
                    <a:pt x="24928" y="17434"/>
                    <a:pt x="23942" y="17318"/>
                    <a:pt x="22941" y="17318"/>
                  </a:cubicBezTo>
                  <a:cubicBezTo>
                    <a:pt x="20863" y="17318"/>
                    <a:pt x="18716" y="17814"/>
                    <a:pt x="17294" y="17814"/>
                  </a:cubicBezTo>
                  <a:cubicBezTo>
                    <a:pt x="16948" y="17814"/>
                    <a:pt x="16644" y="17784"/>
                    <a:pt x="16395" y="17711"/>
                  </a:cubicBezTo>
                  <a:cubicBezTo>
                    <a:pt x="14629" y="17194"/>
                    <a:pt x="14138" y="15043"/>
                    <a:pt x="12521" y="11051"/>
                  </a:cubicBezTo>
                  <a:cubicBezTo>
                    <a:pt x="10906" y="7059"/>
                    <a:pt x="6506" y="3429"/>
                    <a:pt x="5253" y="1840"/>
                  </a:cubicBezTo>
                  <a:cubicBezTo>
                    <a:pt x="4756" y="1210"/>
                    <a:pt x="4096" y="607"/>
                    <a:pt x="3417"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4"/>
            <p:cNvSpPr/>
            <p:nvPr/>
          </p:nvSpPr>
          <p:spPr>
            <a:xfrm>
              <a:off x="2610950" y="3243448"/>
              <a:ext cx="265456" cy="601416"/>
            </a:xfrm>
            <a:custGeom>
              <a:avLst/>
              <a:gdLst/>
              <a:ahLst/>
              <a:cxnLst/>
              <a:rect l="l" t="t" r="r" b="b"/>
              <a:pathLst>
                <a:path w="6107" h="13836" extrusionOk="0">
                  <a:moveTo>
                    <a:pt x="4183" y="1"/>
                  </a:moveTo>
                  <a:cubicBezTo>
                    <a:pt x="4033" y="166"/>
                    <a:pt x="3783" y="384"/>
                    <a:pt x="3370" y="658"/>
                  </a:cubicBezTo>
                  <a:cubicBezTo>
                    <a:pt x="2173" y="1453"/>
                    <a:pt x="1999" y="1495"/>
                    <a:pt x="1000" y="3299"/>
                  </a:cubicBezTo>
                  <a:cubicBezTo>
                    <a:pt x="0" y="5104"/>
                    <a:pt x="40" y="4386"/>
                    <a:pt x="267" y="5484"/>
                  </a:cubicBezTo>
                  <a:cubicBezTo>
                    <a:pt x="382" y="6039"/>
                    <a:pt x="416" y="6313"/>
                    <a:pt x="497" y="6313"/>
                  </a:cubicBezTo>
                  <a:cubicBezTo>
                    <a:pt x="576" y="6313"/>
                    <a:pt x="699" y="6050"/>
                    <a:pt x="984" y="5531"/>
                  </a:cubicBezTo>
                  <a:cubicBezTo>
                    <a:pt x="1562" y="4481"/>
                    <a:pt x="1452" y="3387"/>
                    <a:pt x="2102" y="3054"/>
                  </a:cubicBezTo>
                  <a:cubicBezTo>
                    <a:pt x="2473" y="2864"/>
                    <a:pt x="2742" y="2661"/>
                    <a:pt x="3044" y="2661"/>
                  </a:cubicBezTo>
                  <a:cubicBezTo>
                    <a:pt x="3274" y="2661"/>
                    <a:pt x="3522" y="2778"/>
                    <a:pt x="3846" y="3107"/>
                  </a:cubicBezTo>
                  <a:cubicBezTo>
                    <a:pt x="4599" y="3870"/>
                    <a:pt x="4979" y="3620"/>
                    <a:pt x="3834" y="4792"/>
                  </a:cubicBezTo>
                  <a:cubicBezTo>
                    <a:pt x="2690" y="5963"/>
                    <a:pt x="1284" y="6376"/>
                    <a:pt x="1450" y="7893"/>
                  </a:cubicBezTo>
                  <a:cubicBezTo>
                    <a:pt x="1616" y="9411"/>
                    <a:pt x="1630" y="9874"/>
                    <a:pt x="1301" y="10377"/>
                  </a:cubicBezTo>
                  <a:cubicBezTo>
                    <a:pt x="972" y="10881"/>
                    <a:pt x="1357" y="10757"/>
                    <a:pt x="1790" y="11770"/>
                  </a:cubicBezTo>
                  <a:cubicBezTo>
                    <a:pt x="2224" y="12784"/>
                    <a:pt x="1795" y="13835"/>
                    <a:pt x="1795" y="13835"/>
                  </a:cubicBezTo>
                  <a:lnTo>
                    <a:pt x="2330" y="13248"/>
                  </a:lnTo>
                  <a:cubicBezTo>
                    <a:pt x="2812" y="12788"/>
                    <a:pt x="3108" y="12789"/>
                    <a:pt x="2735" y="11776"/>
                  </a:cubicBezTo>
                  <a:cubicBezTo>
                    <a:pt x="2364" y="10762"/>
                    <a:pt x="2071" y="11350"/>
                    <a:pt x="2478" y="9879"/>
                  </a:cubicBezTo>
                  <a:cubicBezTo>
                    <a:pt x="2885" y="8405"/>
                    <a:pt x="2240" y="7898"/>
                    <a:pt x="3326" y="7401"/>
                  </a:cubicBezTo>
                  <a:cubicBezTo>
                    <a:pt x="4411" y="6904"/>
                    <a:pt x="4963" y="6231"/>
                    <a:pt x="5219" y="5601"/>
                  </a:cubicBezTo>
                  <a:cubicBezTo>
                    <a:pt x="5475" y="4972"/>
                    <a:pt x="4893" y="3999"/>
                    <a:pt x="5617" y="2992"/>
                  </a:cubicBezTo>
                  <a:cubicBezTo>
                    <a:pt x="5809" y="2722"/>
                    <a:pt x="5973" y="2434"/>
                    <a:pt x="6106" y="2132"/>
                  </a:cubicBezTo>
                  <a:cubicBezTo>
                    <a:pt x="5365" y="1456"/>
                    <a:pt x="4664" y="761"/>
                    <a:pt x="4183" y="1"/>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4"/>
            <p:cNvSpPr/>
            <p:nvPr/>
          </p:nvSpPr>
          <p:spPr>
            <a:xfrm>
              <a:off x="2330410" y="3325688"/>
              <a:ext cx="245070" cy="477882"/>
            </a:xfrm>
            <a:custGeom>
              <a:avLst/>
              <a:gdLst/>
              <a:ahLst/>
              <a:cxnLst/>
              <a:rect l="l" t="t" r="r" b="b"/>
              <a:pathLst>
                <a:path w="5638" h="10994" extrusionOk="0">
                  <a:moveTo>
                    <a:pt x="1724" y="1"/>
                  </a:moveTo>
                  <a:lnTo>
                    <a:pt x="1724" y="1"/>
                  </a:lnTo>
                  <a:cubicBezTo>
                    <a:pt x="1813" y="1077"/>
                    <a:pt x="1705" y="2278"/>
                    <a:pt x="1237" y="3851"/>
                  </a:cubicBezTo>
                  <a:cubicBezTo>
                    <a:pt x="1" y="8013"/>
                    <a:pt x="4767" y="10065"/>
                    <a:pt x="4928" y="10994"/>
                  </a:cubicBezTo>
                  <a:cubicBezTo>
                    <a:pt x="5216" y="10448"/>
                    <a:pt x="5638" y="8733"/>
                    <a:pt x="5450" y="7975"/>
                  </a:cubicBezTo>
                  <a:cubicBezTo>
                    <a:pt x="5262" y="7214"/>
                    <a:pt x="4416" y="7052"/>
                    <a:pt x="4165" y="5849"/>
                  </a:cubicBezTo>
                  <a:cubicBezTo>
                    <a:pt x="3912" y="4648"/>
                    <a:pt x="4971" y="4496"/>
                    <a:pt x="4369" y="3039"/>
                  </a:cubicBezTo>
                  <a:cubicBezTo>
                    <a:pt x="3767" y="1582"/>
                    <a:pt x="3977" y="1900"/>
                    <a:pt x="3578" y="1233"/>
                  </a:cubicBezTo>
                  <a:cubicBezTo>
                    <a:pt x="3240" y="672"/>
                    <a:pt x="2331" y="484"/>
                    <a:pt x="1724" y="1"/>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4"/>
            <p:cNvSpPr/>
            <p:nvPr/>
          </p:nvSpPr>
          <p:spPr>
            <a:xfrm>
              <a:off x="2362881" y="3430271"/>
              <a:ext cx="209513" cy="226987"/>
            </a:xfrm>
            <a:custGeom>
              <a:avLst/>
              <a:gdLst/>
              <a:ahLst/>
              <a:cxnLst/>
              <a:rect l="l" t="t" r="r" b="b"/>
              <a:pathLst>
                <a:path w="4820" h="5222" extrusionOk="0">
                  <a:moveTo>
                    <a:pt x="4149" y="0"/>
                  </a:moveTo>
                  <a:cubicBezTo>
                    <a:pt x="4125" y="0"/>
                    <a:pt x="4101" y="2"/>
                    <a:pt x="4076" y="6"/>
                  </a:cubicBezTo>
                  <a:lnTo>
                    <a:pt x="425" y="577"/>
                  </a:lnTo>
                  <a:cubicBezTo>
                    <a:pt x="177" y="616"/>
                    <a:pt x="1" y="841"/>
                    <a:pt x="25" y="1093"/>
                  </a:cubicBezTo>
                  <a:lnTo>
                    <a:pt x="354" y="4786"/>
                  </a:lnTo>
                  <a:cubicBezTo>
                    <a:pt x="377" y="5034"/>
                    <a:pt x="585" y="5222"/>
                    <a:pt x="831" y="5222"/>
                  </a:cubicBezTo>
                  <a:cubicBezTo>
                    <a:pt x="846" y="5222"/>
                    <a:pt x="861" y="5221"/>
                    <a:pt x="877" y="5220"/>
                  </a:cubicBezTo>
                  <a:lnTo>
                    <a:pt x="4375" y="4890"/>
                  </a:lnTo>
                  <a:cubicBezTo>
                    <a:pt x="4629" y="4866"/>
                    <a:pt x="4820" y="4647"/>
                    <a:pt x="4808" y="4393"/>
                  </a:cubicBezTo>
                  <a:lnTo>
                    <a:pt x="4629" y="457"/>
                  </a:lnTo>
                  <a:cubicBezTo>
                    <a:pt x="4617" y="198"/>
                    <a:pt x="4402" y="0"/>
                    <a:pt x="4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4"/>
            <p:cNvSpPr/>
            <p:nvPr/>
          </p:nvSpPr>
          <p:spPr>
            <a:xfrm>
              <a:off x="2688930" y="3724199"/>
              <a:ext cx="216512" cy="201733"/>
            </a:xfrm>
            <a:custGeom>
              <a:avLst/>
              <a:gdLst/>
              <a:ahLst/>
              <a:cxnLst/>
              <a:rect l="l" t="t" r="r" b="b"/>
              <a:pathLst>
                <a:path w="4981" h="4641" extrusionOk="0">
                  <a:moveTo>
                    <a:pt x="1326" y="0"/>
                  </a:moveTo>
                  <a:cubicBezTo>
                    <a:pt x="1095" y="298"/>
                    <a:pt x="1" y="2774"/>
                    <a:pt x="1" y="2774"/>
                  </a:cubicBezTo>
                  <a:cubicBezTo>
                    <a:pt x="1" y="2774"/>
                    <a:pt x="944" y="3596"/>
                    <a:pt x="2679" y="4640"/>
                  </a:cubicBezTo>
                  <a:lnTo>
                    <a:pt x="4981" y="891"/>
                  </a:lnTo>
                  <a:lnTo>
                    <a:pt x="13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4"/>
            <p:cNvSpPr/>
            <p:nvPr/>
          </p:nvSpPr>
          <p:spPr>
            <a:xfrm>
              <a:off x="2482764" y="3224670"/>
              <a:ext cx="704174" cy="579856"/>
            </a:xfrm>
            <a:custGeom>
              <a:avLst/>
              <a:gdLst/>
              <a:ahLst/>
              <a:cxnLst/>
              <a:rect l="l" t="t" r="r" b="b"/>
              <a:pathLst>
                <a:path w="16200" h="13340" extrusionOk="0">
                  <a:moveTo>
                    <a:pt x="6884" y="1"/>
                  </a:moveTo>
                  <a:cubicBezTo>
                    <a:pt x="6691" y="1"/>
                    <a:pt x="6493" y="91"/>
                    <a:pt x="6316" y="223"/>
                  </a:cubicBezTo>
                  <a:cubicBezTo>
                    <a:pt x="4056" y="1924"/>
                    <a:pt x="1050" y="3502"/>
                    <a:pt x="189" y="4530"/>
                  </a:cubicBezTo>
                  <a:cubicBezTo>
                    <a:pt x="52" y="4694"/>
                    <a:pt x="0" y="4913"/>
                    <a:pt x="49" y="5122"/>
                  </a:cubicBezTo>
                  <a:lnTo>
                    <a:pt x="825" y="10374"/>
                  </a:lnTo>
                  <a:cubicBezTo>
                    <a:pt x="886" y="10645"/>
                    <a:pt x="1105" y="10852"/>
                    <a:pt x="1380" y="10899"/>
                  </a:cubicBezTo>
                  <a:lnTo>
                    <a:pt x="13546" y="13329"/>
                  </a:lnTo>
                  <a:cubicBezTo>
                    <a:pt x="13585" y="13336"/>
                    <a:pt x="13624" y="13339"/>
                    <a:pt x="13662" y="13339"/>
                  </a:cubicBezTo>
                  <a:cubicBezTo>
                    <a:pt x="13864" y="13339"/>
                    <a:pt x="14059" y="13250"/>
                    <a:pt x="14191" y="13091"/>
                  </a:cubicBezTo>
                  <a:lnTo>
                    <a:pt x="15985" y="10043"/>
                  </a:lnTo>
                  <a:cubicBezTo>
                    <a:pt x="16200" y="9787"/>
                    <a:pt x="16198" y="9416"/>
                    <a:pt x="15982" y="9161"/>
                  </a:cubicBezTo>
                  <a:cubicBezTo>
                    <a:pt x="14626" y="7571"/>
                    <a:pt x="9867" y="2079"/>
                    <a:pt x="7240" y="121"/>
                  </a:cubicBezTo>
                  <a:cubicBezTo>
                    <a:pt x="7128" y="37"/>
                    <a:pt x="7007" y="1"/>
                    <a:pt x="68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4"/>
            <p:cNvSpPr/>
            <p:nvPr/>
          </p:nvSpPr>
          <p:spPr>
            <a:xfrm>
              <a:off x="2615948" y="3274527"/>
              <a:ext cx="507874" cy="459886"/>
            </a:xfrm>
            <a:custGeom>
              <a:avLst/>
              <a:gdLst/>
              <a:ahLst/>
              <a:cxnLst/>
              <a:rect l="l" t="t" r="r" b="b"/>
              <a:pathLst>
                <a:path w="11684" h="10580" extrusionOk="0">
                  <a:moveTo>
                    <a:pt x="3530" y="0"/>
                  </a:moveTo>
                  <a:lnTo>
                    <a:pt x="1" y="3765"/>
                  </a:lnTo>
                  <a:lnTo>
                    <a:pt x="9247" y="10579"/>
                  </a:lnTo>
                  <a:lnTo>
                    <a:pt x="11683" y="7954"/>
                  </a:lnTo>
                  <a:lnTo>
                    <a:pt x="3530" y="0"/>
                  </a:lnTo>
                  <a:close/>
                </a:path>
              </a:pathLst>
            </a:custGeom>
            <a:solidFill>
              <a:srgbClr val="14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4"/>
            <p:cNvSpPr/>
            <p:nvPr/>
          </p:nvSpPr>
          <p:spPr>
            <a:xfrm>
              <a:off x="2688148" y="3337599"/>
              <a:ext cx="122883" cy="114146"/>
            </a:xfrm>
            <a:custGeom>
              <a:avLst/>
              <a:gdLst/>
              <a:ahLst/>
              <a:cxnLst/>
              <a:rect l="l" t="t" r="r" b="b"/>
              <a:pathLst>
                <a:path w="2827" h="2626" extrusionOk="0">
                  <a:moveTo>
                    <a:pt x="2089" y="849"/>
                  </a:moveTo>
                  <a:cubicBezTo>
                    <a:pt x="2162" y="911"/>
                    <a:pt x="2199" y="963"/>
                    <a:pt x="2203" y="1005"/>
                  </a:cubicBezTo>
                  <a:cubicBezTo>
                    <a:pt x="2206" y="1046"/>
                    <a:pt x="2178" y="1104"/>
                    <a:pt x="2115" y="1178"/>
                  </a:cubicBezTo>
                  <a:lnTo>
                    <a:pt x="1962" y="1354"/>
                  </a:lnTo>
                  <a:cubicBezTo>
                    <a:pt x="1894" y="1434"/>
                    <a:pt x="1840" y="1476"/>
                    <a:pt x="1798" y="1485"/>
                  </a:cubicBezTo>
                  <a:cubicBezTo>
                    <a:pt x="1792" y="1486"/>
                    <a:pt x="1786" y="1487"/>
                    <a:pt x="1780" y="1487"/>
                  </a:cubicBezTo>
                  <a:cubicBezTo>
                    <a:pt x="1743" y="1487"/>
                    <a:pt x="1702" y="1468"/>
                    <a:pt x="1658" y="1431"/>
                  </a:cubicBezTo>
                  <a:cubicBezTo>
                    <a:pt x="1647" y="1422"/>
                    <a:pt x="1634" y="1408"/>
                    <a:pt x="1618" y="1394"/>
                  </a:cubicBezTo>
                  <a:lnTo>
                    <a:pt x="2088" y="849"/>
                  </a:lnTo>
                  <a:close/>
                  <a:moveTo>
                    <a:pt x="1848" y="0"/>
                  </a:moveTo>
                  <a:lnTo>
                    <a:pt x="1" y="2145"/>
                  </a:lnTo>
                  <a:lnTo>
                    <a:pt x="559" y="2626"/>
                  </a:lnTo>
                  <a:lnTo>
                    <a:pt x="1303" y="1762"/>
                  </a:lnTo>
                  <a:lnTo>
                    <a:pt x="1452" y="1892"/>
                  </a:lnTo>
                  <a:cubicBezTo>
                    <a:pt x="1573" y="1996"/>
                    <a:pt x="1686" y="2064"/>
                    <a:pt x="1791" y="2095"/>
                  </a:cubicBezTo>
                  <a:cubicBezTo>
                    <a:pt x="1838" y="2109"/>
                    <a:pt x="1882" y="2116"/>
                    <a:pt x="1925" y="2116"/>
                  </a:cubicBezTo>
                  <a:cubicBezTo>
                    <a:pt x="1977" y="2116"/>
                    <a:pt x="2026" y="2106"/>
                    <a:pt x="2072" y="2084"/>
                  </a:cubicBezTo>
                  <a:cubicBezTo>
                    <a:pt x="2153" y="2047"/>
                    <a:pt x="2254" y="1960"/>
                    <a:pt x="2371" y="1823"/>
                  </a:cubicBezTo>
                  <a:lnTo>
                    <a:pt x="2533" y="1636"/>
                  </a:lnTo>
                  <a:cubicBezTo>
                    <a:pt x="2649" y="1502"/>
                    <a:pt x="2726" y="1397"/>
                    <a:pt x="2767" y="1320"/>
                  </a:cubicBezTo>
                  <a:cubicBezTo>
                    <a:pt x="2807" y="1249"/>
                    <a:pt x="2826" y="1167"/>
                    <a:pt x="2825" y="1084"/>
                  </a:cubicBezTo>
                  <a:cubicBezTo>
                    <a:pt x="2822" y="1005"/>
                    <a:pt x="2789" y="916"/>
                    <a:pt x="2730" y="823"/>
                  </a:cubicBezTo>
                  <a:cubicBezTo>
                    <a:pt x="2669" y="729"/>
                    <a:pt x="2561" y="616"/>
                    <a:pt x="2410" y="485"/>
                  </a:cubicBezTo>
                  <a:lnTo>
                    <a:pt x="1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4"/>
            <p:cNvSpPr/>
            <p:nvPr/>
          </p:nvSpPr>
          <p:spPr>
            <a:xfrm>
              <a:off x="2756653" y="3399453"/>
              <a:ext cx="114972" cy="118666"/>
            </a:xfrm>
            <a:custGeom>
              <a:avLst/>
              <a:gdLst/>
              <a:ahLst/>
              <a:cxnLst/>
              <a:rect l="l" t="t" r="r" b="b"/>
              <a:pathLst>
                <a:path w="2645" h="2730" extrusionOk="0">
                  <a:moveTo>
                    <a:pt x="1921" y="586"/>
                  </a:moveTo>
                  <a:cubicBezTo>
                    <a:pt x="1947" y="586"/>
                    <a:pt x="1971" y="595"/>
                    <a:pt x="1991" y="613"/>
                  </a:cubicBezTo>
                  <a:cubicBezTo>
                    <a:pt x="2025" y="642"/>
                    <a:pt x="2036" y="675"/>
                    <a:pt x="2022" y="713"/>
                  </a:cubicBezTo>
                  <a:cubicBezTo>
                    <a:pt x="2010" y="752"/>
                    <a:pt x="1960" y="820"/>
                    <a:pt x="1874" y="919"/>
                  </a:cubicBezTo>
                  <a:lnTo>
                    <a:pt x="1025" y="1905"/>
                  </a:lnTo>
                  <a:cubicBezTo>
                    <a:pt x="916" y="2031"/>
                    <a:pt x="842" y="2106"/>
                    <a:pt x="803" y="2132"/>
                  </a:cubicBezTo>
                  <a:cubicBezTo>
                    <a:pt x="787" y="2142"/>
                    <a:pt x="770" y="2147"/>
                    <a:pt x="753" y="2147"/>
                  </a:cubicBezTo>
                  <a:cubicBezTo>
                    <a:pt x="730" y="2147"/>
                    <a:pt x="708" y="2137"/>
                    <a:pt x="687" y="2118"/>
                  </a:cubicBezTo>
                  <a:cubicBezTo>
                    <a:pt x="650" y="2086"/>
                    <a:pt x="638" y="2050"/>
                    <a:pt x="654" y="2013"/>
                  </a:cubicBezTo>
                  <a:cubicBezTo>
                    <a:pt x="669" y="1976"/>
                    <a:pt x="729" y="1893"/>
                    <a:pt x="836" y="1769"/>
                  </a:cubicBezTo>
                  <a:lnTo>
                    <a:pt x="1700" y="768"/>
                  </a:lnTo>
                  <a:cubicBezTo>
                    <a:pt x="1794" y="658"/>
                    <a:pt x="1861" y="598"/>
                    <a:pt x="1895" y="589"/>
                  </a:cubicBezTo>
                  <a:cubicBezTo>
                    <a:pt x="1904" y="587"/>
                    <a:pt x="1912" y="586"/>
                    <a:pt x="1921" y="586"/>
                  </a:cubicBezTo>
                  <a:close/>
                  <a:moveTo>
                    <a:pt x="1720" y="0"/>
                  </a:moveTo>
                  <a:cubicBezTo>
                    <a:pt x="1669" y="0"/>
                    <a:pt x="1618" y="6"/>
                    <a:pt x="1568" y="18"/>
                  </a:cubicBezTo>
                  <a:cubicBezTo>
                    <a:pt x="1453" y="45"/>
                    <a:pt x="1348" y="101"/>
                    <a:pt x="1262" y="182"/>
                  </a:cubicBezTo>
                  <a:cubicBezTo>
                    <a:pt x="1173" y="263"/>
                    <a:pt x="1037" y="411"/>
                    <a:pt x="852" y="626"/>
                  </a:cubicBezTo>
                  <a:lnTo>
                    <a:pt x="536" y="993"/>
                  </a:lnTo>
                  <a:cubicBezTo>
                    <a:pt x="345" y="1213"/>
                    <a:pt x="218" y="1373"/>
                    <a:pt x="151" y="1470"/>
                  </a:cubicBezTo>
                  <a:cubicBezTo>
                    <a:pt x="15" y="1676"/>
                    <a:pt x="0" y="1939"/>
                    <a:pt x="114" y="2160"/>
                  </a:cubicBezTo>
                  <a:cubicBezTo>
                    <a:pt x="179" y="2283"/>
                    <a:pt x="268" y="2392"/>
                    <a:pt x="376" y="2482"/>
                  </a:cubicBezTo>
                  <a:cubicBezTo>
                    <a:pt x="497" y="2586"/>
                    <a:pt x="620" y="2658"/>
                    <a:pt x="746" y="2697"/>
                  </a:cubicBezTo>
                  <a:cubicBezTo>
                    <a:pt x="813" y="2719"/>
                    <a:pt x="882" y="2730"/>
                    <a:pt x="953" y="2730"/>
                  </a:cubicBezTo>
                  <a:cubicBezTo>
                    <a:pt x="1005" y="2730"/>
                    <a:pt x="1058" y="2723"/>
                    <a:pt x="1110" y="2711"/>
                  </a:cubicBezTo>
                  <a:cubicBezTo>
                    <a:pt x="1223" y="2685"/>
                    <a:pt x="1330" y="2629"/>
                    <a:pt x="1416" y="2549"/>
                  </a:cubicBezTo>
                  <a:cubicBezTo>
                    <a:pt x="1503" y="2469"/>
                    <a:pt x="1641" y="2319"/>
                    <a:pt x="1825" y="2105"/>
                  </a:cubicBezTo>
                  <a:lnTo>
                    <a:pt x="2142" y="1738"/>
                  </a:lnTo>
                  <a:cubicBezTo>
                    <a:pt x="2331" y="1516"/>
                    <a:pt x="2460" y="1358"/>
                    <a:pt x="2525" y="1260"/>
                  </a:cubicBezTo>
                  <a:cubicBezTo>
                    <a:pt x="2592" y="1161"/>
                    <a:pt x="2630" y="1047"/>
                    <a:pt x="2636" y="929"/>
                  </a:cubicBezTo>
                  <a:cubicBezTo>
                    <a:pt x="2645" y="805"/>
                    <a:pt x="2620" y="682"/>
                    <a:pt x="2562" y="571"/>
                  </a:cubicBezTo>
                  <a:cubicBezTo>
                    <a:pt x="2497" y="447"/>
                    <a:pt x="2408" y="337"/>
                    <a:pt x="2302" y="249"/>
                  </a:cubicBezTo>
                  <a:cubicBezTo>
                    <a:pt x="2180" y="144"/>
                    <a:pt x="2056" y="73"/>
                    <a:pt x="1932" y="34"/>
                  </a:cubicBezTo>
                  <a:cubicBezTo>
                    <a:pt x="1863" y="12"/>
                    <a:pt x="1791"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4"/>
            <p:cNvSpPr/>
            <p:nvPr/>
          </p:nvSpPr>
          <p:spPr>
            <a:xfrm>
              <a:off x="2811726" y="3444137"/>
              <a:ext cx="104583" cy="126838"/>
            </a:xfrm>
            <a:custGeom>
              <a:avLst/>
              <a:gdLst/>
              <a:ahLst/>
              <a:cxnLst/>
              <a:rect l="l" t="t" r="r" b="b"/>
              <a:pathLst>
                <a:path w="2406" h="2918" extrusionOk="0">
                  <a:moveTo>
                    <a:pt x="1850" y="0"/>
                  </a:moveTo>
                  <a:lnTo>
                    <a:pt x="1" y="2145"/>
                  </a:lnTo>
                  <a:lnTo>
                    <a:pt x="897" y="2917"/>
                  </a:lnTo>
                  <a:lnTo>
                    <a:pt x="1267" y="2488"/>
                  </a:lnTo>
                  <a:lnTo>
                    <a:pt x="928" y="2197"/>
                  </a:lnTo>
                  <a:lnTo>
                    <a:pt x="2406" y="481"/>
                  </a:lnTo>
                  <a:lnTo>
                    <a:pt x="1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4"/>
            <p:cNvSpPr/>
            <p:nvPr/>
          </p:nvSpPr>
          <p:spPr>
            <a:xfrm>
              <a:off x="2856541" y="3482780"/>
              <a:ext cx="104583" cy="114102"/>
            </a:xfrm>
            <a:custGeom>
              <a:avLst/>
              <a:gdLst/>
              <a:ahLst/>
              <a:cxnLst/>
              <a:rect l="l" t="t" r="r" b="b"/>
              <a:pathLst>
                <a:path w="2406" h="2625" extrusionOk="0">
                  <a:moveTo>
                    <a:pt x="1848" y="0"/>
                  </a:moveTo>
                  <a:lnTo>
                    <a:pt x="1" y="2143"/>
                  </a:lnTo>
                  <a:lnTo>
                    <a:pt x="557" y="2624"/>
                  </a:lnTo>
                  <a:lnTo>
                    <a:pt x="2406" y="481"/>
                  </a:lnTo>
                  <a:lnTo>
                    <a:pt x="1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4"/>
            <p:cNvSpPr/>
            <p:nvPr/>
          </p:nvSpPr>
          <p:spPr>
            <a:xfrm>
              <a:off x="2955777" y="3568324"/>
              <a:ext cx="120753" cy="129359"/>
            </a:xfrm>
            <a:custGeom>
              <a:avLst/>
              <a:gdLst/>
              <a:ahLst/>
              <a:cxnLst/>
              <a:rect l="l" t="t" r="r" b="b"/>
              <a:pathLst>
                <a:path w="2778" h="2976" extrusionOk="0">
                  <a:moveTo>
                    <a:pt x="1849" y="1"/>
                  </a:moveTo>
                  <a:lnTo>
                    <a:pt x="0" y="2143"/>
                  </a:lnTo>
                  <a:lnTo>
                    <a:pt x="968" y="2975"/>
                  </a:lnTo>
                  <a:lnTo>
                    <a:pt x="1337" y="2547"/>
                  </a:lnTo>
                  <a:lnTo>
                    <a:pt x="928" y="2196"/>
                  </a:lnTo>
                  <a:lnTo>
                    <a:pt x="1334" y="1724"/>
                  </a:lnTo>
                  <a:lnTo>
                    <a:pt x="1683" y="2023"/>
                  </a:lnTo>
                  <a:lnTo>
                    <a:pt x="2034" y="1616"/>
                  </a:lnTo>
                  <a:lnTo>
                    <a:pt x="1686" y="1316"/>
                  </a:lnTo>
                  <a:lnTo>
                    <a:pt x="2037" y="909"/>
                  </a:lnTo>
                  <a:lnTo>
                    <a:pt x="2408" y="1230"/>
                  </a:lnTo>
                  <a:lnTo>
                    <a:pt x="2778" y="801"/>
                  </a:lnTo>
                  <a:lnTo>
                    <a:pt x="1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4"/>
            <p:cNvSpPr/>
            <p:nvPr/>
          </p:nvSpPr>
          <p:spPr>
            <a:xfrm>
              <a:off x="2731963" y="3842126"/>
              <a:ext cx="55769" cy="60072"/>
            </a:xfrm>
            <a:custGeom>
              <a:avLst/>
              <a:gdLst/>
              <a:ahLst/>
              <a:cxnLst/>
              <a:rect l="l" t="t" r="r" b="b"/>
              <a:pathLst>
                <a:path w="1283" h="1382" extrusionOk="0">
                  <a:moveTo>
                    <a:pt x="477" y="0"/>
                  </a:moveTo>
                  <a:lnTo>
                    <a:pt x="0" y="823"/>
                  </a:lnTo>
                  <a:lnTo>
                    <a:pt x="818" y="1382"/>
                  </a:lnTo>
                  <a:lnTo>
                    <a:pt x="1283" y="401"/>
                  </a:lnTo>
                  <a:lnTo>
                    <a:pt x="4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4"/>
            <p:cNvSpPr/>
            <p:nvPr/>
          </p:nvSpPr>
          <p:spPr>
            <a:xfrm>
              <a:off x="2779908" y="3749279"/>
              <a:ext cx="61593" cy="59507"/>
            </a:xfrm>
            <a:custGeom>
              <a:avLst/>
              <a:gdLst/>
              <a:ahLst/>
              <a:cxnLst/>
              <a:rect l="l" t="t" r="r" b="b"/>
              <a:pathLst>
                <a:path w="1417" h="1369" extrusionOk="0">
                  <a:moveTo>
                    <a:pt x="399" y="0"/>
                  </a:moveTo>
                  <a:lnTo>
                    <a:pt x="1" y="920"/>
                  </a:lnTo>
                  <a:lnTo>
                    <a:pt x="799" y="1368"/>
                  </a:lnTo>
                  <a:lnTo>
                    <a:pt x="1416" y="203"/>
                  </a:lnTo>
                  <a:lnTo>
                    <a:pt x="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4"/>
            <p:cNvSpPr/>
            <p:nvPr/>
          </p:nvSpPr>
          <p:spPr>
            <a:xfrm>
              <a:off x="2373009" y="3575974"/>
              <a:ext cx="35078" cy="43076"/>
            </a:xfrm>
            <a:custGeom>
              <a:avLst/>
              <a:gdLst/>
              <a:ahLst/>
              <a:cxnLst/>
              <a:rect l="l" t="t" r="r" b="b"/>
              <a:pathLst>
                <a:path w="807" h="991" extrusionOk="0">
                  <a:moveTo>
                    <a:pt x="670" y="1"/>
                  </a:moveTo>
                  <a:lnTo>
                    <a:pt x="0" y="84"/>
                  </a:lnTo>
                  <a:lnTo>
                    <a:pt x="81" y="990"/>
                  </a:lnTo>
                  <a:lnTo>
                    <a:pt x="806" y="918"/>
                  </a:lnTo>
                  <a:lnTo>
                    <a:pt x="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4"/>
            <p:cNvSpPr/>
            <p:nvPr/>
          </p:nvSpPr>
          <p:spPr>
            <a:xfrm>
              <a:off x="2460769" y="3564629"/>
              <a:ext cx="47727" cy="44728"/>
            </a:xfrm>
            <a:custGeom>
              <a:avLst/>
              <a:gdLst/>
              <a:ahLst/>
              <a:cxnLst/>
              <a:rect l="l" t="t" r="r" b="b"/>
              <a:pathLst>
                <a:path w="1098" h="1029" extrusionOk="0">
                  <a:moveTo>
                    <a:pt x="954" y="0"/>
                  </a:moveTo>
                  <a:lnTo>
                    <a:pt x="0" y="101"/>
                  </a:lnTo>
                  <a:lnTo>
                    <a:pt x="83" y="1028"/>
                  </a:lnTo>
                  <a:lnTo>
                    <a:pt x="1098" y="969"/>
                  </a:lnTo>
                  <a:lnTo>
                    <a:pt x="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4"/>
            <p:cNvSpPr/>
            <p:nvPr/>
          </p:nvSpPr>
          <p:spPr>
            <a:xfrm>
              <a:off x="2364880" y="3487344"/>
              <a:ext cx="30905" cy="44467"/>
            </a:xfrm>
            <a:custGeom>
              <a:avLst/>
              <a:gdLst/>
              <a:ahLst/>
              <a:cxnLst/>
              <a:rect l="l" t="t" r="r" b="b"/>
              <a:pathLst>
                <a:path w="711" h="1023" extrusionOk="0">
                  <a:moveTo>
                    <a:pt x="561" y="0"/>
                  </a:moveTo>
                  <a:lnTo>
                    <a:pt x="1" y="46"/>
                  </a:lnTo>
                  <a:lnTo>
                    <a:pt x="73" y="1022"/>
                  </a:lnTo>
                  <a:lnTo>
                    <a:pt x="711" y="934"/>
                  </a:lnTo>
                  <a:lnTo>
                    <a:pt x="5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4"/>
            <p:cNvSpPr/>
            <p:nvPr/>
          </p:nvSpPr>
          <p:spPr>
            <a:xfrm>
              <a:off x="2448077" y="3475304"/>
              <a:ext cx="47119" cy="45902"/>
            </a:xfrm>
            <a:custGeom>
              <a:avLst/>
              <a:gdLst/>
              <a:ahLst/>
              <a:cxnLst/>
              <a:rect l="l" t="t" r="r" b="b"/>
              <a:pathLst>
                <a:path w="1084" h="1056" extrusionOk="0">
                  <a:moveTo>
                    <a:pt x="943" y="1"/>
                  </a:moveTo>
                  <a:lnTo>
                    <a:pt x="1" y="126"/>
                  </a:lnTo>
                  <a:lnTo>
                    <a:pt x="84" y="1055"/>
                  </a:lnTo>
                  <a:lnTo>
                    <a:pt x="1084" y="958"/>
                  </a:lnTo>
                  <a:lnTo>
                    <a:pt x="9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4"/>
            <p:cNvSpPr/>
            <p:nvPr/>
          </p:nvSpPr>
          <p:spPr>
            <a:xfrm>
              <a:off x="2801989" y="3232103"/>
              <a:ext cx="157744" cy="151571"/>
            </a:xfrm>
            <a:custGeom>
              <a:avLst/>
              <a:gdLst/>
              <a:ahLst/>
              <a:cxnLst/>
              <a:rect l="l" t="t" r="r" b="b"/>
              <a:pathLst>
                <a:path w="3629" h="3487" extrusionOk="0">
                  <a:moveTo>
                    <a:pt x="942" y="1"/>
                  </a:moveTo>
                  <a:cubicBezTo>
                    <a:pt x="897" y="1"/>
                    <a:pt x="852" y="14"/>
                    <a:pt x="812" y="40"/>
                  </a:cubicBezTo>
                  <a:lnTo>
                    <a:pt x="135" y="495"/>
                  </a:lnTo>
                  <a:cubicBezTo>
                    <a:pt x="28" y="566"/>
                    <a:pt x="0" y="711"/>
                    <a:pt x="72" y="818"/>
                  </a:cubicBezTo>
                  <a:cubicBezTo>
                    <a:pt x="117" y="884"/>
                    <a:pt x="190" y="920"/>
                    <a:pt x="265" y="920"/>
                  </a:cubicBezTo>
                  <a:cubicBezTo>
                    <a:pt x="309" y="920"/>
                    <a:pt x="355" y="907"/>
                    <a:pt x="395" y="880"/>
                  </a:cubicBezTo>
                  <a:lnTo>
                    <a:pt x="916" y="529"/>
                  </a:lnTo>
                  <a:lnTo>
                    <a:pt x="3059" y="2612"/>
                  </a:lnTo>
                  <a:lnTo>
                    <a:pt x="2667" y="3111"/>
                  </a:lnTo>
                  <a:cubicBezTo>
                    <a:pt x="2587" y="3211"/>
                    <a:pt x="2603" y="3358"/>
                    <a:pt x="2705" y="3436"/>
                  </a:cubicBezTo>
                  <a:cubicBezTo>
                    <a:pt x="2747" y="3469"/>
                    <a:pt x="2796" y="3486"/>
                    <a:pt x="2848" y="3486"/>
                  </a:cubicBezTo>
                  <a:cubicBezTo>
                    <a:pt x="2851" y="3486"/>
                    <a:pt x="2853" y="3486"/>
                    <a:pt x="2855" y="3486"/>
                  </a:cubicBezTo>
                  <a:cubicBezTo>
                    <a:pt x="2924" y="3485"/>
                    <a:pt x="2988" y="3452"/>
                    <a:pt x="3031" y="3398"/>
                  </a:cubicBezTo>
                  <a:lnTo>
                    <a:pt x="3554" y="2736"/>
                  </a:lnTo>
                  <a:cubicBezTo>
                    <a:pt x="3628" y="2642"/>
                    <a:pt x="3620" y="2507"/>
                    <a:pt x="3534" y="2424"/>
                  </a:cubicBezTo>
                  <a:lnTo>
                    <a:pt x="1103" y="67"/>
                  </a:lnTo>
                  <a:cubicBezTo>
                    <a:pt x="1059" y="23"/>
                    <a:pt x="1001" y="1"/>
                    <a:pt x="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4"/>
            <p:cNvSpPr/>
            <p:nvPr/>
          </p:nvSpPr>
          <p:spPr>
            <a:xfrm>
              <a:off x="2904875" y="3525239"/>
              <a:ext cx="122648" cy="125714"/>
            </a:xfrm>
            <a:custGeom>
              <a:avLst/>
              <a:gdLst/>
              <a:ahLst/>
              <a:cxnLst/>
              <a:rect l="l" t="t" r="r" b="b"/>
              <a:pathLst>
                <a:path w="204414" h="209524" extrusionOk="0">
                  <a:moveTo>
                    <a:pt x="127965" y="0"/>
                  </a:moveTo>
                  <a:cubicBezTo>
                    <a:pt x="122198" y="0"/>
                    <a:pt x="116346" y="635"/>
                    <a:pt x="110403" y="1913"/>
                  </a:cubicBezTo>
                  <a:cubicBezTo>
                    <a:pt x="98192" y="4593"/>
                    <a:pt x="85947" y="9811"/>
                    <a:pt x="73536" y="17710"/>
                  </a:cubicBezTo>
                  <a:cubicBezTo>
                    <a:pt x="61159" y="25531"/>
                    <a:pt x="49422" y="35834"/>
                    <a:pt x="38214" y="48554"/>
                  </a:cubicBezTo>
                  <a:cubicBezTo>
                    <a:pt x="27105" y="61130"/>
                    <a:pt x="18401" y="73981"/>
                    <a:pt x="12213" y="87153"/>
                  </a:cubicBezTo>
                  <a:cubicBezTo>
                    <a:pt x="6057" y="100336"/>
                    <a:pt x="2351" y="113187"/>
                    <a:pt x="1214" y="125630"/>
                  </a:cubicBezTo>
                  <a:cubicBezTo>
                    <a:pt x="1" y="138074"/>
                    <a:pt x="1446" y="149855"/>
                    <a:pt x="5494" y="160821"/>
                  </a:cubicBezTo>
                  <a:cubicBezTo>
                    <a:pt x="9477" y="171863"/>
                    <a:pt x="16228" y="181637"/>
                    <a:pt x="25726" y="189999"/>
                  </a:cubicBezTo>
                  <a:cubicBezTo>
                    <a:pt x="36901" y="199828"/>
                    <a:pt x="47943" y="205851"/>
                    <a:pt x="58820" y="207925"/>
                  </a:cubicBezTo>
                  <a:cubicBezTo>
                    <a:pt x="64090" y="208988"/>
                    <a:pt x="69248" y="209524"/>
                    <a:pt x="74292" y="209524"/>
                  </a:cubicBezTo>
                  <a:cubicBezTo>
                    <a:pt x="79712" y="209524"/>
                    <a:pt x="85001" y="208906"/>
                    <a:pt x="90161" y="207660"/>
                  </a:cubicBezTo>
                  <a:lnTo>
                    <a:pt x="92268" y="164097"/>
                  </a:lnTo>
                  <a:lnTo>
                    <a:pt x="92268" y="164097"/>
                  </a:lnTo>
                  <a:cubicBezTo>
                    <a:pt x="88894" y="165072"/>
                    <a:pt x="85347" y="165576"/>
                    <a:pt x="81662" y="165576"/>
                  </a:cubicBezTo>
                  <a:cubicBezTo>
                    <a:pt x="79758" y="165576"/>
                    <a:pt x="77816" y="165442"/>
                    <a:pt x="75842" y="165167"/>
                  </a:cubicBezTo>
                  <a:cubicBezTo>
                    <a:pt x="69996" y="164373"/>
                    <a:pt x="64634" y="161825"/>
                    <a:pt x="59692" y="157412"/>
                  </a:cubicBezTo>
                  <a:cubicBezTo>
                    <a:pt x="54805" y="153132"/>
                    <a:pt x="51661" y="148046"/>
                    <a:pt x="50316" y="142155"/>
                  </a:cubicBezTo>
                  <a:cubicBezTo>
                    <a:pt x="48914" y="136397"/>
                    <a:pt x="49014" y="130043"/>
                    <a:pt x="50525" y="123225"/>
                  </a:cubicBezTo>
                  <a:cubicBezTo>
                    <a:pt x="52025" y="116331"/>
                    <a:pt x="54905" y="109370"/>
                    <a:pt x="59085" y="102145"/>
                  </a:cubicBezTo>
                  <a:cubicBezTo>
                    <a:pt x="63299" y="94919"/>
                    <a:pt x="68517" y="87826"/>
                    <a:pt x="74739" y="80798"/>
                  </a:cubicBezTo>
                  <a:cubicBezTo>
                    <a:pt x="80927" y="73772"/>
                    <a:pt x="87392" y="67616"/>
                    <a:pt x="94077" y="62530"/>
                  </a:cubicBezTo>
                  <a:cubicBezTo>
                    <a:pt x="100740" y="57445"/>
                    <a:pt x="107326" y="53705"/>
                    <a:pt x="113879" y="51433"/>
                  </a:cubicBezTo>
                  <a:cubicBezTo>
                    <a:pt x="119070" y="49618"/>
                    <a:pt x="124067" y="48702"/>
                    <a:pt x="128857" y="48702"/>
                  </a:cubicBezTo>
                  <a:cubicBezTo>
                    <a:pt x="130092" y="48702"/>
                    <a:pt x="131314" y="48763"/>
                    <a:pt x="132522" y="48885"/>
                  </a:cubicBezTo>
                  <a:cubicBezTo>
                    <a:pt x="138368" y="49425"/>
                    <a:pt x="143796" y="51830"/>
                    <a:pt x="148672" y="56242"/>
                  </a:cubicBezTo>
                  <a:cubicBezTo>
                    <a:pt x="153889" y="60799"/>
                    <a:pt x="157309" y="65675"/>
                    <a:pt x="158843" y="70837"/>
                  </a:cubicBezTo>
                  <a:cubicBezTo>
                    <a:pt x="160354" y="76055"/>
                    <a:pt x="160917" y="81736"/>
                    <a:pt x="160420" y="87826"/>
                  </a:cubicBezTo>
                  <a:lnTo>
                    <a:pt x="203675" y="78592"/>
                  </a:lnTo>
                  <a:cubicBezTo>
                    <a:pt x="204413" y="68830"/>
                    <a:pt x="202803" y="58791"/>
                    <a:pt x="198953" y="48488"/>
                  </a:cubicBezTo>
                  <a:cubicBezTo>
                    <a:pt x="195114" y="38184"/>
                    <a:pt x="187888" y="28212"/>
                    <a:pt x="176978" y="18647"/>
                  </a:cubicBezTo>
                  <a:cubicBezTo>
                    <a:pt x="167480" y="10275"/>
                    <a:pt x="157000" y="4725"/>
                    <a:pt x="145660" y="2045"/>
                  </a:cubicBezTo>
                  <a:cubicBezTo>
                    <a:pt x="139849" y="685"/>
                    <a:pt x="133953" y="0"/>
                    <a:pt x="127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63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1"/>
          <p:cNvSpPr txBox="1">
            <a:spLocks noGrp="1"/>
          </p:cNvSpPr>
          <p:nvPr>
            <p:ph type="title"/>
          </p:nvPr>
        </p:nvSpPr>
        <p:spPr>
          <a:xfrm>
            <a:off x="1198925" y="1861150"/>
            <a:ext cx="2976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BACKGROUND</a:t>
            </a:r>
            <a:endParaRPr dirty="0"/>
          </a:p>
        </p:txBody>
      </p:sp>
      <p:sp>
        <p:nvSpPr>
          <p:cNvPr id="474" name="Google Shape;474;p41"/>
          <p:cNvSpPr txBox="1">
            <a:spLocks noGrp="1"/>
          </p:cNvSpPr>
          <p:nvPr>
            <p:ph type="title" idx="2"/>
          </p:nvPr>
        </p:nvSpPr>
        <p:spPr>
          <a:xfrm>
            <a:off x="1292250" y="13334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5" name="Google Shape;475;p41"/>
          <p:cNvSpPr txBox="1">
            <a:spLocks noGrp="1"/>
          </p:cNvSpPr>
          <p:nvPr>
            <p:ph type="subTitle" idx="1"/>
          </p:nvPr>
        </p:nvSpPr>
        <p:spPr>
          <a:xfrm>
            <a:off x="1198925" y="23372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it started, why is it important, and questions</a:t>
            </a:r>
            <a:endParaRPr dirty="0"/>
          </a:p>
        </p:txBody>
      </p:sp>
      <p:sp>
        <p:nvSpPr>
          <p:cNvPr id="476" name="Google Shape;476;p41"/>
          <p:cNvSpPr txBox="1">
            <a:spLocks noGrp="1"/>
          </p:cNvSpPr>
          <p:nvPr>
            <p:ph type="title" idx="3"/>
          </p:nvPr>
        </p:nvSpPr>
        <p:spPr>
          <a:xfrm>
            <a:off x="4964275" y="1861150"/>
            <a:ext cx="298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dirty="0"/>
              <a:t>STATUS QUO</a:t>
            </a:r>
            <a:endParaRPr dirty="0"/>
          </a:p>
        </p:txBody>
      </p:sp>
      <p:sp>
        <p:nvSpPr>
          <p:cNvPr id="477" name="Google Shape;477;p41"/>
          <p:cNvSpPr txBox="1">
            <a:spLocks noGrp="1"/>
          </p:cNvSpPr>
          <p:nvPr>
            <p:ph type="title" idx="4"/>
          </p:nvPr>
        </p:nvSpPr>
        <p:spPr>
          <a:xfrm>
            <a:off x="5066150" y="13334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8" name="Google Shape;478;p41"/>
          <p:cNvSpPr txBox="1">
            <a:spLocks noGrp="1"/>
          </p:cNvSpPr>
          <p:nvPr>
            <p:ph type="subTitle" idx="5"/>
          </p:nvPr>
        </p:nvSpPr>
        <p:spPr>
          <a:xfrm>
            <a:off x="4964275" y="23372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dirty="0"/>
              <a:t>Development of the case in 2023</a:t>
            </a:r>
            <a:endParaRPr dirty="0"/>
          </a:p>
        </p:txBody>
      </p:sp>
      <p:sp>
        <p:nvSpPr>
          <p:cNvPr id="479" name="Google Shape;479;p41"/>
          <p:cNvSpPr txBox="1">
            <a:spLocks noGrp="1"/>
          </p:cNvSpPr>
          <p:nvPr>
            <p:ph type="title" idx="6"/>
          </p:nvPr>
        </p:nvSpPr>
        <p:spPr>
          <a:xfrm>
            <a:off x="1198925" y="3650550"/>
            <a:ext cx="298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a:t>
            </a:r>
            <a:endParaRPr dirty="0"/>
          </a:p>
        </p:txBody>
      </p:sp>
      <p:sp>
        <p:nvSpPr>
          <p:cNvPr id="480" name="Google Shape;480;p41"/>
          <p:cNvSpPr txBox="1">
            <a:spLocks noGrp="1"/>
          </p:cNvSpPr>
          <p:nvPr>
            <p:ph type="title" idx="7"/>
          </p:nvPr>
        </p:nvSpPr>
        <p:spPr>
          <a:xfrm>
            <a:off x="1292250" y="31228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1" name="Google Shape;481;p41"/>
          <p:cNvSpPr txBox="1">
            <a:spLocks noGrp="1"/>
          </p:cNvSpPr>
          <p:nvPr>
            <p:ph type="subTitle" idx="8"/>
          </p:nvPr>
        </p:nvSpPr>
        <p:spPr>
          <a:xfrm>
            <a:off x="1198925" y="41266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kind of data that is necessary</a:t>
            </a:r>
            <a:endParaRPr dirty="0"/>
          </a:p>
        </p:txBody>
      </p:sp>
      <p:sp>
        <p:nvSpPr>
          <p:cNvPr id="482" name="Google Shape;482;p41"/>
          <p:cNvSpPr txBox="1">
            <a:spLocks noGrp="1"/>
          </p:cNvSpPr>
          <p:nvPr>
            <p:ph type="title" idx="9"/>
          </p:nvPr>
        </p:nvSpPr>
        <p:spPr>
          <a:xfrm>
            <a:off x="4964275" y="3650550"/>
            <a:ext cx="298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dirty="0"/>
              <a:t>VISUALIZATION</a:t>
            </a:r>
            <a:endParaRPr dirty="0"/>
          </a:p>
        </p:txBody>
      </p:sp>
      <p:sp>
        <p:nvSpPr>
          <p:cNvPr id="483" name="Google Shape;483;p41"/>
          <p:cNvSpPr txBox="1">
            <a:spLocks noGrp="1"/>
          </p:cNvSpPr>
          <p:nvPr>
            <p:ph type="title" idx="13"/>
          </p:nvPr>
        </p:nvSpPr>
        <p:spPr>
          <a:xfrm>
            <a:off x="5066150" y="31228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84" name="Google Shape;484;p41"/>
          <p:cNvSpPr txBox="1">
            <a:spLocks noGrp="1"/>
          </p:cNvSpPr>
          <p:nvPr>
            <p:ph type="subTitle" idx="14"/>
          </p:nvPr>
        </p:nvSpPr>
        <p:spPr>
          <a:xfrm>
            <a:off x="4964275" y="41266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dirty="0"/>
              <a:t>Showing police brutality counts for each ethnicity</a:t>
            </a:r>
            <a:endParaRPr dirty="0"/>
          </a:p>
        </p:txBody>
      </p:sp>
      <p:sp>
        <p:nvSpPr>
          <p:cNvPr id="485" name="Google Shape;485;p41"/>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2"/>
          <p:cNvSpPr txBox="1">
            <a:spLocks noGrp="1"/>
          </p:cNvSpPr>
          <p:nvPr>
            <p:ph type="subTitle" idx="1"/>
          </p:nvPr>
        </p:nvSpPr>
        <p:spPr>
          <a:xfrm>
            <a:off x="2251350" y="3196322"/>
            <a:ext cx="46413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This is just an assignment for a class and not a scientific project, do your own research as well.</a:t>
            </a:r>
            <a:endParaRPr dirty="0"/>
          </a:p>
        </p:txBody>
      </p:sp>
      <p:sp>
        <p:nvSpPr>
          <p:cNvPr id="491" name="Google Shape;491;p42"/>
          <p:cNvSpPr txBox="1">
            <a:spLocks noGrp="1"/>
          </p:cNvSpPr>
          <p:nvPr>
            <p:ph type="title"/>
          </p:nvPr>
        </p:nvSpPr>
        <p:spPr>
          <a:xfrm>
            <a:off x="2535000" y="1760447"/>
            <a:ext cx="4074000" cy="142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DISCLAIMER</a:t>
            </a:r>
            <a:endParaRPr sz="4800" dirty="0"/>
          </a:p>
        </p:txBody>
      </p:sp>
      <p:grpSp>
        <p:nvGrpSpPr>
          <p:cNvPr id="492" name="Google Shape;492;p42"/>
          <p:cNvGrpSpPr/>
          <p:nvPr/>
        </p:nvGrpSpPr>
        <p:grpSpPr>
          <a:xfrm>
            <a:off x="3880188" y="1395459"/>
            <a:ext cx="1383614" cy="189716"/>
            <a:chOff x="3880188" y="1284912"/>
            <a:chExt cx="1383614" cy="189716"/>
          </a:xfrm>
        </p:grpSpPr>
        <p:sp>
          <p:nvSpPr>
            <p:cNvPr id="493" name="Google Shape;493;p42"/>
            <p:cNvSpPr/>
            <p:nvPr/>
          </p:nvSpPr>
          <p:spPr>
            <a:xfrm>
              <a:off x="4472334"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4768407"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5064479"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4176261"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3880188"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42"/>
          <p:cNvGrpSpPr/>
          <p:nvPr/>
        </p:nvGrpSpPr>
        <p:grpSpPr>
          <a:xfrm>
            <a:off x="-458361" y="474925"/>
            <a:ext cx="2879414" cy="2110228"/>
            <a:chOff x="-458361" y="474925"/>
            <a:chExt cx="2879414" cy="2110228"/>
          </a:xfrm>
        </p:grpSpPr>
        <p:sp>
          <p:nvSpPr>
            <p:cNvPr id="499" name="Google Shape;499;p42"/>
            <p:cNvSpPr/>
            <p:nvPr/>
          </p:nvSpPr>
          <p:spPr>
            <a:xfrm>
              <a:off x="-44559" y="49635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192411" y="645845"/>
              <a:ext cx="2210209" cy="1923887"/>
            </a:xfrm>
            <a:custGeom>
              <a:avLst/>
              <a:gdLst/>
              <a:ahLst/>
              <a:cxnLst/>
              <a:rect l="l" t="t" r="r" b="b"/>
              <a:pathLst>
                <a:path w="140175" h="122016" extrusionOk="0">
                  <a:moveTo>
                    <a:pt x="53316" y="0"/>
                  </a:moveTo>
                  <a:cubicBezTo>
                    <a:pt x="52201" y="0"/>
                    <a:pt x="50697" y="345"/>
                    <a:pt x="48691" y="1378"/>
                  </a:cubicBezTo>
                  <a:cubicBezTo>
                    <a:pt x="43544" y="4029"/>
                    <a:pt x="41921" y="6915"/>
                    <a:pt x="35721" y="6915"/>
                  </a:cubicBezTo>
                  <a:cubicBezTo>
                    <a:pt x="34672" y="6915"/>
                    <a:pt x="33492" y="6832"/>
                    <a:pt x="32141" y="6652"/>
                  </a:cubicBezTo>
                  <a:cubicBezTo>
                    <a:pt x="24316" y="13170"/>
                    <a:pt x="13784" y="20937"/>
                    <a:pt x="12280" y="22167"/>
                  </a:cubicBezTo>
                  <a:cubicBezTo>
                    <a:pt x="10775" y="23413"/>
                    <a:pt x="12888" y="24659"/>
                    <a:pt x="9271" y="29309"/>
                  </a:cubicBezTo>
                  <a:cubicBezTo>
                    <a:pt x="5669" y="33959"/>
                    <a:pt x="1748" y="40798"/>
                    <a:pt x="1748" y="40798"/>
                  </a:cubicBezTo>
                  <a:cubicBezTo>
                    <a:pt x="0" y="50687"/>
                    <a:pt x="15143" y="67848"/>
                    <a:pt x="21588" y="67848"/>
                  </a:cubicBezTo>
                  <a:cubicBezTo>
                    <a:pt x="21809" y="67848"/>
                    <a:pt x="22019" y="67828"/>
                    <a:pt x="22219" y="67787"/>
                  </a:cubicBezTo>
                  <a:cubicBezTo>
                    <a:pt x="28236" y="66556"/>
                    <a:pt x="31549" y="55372"/>
                    <a:pt x="39071" y="48244"/>
                  </a:cubicBezTo>
                  <a:cubicBezTo>
                    <a:pt x="44579" y="43015"/>
                    <a:pt x="61856" y="27311"/>
                    <a:pt x="82053" y="27311"/>
                  </a:cubicBezTo>
                  <a:cubicBezTo>
                    <a:pt x="89443" y="27311"/>
                    <a:pt x="97225" y="29414"/>
                    <a:pt x="104963" y="34901"/>
                  </a:cubicBezTo>
                  <a:cubicBezTo>
                    <a:pt x="133853" y="55372"/>
                    <a:pt x="121817" y="86418"/>
                    <a:pt x="116711" y="91691"/>
                  </a:cubicBezTo>
                  <a:cubicBezTo>
                    <a:pt x="111589" y="96964"/>
                    <a:pt x="87518" y="106584"/>
                    <a:pt x="99857" y="118377"/>
                  </a:cubicBezTo>
                  <a:cubicBezTo>
                    <a:pt x="102588" y="120986"/>
                    <a:pt x="104964" y="122015"/>
                    <a:pt x="107029" y="122015"/>
                  </a:cubicBezTo>
                  <a:cubicBezTo>
                    <a:pt x="114295" y="122015"/>
                    <a:pt x="117703" y="109274"/>
                    <a:pt x="119112" y="107830"/>
                  </a:cubicBezTo>
                  <a:cubicBezTo>
                    <a:pt x="120920" y="105960"/>
                    <a:pt x="140174" y="89822"/>
                    <a:pt x="138077" y="65614"/>
                  </a:cubicBezTo>
                  <a:cubicBezTo>
                    <a:pt x="135964" y="41406"/>
                    <a:pt x="118215" y="22167"/>
                    <a:pt x="92336" y="16894"/>
                  </a:cubicBezTo>
                  <a:cubicBezTo>
                    <a:pt x="66455" y="11620"/>
                    <a:pt x="56213" y="1378"/>
                    <a:pt x="56213" y="1378"/>
                  </a:cubicBezTo>
                  <a:cubicBezTo>
                    <a:pt x="56213" y="1378"/>
                    <a:pt x="55544" y="0"/>
                    <a:pt x="53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300245" y="869522"/>
              <a:ext cx="1826823" cy="1715630"/>
            </a:xfrm>
            <a:custGeom>
              <a:avLst/>
              <a:gdLst/>
              <a:ahLst/>
              <a:cxnLst/>
              <a:rect l="l" t="t" r="r" b="b"/>
              <a:pathLst>
                <a:path w="115860" h="108808" extrusionOk="0">
                  <a:moveTo>
                    <a:pt x="70085" y="0"/>
                  </a:moveTo>
                  <a:cubicBezTo>
                    <a:pt x="34997" y="0"/>
                    <a:pt x="17446" y="28998"/>
                    <a:pt x="17446" y="28998"/>
                  </a:cubicBezTo>
                  <a:cubicBezTo>
                    <a:pt x="17446" y="28998"/>
                    <a:pt x="1" y="69040"/>
                    <a:pt x="27415" y="92625"/>
                  </a:cubicBezTo>
                  <a:cubicBezTo>
                    <a:pt x="42499" y="105602"/>
                    <a:pt x="57555" y="108807"/>
                    <a:pt x="69602" y="108807"/>
                  </a:cubicBezTo>
                  <a:cubicBezTo>
                    <a:pt x="79450" y="108807"/>
                    <a:pt x="87287" y="106665"/>
                    <a:pt x="91484" y="105968"/>
                  </a:cubicBezTo>
                  <a:cubicBezTo>
                    <a:pt x="100799" y="104418"/>
                    <a:pt x="105024" y="107822"/>
                    <a:pt x="110434" y="98203"/>
                  </a:cubicBezTo>
                  <a:cubicBezTo>
                    <a:pt x="115859" y="88583"/>
                    <a:pt x="110130" y="82064"/>
                    <a:pt x="96635" y="81927"/>
                  </a:cubicBezTo>
                  <a:cubicBezTo>
                    <a:pt x="86985" y="90770"/>
                    <a:pt x="77149" y="94172"/>
                    <a:pt x="67991" y="94172"/>
                  </a:cubicBezTo>
                  <a:cubicBezTo>
                    <a:pt x="55763" y="94172"/>
                    <a:pt x="44746" y="88106"/>
                    <a:pt x="37004" y="80833"/>
                  </a:cubicBezTo>
                  <a:cubicBezTo>
                    <a:pt x="23464" y="68098"/>
                    <a:pt x="24968" y="48237"/>
                    <a:pt x="37004" y="30244"/>
                  </a:cubicBezTo>
                  <a:cubicBezTo>
                    <a:pt x="49039" y="12236"/>
                    <a:pt x="76424" y="11309"/>
                    <a:pt x="78233" y="10686"/>
                  </a:cubicBezTo>
                  <a:cubicBezTo>
                    <a:pt x="78233" y="10686"/>
                    <a:pt x="81955" y="7541"/>
                    <a:pt x="74326" y="139"/>
                  </a:cubicBezTo>
                  <a:cubicBezTo>
                    <a:pt x="72885" y="45"/>
                    <a:pt x="71471" y="0"/>
                    <a:pt x="70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210843" y="551429"/>
              <a:ext cx="2210209" cy="1923887"/>
            </a:xfrm>
            <a:custGeom>
              <a:avLst/>
              <a:gdLst/>
              <a:ahLst/>
              <a:cxnLst/>
              <a:rect l="l" t="t" r="r" b="b"/>
              <a:pathLst>
                <a:path w="140175" h="122016" extrusionOk="0">
                  <a:moveTo>
                    <a:pt x="53317" y="1"/>
                  </a:moveTo>
                  <a:cubicBezTo>
                    <a:pt x="52202" y="1"/>
                    <a:pt x="50698" y="345"/>
                    <a:pt x="48692" y="1379"/>
                  </a:cubicBezTo>
                  <a:cubicBezTo>
                    <a:pt x="43545" y="4030"/>
                    <a:pt x="41922" y="6915"/>
                    <a:pt x="35723" y="6915"/>
                  </a:cubicBezTo>
                  <a:cubicBezTo>
                    <a:pt x="34674" y="6915"/>
                    <a:pt x="33493" y="6833"/>
                    <a:pt x="32143" y="6652"/>
                  </a:cubicBezTo>
                  <a:cubicBezTo>
                    <a:pt x="24316" y="13171"/>
                    <a:pt x="13786" y="20937"/>
                    <a:pt x="12281" y="22167"/>
                  </a:cubicBezTo>
                  <a:cubicBezTo>
                    <a:pt x="10777" y="23414"/>
                    <a:pt x="12888" y="24660"/>
                    <a:pt x="9272" y="29310"/>
                  </a:cubicBezTo>
                  <a:cubicBezTo>
                    <a:pt x="5671" y="33976"/>
                    <a:pt x="1750" y="40798"/>
                    <a:pt x="1750" y="40798"/>
                  </a:cubicBezTo>
                  <a:cubicBezTo>
                    <a:pt x="0" y="50705"/>
                    <a:pt x="15156" y="67863"/>
                    <a:pt x="21596" y="67863"/>
                  </a:cubicBezTo>
                  <a:cubicBezTo>
                    <a:pt x="21814" y="67863"/>
                    <a:pt x="22022" y="67843"/>
                    <a:pt x="22219" y="67803"/>
                  </a:cubicBezTo>
                  <a:cubicBezTo>
                    <a:pt x="28237" y="66557"/>
                    <a:pt x="31550" y="55387"/>
                    <a:pt x="39073" y="48245"/>
                  </a:cubicBezTo>
                  <a:cubicBezTo>
                    <a:pt x="44579" y="43016"/>
                    <a:pt x="61856" y="27312"/>
                    <a:pt x="82054" y="27312"/>
                  </a:cubicBezTo>
                  <a:cubicBezTo>
                    <a:pt x="89444" y="27312"/>
                    <a:pt x="97226" y="29414"/>
                    <a:pt x="104965" y="34902"/>
                  </a:cubicBezTo>
                  <a:cubicBezTo>
                    <a:pt x="133869" y="55387"/>
                    <a:pt x="121817" y="86418"/>
                    <a:pt x="116711" y="91692"/>
                  </a:cubicBezTo>
                  <a:cubicBezTo>
                    <a:pt x="111591" y="96965"/>
                    <a:pt x="87519" y="106585"/>
                    <a:pt x="99859" y="118377"/>
                  </a:cubicBezTo>
                  <a:cubicBezTo>
                    <a:pt x="102590" y="120987"/>
                    <a:pt x="104966" y="122016"/>
                    <a:pt x="107031" y="122016"/>
                  </a:cubicBezTo>
                  <a:cubicBezTo>
                    <a:pt x="114297" y="122016"/>
                    <a:pt x="117705" y="109274"/>
                    <a:pt x="119112" y="107831"/>
                  </a:cubicBezTo>
                  <a:cubicBezTo>
                    <a:pt x="120921" y="105961"/>
                    <a:pt x="140175" y="89822"/>
                    <a:pt x="138078" y="65629"/>
                  </a:cubicBezTo>
                  <a:cubicBezTo>
                    <a:pt x="135966" y="41422"/>
                    <a:pt x="118216" y="22167"/>
                    <a:pt x="92336" y="16895"/>
                  </a:cubicBezTo>
                  <a:cubicBezTo>
                    <a:pt x="66457" y="11621"/>
                    <a:pt x="56214" y="1379"/>
                    <a:pt x="56214" y="1379"/>
                  </a:cubicBezTo>
                  <a:cubicBezTo>
                    <a:pt x="56214" y="1379"/>
                    <a:pt x="55546" y="1"/>
                    <a:pt x="53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430595" y="702797"/>
              <a:ext cx="167750" cy="147363"/>
            </a:xfrm>
            <a:custGeom>
              <a:avLst/>
              <a:gdLst/>
              <a:ahLst/>
              <a:cxnLst/>
              <a:rect l="l" t="t" r="r" b="b"/>
              <a:pathLst>
                <a:path w="10639" h="9346" extrusionOk="0">
                  <a:moveTo>
                    <a:pt x="8130" y="0"/>
                  </a:moveTo>
                  <a:cubicBezTo>
                    <a:pt x="5715" y="0"/>
                    <a:pt x="1" y="7143"/>
                    <a:pt x="1" y="7143"/>
                  </a:cubicBezTo>
                  <a:lnTo>
                    <a:pt x="2554" y="9346"/>
                  </a:lnTo>
                  <a:lnTo>
                    <a:pt x="10638" y="3146"/>
                  </a:lnTo>
                  <a:cubicBezTo>
                    <a:pt x="10638" y="3146"/>
                    <a:pt x="10227" y="1869"/>
                    <a:pt x="8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224277" y="498277"/>
              <a:ext cx="348667" cy="331764"/>
            </a:xfrm>
            <a:custGeom>
              <a:avLst/>
              <a:gdLst/>
              <a:ahLst/>
              <a:cxnLst/>
              <a:rect l="l" t="t" r="r" b="b"/>
              <a:pathLst>
                <a:path w="22113" h="21041" extrusionOk="0">
                  <a:moveTo>
                    <a:pt x="9852" y="0"/>
                  </a:moveTo>
                  <a:cubicBezTo>
                    <a:pt x="8229" y="0"/>
                    <a:pt x="5820" y="562"/>
                    <a:pt x="3907" y="3367"/>
                  </a:cubicBezTo>
                  <a:cubicBezTo>
                    <a:pt x="1" y="9126"/>
                    <a:pt x="3907" y="14536"/>
                    <a:pt x="7068" y="17166"/>
                  </a:cubicBezTo>
                  <a:cubicBezTo>
                    <a:pt x="10229" y="19810"/>
                    <a:pt x="14164" y="21040"/>
                    <a:pt x="14164" y="21040"/>
                  </a:cubicBezTo>
                  <a:lnTo>
                    <a:pt x="22112" y="14536"/>
                  </a:lnTo>
                  <a:cubicBezTo>
                    <a:pt x="22112" y="14536"/>
                    <a:pt x="19255" y="8017"/>
                    <a:pt x="18206" y="5677"/>
                  </a:cubicBezTo>
                  <a:cubicBezTo>
                    <a:pt x="17143" y="3351"/>
                    <a:pt x="11672" y="251"/>
                    <a:pt x="11672" y="251"/>
                  </a:cubicBezTo>
                  <a:cubicBezTo>
                    <a:pt x="11672" y="251"/>
                    <a:pt x="10937" y="0"/>
                    <a:pt x="9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458361" y="47492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52238" y="569546"/>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42"/>
          <p:cNvGrpSpPr/>
          <p:nvPr/>
        </p:nvGrpSpPr>
        <p:grpSpPr>
          <a:xfrm rot="7200044">
            <a:off x="6832595" y="2379442"/>
            <a:ext cx="2569794" cy="2455214"/>
            <a:chOff x="6814040" y="1783485"/>
            <a:chExt cx="2569850" cy="2455268"/>
          </a:xfrm>
        </p:grpSpPr>
        <p:sp>
          <p:nvSpPr>
            <p:cNvPr id="508" name="Google Shape;508;p42"/>
            <p:cNvSpPr/>
            <p:nvPr/>
          </p:nvSpPr>
          <p:spPr>
            <a:xfrm>
              <a:off x="8414410" y="1929728"/>
              <a:ext cx="311440" cy="295609"/>
            </a:xfrm>
            <a:custGeom>
              <a:avLst/>
              <a:gdLst/>
              <a:ahLst/>
              <a:cxnLst/>
              <a:rect l="l" t="t" r="r" b="b"/>
              <a:pathLst>
                <a:path w="19752" h="18748" extrusionOk="0">
                  <a:moveTo>
                    <a:pt x="12598" y="0"/>
                  </a:moveTo>
                  <a:cubicBezTo>
                    <a:pt x="9189" y="0"/>
                    <a:pt x="6250" y="1198"/>
                    <a:pt x="2371" y="9980"/>
                  </a:cubicBezTo>
                  <a:cubicBezTo>
                    <a:pt x="608" y="11925"/>
                    <a:pt x="0" y="12578"/>
                    <a:pt x="0" y="12578"/>
                  </a:cubicBezTo>
                  <a:lnTo>
                    <a:pt x="6733" y="13550"/>
                  </a:lnTo>
                  <a:lnTo>
                    <a:pt x="9301" y="18747"/>
                  </a:lnTo>
                  <a:cubicBezTo>
                    <a:pt x="11823" y="16028"/>
                    <a:pt x="19452" y="7927"/>
                    <a:pt x="19604" y="6408"/>
                  </a:cubicBezTo>
                  <a:cubicBezTo>
                    <a:pt x="19751" y="4953"/>
                    <a:pt x="17949" y="39"/>
                    <a:pt x="14458" y="39"/>
                  </a:cubicBezTo>
                  <a:cubicBezTo>
                    <a:pt x="14342" y="39"/>
                    <a:pt x="14223" y="44"/>
                    <a:pt x="14103" y="56"/>
                  </a:cubicBezTo>
                  <a:cubicBezTo>
                    <a:pt x="13589" y="25"/>
                    <a:pt x="13088" y="0"/>
                    <a:pt x="12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8390223" y="2124677"/>
              <a:ext cx="165101" cy="126061"/>
            </a:xfrm>
            <a:custGeom>
              <a:avLst/>
              <a:gdLst/>
              <a:ahLst/>
              <a:cxnLst/>
              <a:rect l="l" t="t" r="r" b="b"/>
              <a:pathLst>
                <a:path w="10471" h="7995" extrusionOk="0">
                  <a:moveTo>
                    <a:pt x="2128" y="1"/>
                  </a:moveTo>
                  <a:cubicBezTo>
                    <a:pt x="2128" y="1"/>
                    <a:pt x="0" y="2432"/>
                    <a:pt x="0" y="2600"/>
                  </a:cubicBezTo>
                  <a:cubicBezTo>
                    <a:pt x="0" y="2752"/>
                    <a:pt x="8768" y="7994"/>
                    <a:pt x="8768" y="7994"/>
                  </a:cubicBezTo>
                  <a:cubicBezTo>
                    <a:pt x="9209" y="7949"/>
                    <a:pt x="10470" y="5366"/>
                    <a:pt x="10470" y="5366"/>
                  </a:cubicBezTo>
                  <a:lnTo>
                    <a:pt x="8206" y="578"/>
                  </a:lnTo>
                  <a:lnTo>
                    <a:pt x="2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8931016" y="180491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6853806" y="2155771"/>
              <a:ext cx="2117733" cy="2082981"/>
            </a:xfrm>
            <a:custGeom>
              <a:avLst/>
              <a:gdLst/>
              <a:ahLst/>
              <a:cxnLst/>
              <a:rect l="l" t="t" r="r" b="b"/>
              <a:pathLst>
                <a:path w="134310" h="132106" extrusionOk="0">
                  <a:moveTo>
                    <a:pt x="72387" y="1"/>
                  </a:moveTo>
                  <a:cubicBezTo>
                    <a:pt x="68653" y="1"/>
                    <a:pt x="68158" y="2253"/>
                    <a:pt x="68158" y="2253"/>
                  </a:cubicBezTo>
                  <a:cubicBezTo>
                    <a:pt x="68158" y="2253"/>
                    <a:pt x="60590" y="14715"/>
                    <a:pt x="36686" y="26219"/>
                  </a:cubicBezTo>
                  <a:cubicBezTo>
                    <a:pt x="12782" y="37722"/>
                    <a:pt x="1" y="60776"/>
                    <a:pt x="3558" y="84801"/>
                  </a:cubicBezTo>
                  <a:cubicBezTo>
                    <a:pt x="7128" y="108827"/>
                    <a:pt x="29574" y="119753"/>
                    <a:pt x="31747" y="121121"/>
                  </a:cubicBezTo>
                  <a:cubicBezTo>
                    <a:pt x="33329" y="122099"/>
                    <a:pt x="38842" y="132106"/>
                    <a:pt x="45272" y="132106"/>
                  </a:cubicBezTo>
                  <a:cubicBezTo>
                    <a:pt x="47737" y="132106"/>
                    <a:pt x="50336" y="130635"/>
                    <a:pt x="52901" y="126622"/>
                  </a:cubicBezTo>
                  <a:cubicBezTo>
                    <a:pt x="62140" y="112124"/>
                    <a:pt x="36534" y="108720"/>
                    <a:pt x="30349" y="104846"/>
                  </a:cubicBezTo>
                  <a:cubicBezTo>
                    <a:pt x="24164" y="100986"/>
                    <a:pt x="5275" y="73829"/>
                    <a:pt x="28586" y="46810"/>
                  </a:cubicBezTo>
                  <a:cubicBezTo>
                    <a:pt x="37883" y="36033"/>
                    <a:pt x="49017" y="32527"/>
                    <a:pt x="59610" y="32527"/>
                  </a:cubicBezTo>
                  <a:cubicBezTo>
                    <a:pt x="75561" y="32527"/>
                    <a:pt x="90285" y="40477"/>
                    <a:pt x="95664" y="43527"/>
                  </a:cubicBezTo>
                  <a:cubicBezTo>
                    <a:pt x="104509" y="48535"/>
                    <a:pt x="110278" y="58364"/>
                    <a:pt x="116313" y="58364"/>
                  </a:cubicBezTo>
                  <a:cubicBezTo>
                    <a:pt x="116395" y="58364"/>
                    <a:pt x="116477" y="58363"/>
                    <a:pt x="116560" y="58359"/>
                  </a:cubicBezTo>
                  <a:cubicBezTo>
                    <a:pt x="122699" y="58085"/>
                    <a:pt x="134309" y="36598"/>
                    <a:pt x="130176" y="27100"/>
                  </a:cubicBezTo>
                  <a:cubicBezTo>
                    <a:pt x="130176" y="27100"/>
                    <a:pt x="124796" y="21431"/>
                    <a:pt x="120207" y="17800"/>
                  </a:cubicBezTo>
                  <a:cubicBezTo>
                    <a:pt x="115632" y="14168"/>
                    <a:pt x="117380" y="12451"/>
                    <a:pt x="115632" y="11615"/>
                  </a:cubicBezTo>
                  <a:cubicBezTo>
                    <a:pt x="113885" y="10779"/>
                    <a:pt x="101864" y="5840"/>
                    <a:pt x="92762" y="1449"/>
                  </a:cubicBezTo>
                  <a:cubicBezTo>
                    <a:pt x="89782" y="2635"/>
                    <a:pt x="87587" y="3072"/>
                    <a:pt x="85731" y="3072"/>
                  </a:cubicBezTo>
                  <a:cubicBezTo>
                    <a:pt x="82117" y="3072"/>
                    <a:pt x="79790" y="1414"/>
                    <a:pt x="75452" y="399"/>
                  </a:cubicBezTo>
                  <a:cubicBezTo>
                    <a:pt x="74243" y="116"/>
                    <a:pt x="73232" y="1"/>
                    <a:pt x="72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8517214" y="178348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8923338" y="1878105"/>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7281294" y="2437993"/>
              <a:ext cx="1702449" cy="1765250"/>
            </a:xfrm>
            <a:custGeom>
              <a:avLst/>
              <a:gdLst/>
              <a:ahLst/>
              <a:cxnLst/>
              <a:rect l="l" t="t" r="r" b="b"/>
              <a:pathLst>
                <a:path w="107972" h="111955" extrusionOk="0">
                  <a:moveTo>
                    <a:pt x="38835" y="0"/>
                  </a:moveTo>
                  <a:cubicBezTo>
                    <a:pt x="32925" y="0"/>
                    <a:pt x="26554" y="890"/>
                    <a:pt x="19817" y="3077"/>
                  </a:cubicBezTo>
                  <a:cubicBezTo>
                    <a:pt x="14133" y="12149"/>
                    <a:pt x="18464" y="14277"/>
                    <a:pt x="18464" y="14277"/>
                  </a:cubicBezTo>
                  <a:cubicBezTo>
                    <a:pt x="18491" y="14279"/>
                    <a:pt x="18523" y="14281"/>
                    <a:pt x="18560" y="14281"/>
                  </a:cubicBezTo>
                  <a:cubicBezTo>
                    <a:pt x="19674" y="14281"/>
                    <a:pt x="25248" y="13249"/>
                    <a:pt x="32479" y="13249"/>
                  </a:cubicBezTo>
                  <a:cubicBezTo>
                    <a:pt x="41918" y="13249"/>
                    <a:pt x="54181" y="15006"/>
                    <a:pt x="63036" y="23106"/>
                  </a:cubicBezTo>
                  <a:cubicBezTo>
                    <a:pt x="78885" y="37619"/>
                    <a:pt x="84964" y="56538"/>
                    <a:pt x="74752" y="72221"/>
                  </a:cubicBezTo>
                  <a:cubicBezTo>
                    <a:pt x="67509" y="83372"/>
                    <a:pt x="54930" y="93955"/>
                    <a:pt x="38691" y="93955"/>
                  </a:cubicBezTo>
                  <a:cubicBezTo>
                    <a:pt x="32069" y="93955"/>
                    <a:pt x="24838" y="92194"/>
                    <a:pt x="17112" y="87995"/>
                  </a:cubicBezTo>
                  <a:cubicBezTo>
                    <a:pt x="4043" y="91459"/>
                    <a:pt x="1" y="99195"/>
                    <a:pt x="7492" y="107203"/>
                  </a:cubicBezTo>
                  <a:cubicBezTo>
                    <a:pt x="10932" y="110888"/>
                    <a:pt x="13488" y="111954"/>
                    <a:pt x="16162" y="111954"/>
                  </a:cubicBezTo>
                  <a:cubicBezTo>
                    <a:pt x="19300" y="111954"/>
                    <a:pt x="22602" y="110487"/>
                    <a:pt x="27689" y="110060"/>
                  </a:cubicBezTo>
                  <a:cubicBezTo>
                    <a:pt x="37111" y="109270"/>
                    <a:pt x="65664" y="110972"/>
                    <a:pt x="86818" y="81308"/>
                  </a:cubicBezTo>
                  <a:cubicBezTo>
                    <a:pt x="107972" y="51645"/>
                    <a:pt x="81742" y="17073"/>
                    <a:pt x="81742" y="17073"/>
                  </a:cubicBezTo>
                  <a:cubicBezTo>
                    <a:pt x="81742" y="17073"/>
                    <a:pt x="64720" y="0"/>
                    <a:pt x="38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6814040" y="2068797"/>
              <a:ext cx="2117717" cy="2082871"/>
            </a:xfrm>
            <a:custGeom>
              <a:avLst/>
              <a:gdLst/>
              <a:ahLst/>
              <a:cxnLst/>
              <a:rect l="l" t="t" r="r" b="b"/>
              <a:pathLst>
                <a:path w="134309" h="132099" extrusionOk="0">
                  <a:moveTo>
                    <a:pt x="72385" y="1"/>
                  </a:moveTo>
                  <a:cubicBezTo>
                    <a:pt x="68653" y="1"/>
                    <a:pt x="68157" y="2254"/>
                    <a:pt x="68157" y="2254"/>
                  </a:cubicBezTo>
                  <a:cubicBezTo>
                    <a:pt x="68157" y="2254"/>
                    <a:pt x="60589" y="14715"/>
                    <a:pt x="36686" y="26218"/>
                  </a:cubicBezTo>
                  <a:cubicBezTo>
                    <a:pt x="12781" y="37722"/>
                    <a:pt x="0" y="60775"/>
                    <a:pt x="3557" y="84801"/>
                  </a:cubicBezTo>
                  <a:cubicBezTo>
                    <a:pt x="7128" y="108826"/>
                    <a:pt x="29574" y="119753"/>
                    <a:pt x="31746" y="121105"/>
                  </a:cubicBezTo>
                  <a:cubicBezTo>
                    <a:pt x="33328" y="122093"/>
                    <a:pt x="38839" y="132099"/>
                    <a:pt x="45267" y="132099"/>
                  </a:cubicBezTo>
                  <a:cubicBezTo>
                    <a:pt x="47733" y="132099"/>
                    <a:pt x="50334" y="130626"/>
                    <a:pt x="52900" y="126606"/>
                  </a:cubicBezTo>
                  <a:cubicBezTo>
                    <a:pt x="62139" y="112125"/>
                    <a:pt x="36534" y="108705"/>
                    <a:pt x="30348" y="104845"/>
                  </a:cubicBezTo>
                  <a:cubicBezTo>
                    <a:pt x="24164" y="100985"/>
                    <a:pt x="5274" y="73813"/>
                    <a:pt x="28585" y="46810"/>
                  </a:cubicBezTo>
                  <a:cubicBezTo>
                    <a:pt x="37883" y="36033"/>
                    <a:pt x="49017" y="32527"/>
                    <a:pt x="59609" y="32527"/>
                  </a:cubicBezTo>
                  <a:cubicBezTo>
                    <a:pt x="75560" y="32527"/>
                    <a:pt x="90285" y="40477"/>
                    <a:pt x="95663" y="43527"/>
                  </a:cubicBezTo>
                  <a:cubicBezTo>
                    <a:pt x="104509" y="48535"/>
                    <a:pt x="110278" y="58365"/>
                    <a:pt x="116313" y="58365"/>
                  </a:cubicBezTo>
                  <a:cubicBezTo>
                    <a:pt x="116395" y="58365"/>
                    <a:pt x="116477" y="58363"/>
                    <a:pt x="116559" y="58359"/>
                  </a:cubicBezTo>
                  <a:cubicBezTo>
                    <a:pt x="122698" y="58070"/>
                    <a:pt x="134308" y="36598"/>
                    <a:pt x="130175" y="27099"/>
                  </a:cubicBezTo>
                  <a:cubicBezTo>
                    <a:pt x="130175" y="27099"/>
                    <a:pt x="124795" y="21432"/>
                    <a:pt x="120206" y="17799"/>
                  </a:cubicBezTo>
                  <a:cubicBezTo>
                    <a:pt x="115631" y="14168"/>
                    <a:pt x="117379" y="12435"/>
                    <a:pt x="115631" y="11615"/>
                  </a:cubicBezTo>
                  <a:cubicBezTo>
                    <a:pt x="113884" y="10778"/>
                    <a:pt x="101863" y="5840"/>
                    <a:pt x="92745" y="1433"/>
                  </a:cubicBezTo>
                  <a:cubicBezTo>
                    <a:pt x="89769" y="2625"/>
                    <a:pt x="87576" y="3063"/>
                    <a:pt x="85722" y="3063"/>
                  </a:cubicBezTo>
                  <a:cubicBezTo>
                    <a:pt x="82115" y="3063"/>
                    <a:pt x="79788" y="1403"/>
                    <a:pt x="75452" y="400"/>
                  </a:cubicBezTo>
                  <a:cubicBezTo>
                    <a:pt x="74242" y="116"/>
                    <a:pt x="73231" y="1"/>
                    <a:pt x="72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956150" y="2214837"/>
            <a:ext cx="39063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BACKGROUND</a:t>
            </a:r>
            <a:endParaRPr sz="4400" dirty="0"/>
          </a:p>
        </p:txBody>
      </p:sp>
      <p:sp>
        <p:nvSpPr>
          <p:cNvPr id="521" name="Google Shape;521;p43"/>
          <p:cNvSpPr txBox="1">
            <a:spLocks noGrp="1"/>
          </p:cNvSpPr>
          <p:nvPr>
            <p:ph type="title" idx="2"/>
          </p:nvPr>
        </p:nvSpPr>
        <p:spPr>
          <a:xfrm>
            <a:off x="1067400" y="1253250"/>
            <a:ext cx="11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523" name="Google Shape;523;p43"/>
          <p:cNvSpPr/>
          <p:nvPr/>
        </p:nvSpPr>
        <p:spPr>
          <a:xfrm>
            <a:off x="1067404" y="890292"/>
            <a:ext cx="246416"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3"/>
          <p:cNvGrpSpPr/>
          <p:nvPr/>
        </p:nvGrpSpPr>
        <p:grpSpPr>
          <a:xfrm>
            <a:off x="2385301" y="1494400"/>
            <a:ext cx="929400" cy="359500"/>
            <a:chOff x="2385301" y="1494400"/>
            <a:chExt cx="929400" cy="359500"/>
          </a:xfrm>
        </p:grpSpPr>
        <p:cxnSp>
          <p:nvCxnSpPr>
            <p:cNvPr id="525" name="Google Shape;525;p43"/>
            <p:cNvCxnSpPr/>
            <p:nvPr/>
          </p:nvCxnSpPr>
          <p:spPr>
            <a:xfrm>
              <a:off x="2385301" y="1494400"/>
              <a:ext cx="505800" cy="0"/>
            </a:xfrm>
            <a:prstGeom prst="straightConnector1">
              <a:avLst/>
            </a:prstGeom>
            <a:noFill/>
            <a:ln w="76200" cap="flat" cmpd="sng">
              <a:solidFill>
                <a:schemeClr val="accent4"/>
              </a:solidFill>
              <a:prstDash val="solid"/>
              <a:round/>
              <a:headEnd type="none" w="med" len="med"/>
              <a:tailEnd type="none" w="med" len="med"/>
            </a:ln>
          </p:spPr>
        </p:cxnSp>
        <p:cxnSp>
          <p:nvCxnSpPr>
            <p:cNvPr id="526" name="Google Shape;526;p43"/>
            <p:cNvCxnSpPr/>
            <p:nvPr/>
          </p:nvCxnSpPr>
          <p:spPr>
            <a:xfrm>
              <a:off x="2385301" y="1674150"/>
              <a:ext cx="714300" cy="0"/>
            </a:xfrm>
            <a:prstGeom prst="straightConnector1">
              <a:avLst/>
            </a:prstGeom>
            <a:noFill/>
            <a:ln w="76200" cap="flat" cmpd="sng">
              <a:solidFill>
                <a:schemeClr val="accent4"/>
              </a:solidFill>
              <a:prstDash val="solid"/>
              <a:round/>
              <a:headEnd type="none" w="med" len="med"/>
              <a:tailEnd type="none" w="med" len="med"/>
            </a:ln>
          </p:spPr>
        </p:cxnSp>
        <p:cxnSp>
          <p:nvCxnSpPr>
            <p:cNvPr id="527" name="Google Shape;527;p43"/>
            <p:cNvCxnSpPr/>
            <p:nvPr/>
          </p:nvCxnSpPr>
          <p:spPr>
            <a:xfrm>
              <a:off x="2385301" y="1853900"/>
              <a:ext cx="929400" cy="0"/>
            </a:xfrm>
            <a:prstGeom prst="straightConnector1">
              <a:avLst/>
            </a:prstGeom>
            <a:noFill/>
            <a:ln w="76200" cap="flat" cmpd="sng">
              <a:solidFill>
                <a:schemeClr val="accent4"/>
              </a:solidFill>
              <a:prstDash val="solid"/>
              <a:round/>
              <a:headEnd type="none" w="med" len="med"/>
              <a:tailEnd type="none" w="med" len="med"/>
            </a:ln>
          </p:spPr>
        </p:cxnSp>
      </p:grpSp>
      <p:grpSp>
        <p:nvGrpSpPr>
          <p:cNvPr id="528" name="Google Shape;528;p43"/>
          <p:cNvGrpSpPr/>
          <p:nvPr/>
        </p:nvGrpSpPr>
        <p:grpSpPr>
          <a:xfrm>
            <a:off x="5082750" y="937255"/>
            <a:ext cx="1818313" cy="3407741"/>
            <a:chOff x="5082750" y="937255"/>
            <a:chExt cx="1818313" cy="3407741"/>
          </a:xfrm>
        </p:grpSpPr>
        <p:sp>
          <p:nvSpPr>
            <p:cNvPr id="529" name="Google Shape;529;p43"/>
            <p:cNvSpPr/>
            <p:nvPr/>
          </p:nvSpPr>
          <p:spPr>
            <a:xfrm>
              <a:off x="5253900" y="4082796"/>
              <a:ext cx="1235700" cy="2622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5955605" y="4043298"/>
              <a:ext cx="421242" cy="200286"/>
            </a:xfrm>
            <a:custGeom>
              <a:avLst/>
              <a:gdLst/>
              <a:ahLst/>
              <a:cxnLst/>
              <a:rect l="l" t="t" r="r" b="b"/>
              <a:pathLst>
                <a:path w="10026" h="4767" extrusionOk="0">
                  <a:moveTo>
                    <a:pt x="3299" y="1"/>
                  </a:moveTo>
                  <a:cubicBezTo>
                    <a:pt x="3299" y="1"/>
                    <a:pt x="0" y="699"/>
                    <a:pt x="58" y="1337"/>
                  </a:cubicBezTo>
                  <a:cubicBezTo>
                    <a:pt x="117" y="1976"/>
                    <a:pt x="30" y="2644"/>
                    <a:pt x="550" y="3160"/>
                  </a:cubicBezTo>
                  <a:cubicBezTo>
                    <a:pt x="728" y="3336"/>
                    <a:pt x="936" y="3385"/>
                    <a:pt x="1152" y="3385"/>
                  </a:cubicBezTo>
                  <a:cubicBezTo>
                    <a:pt x="1422" y="3385"/>
                    <a:pt x="1706" y="3309"/>
                    <a:pt x="1960" y="3309"/>
                  </a:cubicBezTo>
                  <a:cubicBezTo>
                    <a:pt x="2099" y="3309"/>
                    <a:pt x="2230" y="3332"/>
                    <a:pt x="2345" y="3403"/>
                  </a:cubicBezTo>
                  <a:cubicBezTo>
                    <a:pt x="2837" y="3706"/>
                    <a:pt x="3676" y="4648"/>
                    <a:pt x="4630" y="4740"/>
                  </a:cubicBezTo>
                  <a:cubicBezTo>
                    <a:pt x="4807" y="4757"/>
                    <a:pt x="5085" y="4767"/>
                    <a:pt x="5421" y="4767"/>
                  </a:cubicBezTo>
                  <a:cubicBezTo>
                    <a:pt x="6897" y="4767"/>
                    <a:pt x="9501" y="4581"/>
                    <a:pt x="9737" y="4011"/>
                  </a:cubicBezTo>
                  <a:cubicBezTo>
                    <a:pt x="10026" y="3311"/>
                    <a:pt x="9737" y="2888"/>
                    <a:pt x="8869" y="2583"/>
                  </a:cubicBezTo>
                  <a:cubicBezTo>
                    <a:pt x="8001" y="2279"/>
                    <a:pt x="4485" y="851"/>
                    <a:pt x="3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5406641" y="4057247"/>
              <a:ext cx="327129" cy="239065"/>
            </a:xfrm>
            <a:custGeom>
              <a:avLst/>
              <a:gdLst/>
              <a:ahLst/>
              <a:cxnLst/>
              <a:rect l="l" t="t" r="r" b="b"/>
              <a:pathLst>
                <a:path w="7786" h="5690" extrusionOk="0">
                  <a:moveTo>
                    <a:pt x="5699" y="1"/>
                  </a:moveTo>
                  <a:cubicBezTo>
                    <a:pt x="4515" y="1"/>
                    <a:pt x="3192" y="91"/>
                    <a:pt x="3098" y="488"/>
                  </a:cubicBezTo>
                  <a:cubicBezTo>
                    <a:pt x="2924" y="1218"/>
                    <a:pt x="1174" y="3293"/>
                    <a:pt x="768" y="3748"/>
                  </a:cubicBezTo>
                  <a:cubicBezTo>
                    <a:pt x="363" y="4204"/>
                    <a:pt x="1" y="5353"/>
                    <a:pt x="2388" y="5664"/>
                  </a:cubicBezTo>
                  <a:cubicBezTo>
                    <a:pt x="2522" y="5681"/>
                    <a:pt x="2653" y="5689"/>
                    <a:pt x="2780" y="5689"/>
                  </a:cubicBezTo>
                  <a:cubicBezTo>
                    <a:pt x="4874" y="5689"/>
                    <a:pt x="6011" y="3460"/>
                    <a:pt x="6093" y="3186"/>
                  </a:cubicBezTo>
                  <a:cubicBezTo>
                    <a:pt x="6179" y="2896"/>
                    <a:pt x="7379" y="2220"/>
                    <a:pt x="7583" y="1981"/>
                  </a:cubicBezTo>
                  <a:cubicBezTo>
                    <a:pt x="7786" y="1741"/>
                    <a:pt x="7583" y="64"/>
                    <a:pt x="7583" y="64"/>
                  </a:cubicBezTo>
                  <a:cubicBezTo>
                    <a:pt x="7583" y="64"/>
                    <a:pt x="6689" y="1"/>
                    <a:pt x="5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5918535" y="1479955"/>
              <a:ext cx="265157" cy="446409"/>
            </a:xfrm>
            <a:custGeom>
              <a:avLst/>
              <a:gdLst/>
              <a:ahLst/>
              <a:cxnLst/>
              <a:rect l="l" t="t" r="r" b="b"/>
              <a:pathLst>
                <a:path w="6311" h="10625" extrusionOk="0">
                  <a:moveTo>
                    <a:pt x="110" y="0"/>
                  </a:moveTo>
                  <a:lnTo>
                    <a:pt x="110" y="0"/>
                  </a:lnTo>
                  <a:cubicBezTo>
                    <a:pt x="0" y="3309"/>
                    <a:pt x="1176" y="9387"/>
                    <a:pt x="1176" y="9387"/>
                  </a:cubicBezTo>
                  <a:cubicBezTo>
                    <a:pt x="1700" y="10067"/>
                    <a:pt x="2185" y="10625"/>
                    <a:pt x="2185" y="10625"/>
                  </a:cubicBezTo>
                  <a:lnTo>
                    <a:pt x="6310" y="7450"/>
                  </a:lnTo>
                  <a:cubicBezTo>
                    <a:pt x="6310" y="7450"/>
                    <a:pt x="4204" y="4196"/>
                    <a:pt x="3015" y="2226"/>
                  </a:cubicBezTo>
                  <a:cubicBezTo>
                    <a:pt x="2144" y="784"/>
                    <a:pt x="1045" y="201"/>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5387567" y="2392803"/>
              <a:ext cx="753833" cy="1719674"/>
            </a:xfrm>
            <a:custGeom>
              <a:avLst/>
              <a:gdLst/>
              <a:ahLst/>
              <a:cxnLst/>
              <a:rect l="l" t="t" r="r" b="b"/>
              <a:pathLst>
                <a:path w="17942" h="40930" extrusionOk="0">
                  <a:moveTo>
                    <a:pt x="13921" y="0"/>
                  </a:moveTo>
                  <a:cubicBezTo>
                    <a:pt x="13921" y="0"/>
                    <a:pt x="5192" y="888"/>
                    <a:pt x="1573" y="888"/>
                  </a:cubicBezTo>
                  <a:cubicBezTo>
                    <a:pt x="1190" y="888"/>
                    <a:pt x="865" y="879"/>
                    <a:pt x="613" y="857"/>
                  </a:cubicBezTo>
                  <a:lnTo>
                    <a:pt x="613" y="857"/>
                  </a:lnTo>
                  <a:cubicBezTo>
                    <a:pt x="613" y="857"/>
                    <a:pt x="1" y="3673"/>
                    <a:pt x="1382" y="15443"/>
                  </a:cubicBezTo>
                  <a:cubicBezTo>
                    <a:pt x="2076" y="21358"/>
                    <a:pt x="3082" y="39665"/>
                    <a:pt x="3191" y="40128"/>
                  </a:cubicBezTo>
                  <a:cubicBezTo>
                    <a:pt x="3255" y="40396"/>
                    <a:pt x="4853" y="40587"/>
                    <a:pt x="6251" y="40587"/>
                  </a:cubicBezTo>
                  <a:cubicBezTo>
                    <a:pt x="7265" y="40587"/>
                    <a:pt x="8173" y="40487"/>
                    <a:pt x="8312" y="40243"/>
                  </a:cubicBezTo>
                  <a:cubicBezTo>
                    <a:pt x="8642" y="39665"/>
                    <a:pt x="7762" y="9817"/>
                    <a:pt x="7762" y="9816"/>
                  </a:cubicBezTo>
                  <a:lnTo>
                    <a:pt x="7762" y="9816"/>
                  </a:lnTo>
                  <a:cubicBezTo>
                    <a:pt x="7762" y="9817"/>
                    <a:pt x="12820" y="40344"/>
                    <a:pt x="12931" y="40804"/>
                  </a:cubicBezTo>
                  <a:cubicBezTo>
                    <a:pt x="12952" y="40891"/>
                    <a:pt x="13125" y="40930"/>
                    <a:pt x="13395" y="40930"/>
                  </a:cubicBezTo>
                  <a:cubicBezTo>
                    <a:pt x="14553" y="40930"/>
                    <a:pt x="17496" y="40227"/>
                    <a:pt x="17941" y="39665"/>
                  </a:cubicBezTo>
                  <a:cubicBezTo>
                    <a:pt x="17941" y="39665"/>
                    <a:pt x="15631" y="19716"/>
                    <a:pt x="15412" y="18444"/>
                  </a:cubicBezTo>
                  <a:cubicBezTo>
                    <a:pt x="15192" y="17173"/>
                    <a:pt x="14911" y="3995"/>
                    <a:pt x="1392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5387567" y="2392803"/>
              <a:ext cx="753833" cy="1719674"/>
            </a:xfrm>
            <a:custGeom>
              <a:avLst/>
              <a:gdLst/>
              <a:ahLst/>
              <a:cxnLst/>
              <a:rect l="l" t="t" r="r" b="b"/>
              <a:pathLst>
                <a:path w="17942" h="40930" extrusionOk="0">
                  <a:moveTo>
                    <a:pt x="13921" y="0"/>
                  </a:moveTo>
                  <a:cubicBezTo>
                    <a:pt x="13921" y="0"/>
                    <a:pt x="5192" y="888"/>
                    <a:pt x="1573" y="888"/>
                  </a:cubicBezTo>
                  <a:cubicBezTo>
                    <a:pt x="1190" y="888"/>
                    <a:pt x="865" y="879"/>
                    <a:pt x="613" y="857"/>
                  </a:cubicBezTo>
                  <a:lnTo>
                    <a:pt x="613" y="857"/>
                  </a:lnTo>
                  <a:cubicBezTo>
                    <a:pt x="613" y="857"/>
                    <a:pt x="1" y="3673"/>
                    <a:pt x="1382" y="15443"/>
                  </a:cubicBezTo>
                  <a:cubicBezTo>
                    <a:pt x="2076" y="21358"/>
                    <a:pt x="3082" y="39665"/>
                    <a:pt x="3191" y="40128"/>
                  </a:cubicBezTo>
                  <a:cubicBezTo>
                    <a:pt x="3255" y="40396"/>
                    <a:pt x="4853" y="40587"/>
                    <a:pt x="6251" y="40587"/>
                  </a:cubicBezTo>
                  <a:cubicBezTo>
                    <a:pt x="7265" y="40587"/>
                    <a:pt x="8173" y="40487"/>
                    <a:pt x="8312" y="40243"/>
                  </a:cubicBezTo>
                  <a:cubicBezTo>
                    <a:pt x="8642" y="39665"/>
                    <a:pt x="7762" y="9817"/>
                    <a:pt x="7762" y="9816"/>
                  </a:cubicBezTo>
                  <a:lnTo>
                    <a:pt x="7762" y="9816"/>
                  </a:lnTo>
                  <a:cubicBezTo>
                    <a:pt x="7762" y="9817"/>
                    <a:pt x="12820" y="40344"/>
                    <a:pt x="12931" y="40804"/>
                  </a:cubicBezTo>
                  <a:cubicBezTo>
                    <a:pt x="12952" y="40891"/>
                    <a:pt x="13125" y="40930"/>
                    <a:pt x="13395" y="40930"/>
                  </a:cubicBezTo>
                  <a:cubicBezTo>
                    <a:pt x="14553" y="40930"/>
                    <a:pt x="17496" y="40227"/>
                    <a:pt x="17941" y="39665"/>
                  </a:cubicBezTo>
                  <a:cubicBezTo>
                    <a:pt x="17941" y="39665"/>
                    <a:pt x="15631" y="19716"/>
                    <a:pt x="15412" y="18444"/>
                  </a:cubicBezTo>
                  <a:cubicBezTo>
                    <a:pt x="15192" y="17173"/>
                    <a:pt x="14911" y="3995"/>
                    <a:pt x="1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5378954" y="1528020"/>
              <a:ext cx="625393" cy="1054492"/>
            </a:xfrm>
            <a:custGeom>
              <a:avLst/>
              <a:gdLst/>
              <a:ahLst/>
              <a:cxnLst/>
              <a:rect l="l" t="t" r="r" b="b"/>
              <a:pathLst>
                <a:path w="14885" h="25098" extrusionOk="0">
                  <a:moveTo>
                    <a:pt x="5071" y="1"/>
                  </a:moveTo>
                  <a:lnTo>
                    <a:pt x="204" y="1048"/>
                  </a:lnTo>
                  <a:lnTo>
                    <a:pt x="238" y="8627"/>
                  </a:lnTo>
                  <a:cubicBezTo>
                    <a:pt x="238" y="8627"/>
                    <a:pt x="0" y="23476"/>
                    <a:pt x="818" y="25071"/>
                  </a:cubicBezTo>
                  <a:cubicBezTo>
                    <a:pt x="818" y="25071"/>
                    <a:pt x="1472" y="25097"/>
                    <a:pt x="2647" y="25097"/>
                  </a:cubicBezTo>
                  <a:cubicBezTo>
                    <a:pt x="4995" y="25097"/>
                    <a:pt x="9424" y="24992"/>
                    <a:pt x="14885" y="24362"/>
                  </a:cubicBezTo>
                  <a:cubicBezTo>
                    <a:pt x="14885" y="24362"/>
                    <a:pt x="14874" y="18396"/>
                    <a:pt x="14429" y="15915"/>
                  </a:cubicBezTo>
                  <a:cubicBezTo>
                    <a:pt x="13984" y="13433"/>
                    <a:pt x="13867" y="4267"/>
                    <a:pt x="13867" y="4267"/>
                  </a:cubicBezTo>
                  <a:lnTo>
                    <a:pt x="12861" y="319"/>
                  </a:lnTo>
                  <a:lnTo>
                    <a:pt x="5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5597892" y="993680"/>
              <a:ext cx="421831" cy="562245"/>
            </a:xfrm>
            <a:custGeom>
              <a:avLst/>
              <a:gdLst/>
              <a:ahLst/>
              <a:cxnLst/>
              <a:rect l="l" t="t" r="r" b="b"/>
              <a:pathLst>
                <a:path w="10040" h="13382" extrusionOk="0">
                  <a:moveTo>
                    <a:pt x="4574" y="0"/>
                  </a:moveTo>
                  <a:cubicBezTo>
                    <a:pt x="4429" y="0"/>
                    <a:pt x="4283" y="7"/>
                    <a:pt x="4134" y="22"/>
                  </a:cubicBezTo>
                  <a:cubicBezTo>
                    <a:pt x="1811" y="251"/>
                    <a:pt x="476" y="3107"/>
                    <a:pt x="516" y="4116"/>
                  </a:cubicBezTo>
                  <a:cubicBezTo>
                    <a:pt x="555" y="5126"/>
                    <a:pt x="1392" y="7660"/>
                    <a:pt x="1145" y="8536"/>
                  </a:cubicBezTo>
                  <a:cubicBezTo>
                    <a:pt x="896" y="9412"/>
                    <a:pt x="0" y="10846"/>
                    <a:pt x="0" y="10846"/>
                  </a:cubicBezTo>
                  <a:lnTo>
                    <a:pt x="4534" y="13234"/>
                  </a:lnTo>
                  <a:cubicBezTo>
                    <a:pt x="4537" y="13230"/>
                    <a:pt x="4541" y="13229"/>
                    <a:pt x="4545" y="13229"/>
                  </a:cubicBezTo>
                  <a:cubicBezTo>
                    <a:pt x="4588" y="13229"/>
                    <a:pt x="4673" y="13381"/>
                    <a:pt x="4679" y="13381"/>
                  </a:cubicBezTo>
                  <a:cubicBezTo>
                    <a:pt x="4682" y="13381"/>
                    <a:pt x="4660" y="13332"/>
                    <a:pt x="4590" y="13179"/>
                  </a:cubicBezTo>
                  <a:cubicBezTo>
                    <a:pt x="4367" y="12686"/>
                    <a:pt x="5358" y="12238"/>
                    <a:pt x="5270" y="11726"/>
                  </a:cubicBezTo>
                  <a:cubicBezTo>
                    <a:pt x="5183" y="11215"/>
                    <a:pt x="5344" y="10917"/>
                    <a:pt x="5409" y="10574"/>
                  </a:cubicBezTo>
                  <a:cubicBezTo>
                    <a:pt x="5444" y="10400"/>
                    <a:pt x="5555" y="10334"/>
                    <a:pt x="5719" y="10334"/>
                  </a:cubicBezTo>
                  <a:cubicBezTo>
                    <a:pt x="6199" y="10334"/>
                    <a:pt x="7128" y="10898"/>
                    <a:pt x="7868" y="10937"/>
                  </a:cubicBezTo>
                  <a:cubicBezTo>
                    <a:pt x="7898" y="10938"/>
                    <a:pt x="7926" y="10939"/>
                    <a:pt x="7954" y="10939"/>
                  </a:cubicBezTo>
                  <a:cubicBezTo>
                    <a:pt x="8631" y="10939"/>
                    <a:pt x="8645" y="10462"/>
                    <a:pt x="8553" y="10042"/>
                  </a:cubicBezTo>
                  <a:cubicBezTo>
                    <a:pt x="8458" y="9604"/>
                    <a:pt x="8940" y="9644"/>
                    <a:pt x="8990" y="9508"/>
                  </a:cubicBezTo>
                  <a:cubicBezTo>
                    <a:pt x="9082" y="9268"/>
                    <a:pt x="8286" y="8861"/>
                    <a:pt x="8286" y="8861"/>
                  </a:cubicBezTo>
                  <a:cubicBezTo>
                    <a:pt x="8286" y="8861"/>
                    <a:pt x="9029" y="8765"/>
                    <a:pt x="9181" y="8576"/>
                  </a:cubicBezTo>
                  <a:cubicBezTo>
                    <a:pt x="9334" y="8385"/>
                    <a:pt x="8953" y="8138"/>
                    <a:pt x="9087" y="7947"/>
                  </a:cubicBezTo>
                  <a:cubicBezTo>
                    <a:pt x="9220" y="7755"/>
                    <a:pt x="9887" y="7737"/>
                    <a:pt x="9962" y="7490"/>
                  </a:cubicBezTo>
                  <a:cubicBezTo>
                    <a:pt x="10039" y="7243"/>
                    <a:pt x="9277" y="6119"/>
                    <a:pt x="9200" y="5718"/>
                  </a:cubicBezTo>
                  <a:cubicBezTo>
                    <a:pt x="9124" y="5319"/>
                    <a:pt x="9887" y="5051"/>
                    <a:pt x="9791" y="4634"/>
                  </a:cubicBezTo>
                  <a:cubicBezTo>
                    <a:pt x="9696" y="4215"/>
                    <a:pt x="9277" y="2862"/>
                    <a:pt x="8838" y="2156"/>
                  </a:cubicBezTo>
                  <a:cubicBezTo>
                    <a:pt x="8428" y="1496"/>
                    <a:pt x="6700" y="0"/>
                    <a:pt x="4574" y="0"/>
                  </a:cubicBezTo>
                  <a:close/>
                </a:path>
              </a:pathLst>
            </a:custGeom>
            <a:solidFill>
              <a:srgbClr val="F49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5617891" y="993680"/>
              <a:ext cx="351371" cy="341750"/>
            </a:xfrm>
            <a:custGeom>
              <a:avLst/>
              <a:gdLst/>
              <a:ahLst/>
              <a:cxnLst/>
              <a:rect l="l" t="t" r="r" b="b"/>
              <a:pathLst>
                <a:path w="8363" h="8134" extrusionOk="0">
                  <a:moveTo>
                    <a:pt x="4096" y="1"/>
                  </a:moveTo>
                  <a:cubicBezTo>
                    <a:pt x="3952" y="1"/>
                    <a:pt x="3806" y="7"/>
                    <a:pt x="3658" y="22"/>
                  </a:cubicBezTo>
                  <a:cubicBezTo>
                    <a:pt x="1335" y="250"/>
                    <a:pt x="0" y="3107"/>
                    <a:pt x="40" y="4116"/>
                  </a:cubicBezTo>
                  <a:cubicBezTo>
                    <a:pt x="73" y="4999"/>
                    <a:pt x="718" y="7048"/>
                    <a:pt x="713" y="8134"/>
                  </a:cubicBezTo>
                  <a:cubicBezTo>
                    <a:pt x="715" y="8099"/>
                    <a:pt x="2420" y="6496"/>
                    <a:pt x="2278" y="5785"/>
                  </a:cubicBezTo>
                  <a:cubicBezTo>
                    <a:pt x="2135" y="5073"/>
                    <a:pt x="2456" y="4362"/>
                    <a:pt x="3132" y="4326"/>
                  </a:cubicBezTo>
                  <a:cubicBezTo>
                    <a:pt x="3141" y="4326"/>
                    <a:pt x="3150" y="4325"/>
                    <a:pt x="3159" y="4325"/>
                  </a:cubicBezTo>
                  <a:cubicBezTo>
                    <a:pt x="3800" y="4325"/>
                    <a:pt x="4148" y="5539"/>
                    <a:pt x="4426" y="5539"/>
                  </a:cubicBezTo>
                  <a:cubicBezTo>
                    <a:pt x="4433" y="5539"/>
                    <a:pt x="4441" y="5538"/>
                    <a:pt x="4448" y="5536"/>
                  </a:cubicBezTo>
                  <a:cubicBezTo>
                    <a:pt x="4732" y="5465"/>
                    <a:pt x="4750" y="4297"/>
                    <a:pt x="5484" y="3900"/>
                  </a:cubicBezTo>
                  <a:cubicBezTo>
                    <a:pt x="6179" y="3526"/>
                    <a:pt x="5862" y="2801"/>
                    <a:pt x="6254" y="2480"/>
                  </a:cubicBezTo>
                  <a:cubicBezTo>
                    <a:pt x="6372" y="2383"/>
                    <a:pt x="6541" y="2358"/>
                    <a:pt x="6740" y="2358"/>
                  </a:cubicBezTo>
                  <a:cubicBezTo>
                    <a:pt x="6941" y="2358"/>
                    <a:pt x="7175" y="2384"/>
                    <a:pt x="7419" y="2384"/>
                  </a:cubicBezTo>
                  <a:cubicBezTo>
                    <a:pt x="7730" y="2384"/>
                    <a:pt x="8059" y="2342"/>
                    <a:pt x="8362" y="2155"/>
                  </a:cubicBezTo>
                  <a:cubicBezTo>
                    <a:pt x="7952" y="1495"/>
                    <a:pt x="6223" y="1"/>
                    <a:pt x="4096" y="1"/>
                  </a:cubicBezTo>
                  <a:close/>
                </a:path>
              </a:pathLst>
            </a:custGeom>
            <a:solidFill>
              <a:srgbClr val="05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5609698" y="976664"/>
              <a:ext cx="368514" cy="358808"/>
            </a:xfrm>
            <a:custGeom>
              <a:avLst/>
              <a:gdLst/>
              <a:ahLst/>
              <a:cxnLst/>
              <a:rect l="l" t="t" r="r" b="b"/>
              <a:pathLst>
                <a:path w="8771" h="8540" extrusionOk="0">
                  <a:moveTo>
                    <a:pt x="3979" y="0"/>
                  </a:moveTo>
                  <a:cubicBezTo>
                    <a:pt x="3528" y="0"/>
                    <a:pt x="2974" y="134"/>
                    <a:pt x="2830" y="304"/>
                  </a:cubicBezTo>
                  <a:cubicBezTo>
                    <a:pt x="2635" y="535"/>
                    <a:pt x="1834" y="675"/>
                    <a:pt x="1868" y="1280"/>
                  </a:cubicBezTo>
                  <a:cubicBezTo>
                    <a:pt x="1868" y="1280"/>
                    <a:pt x="1836" y="1276"/>
                    <a:pt x="1782" y="1276"/>
                  </a:cubicBezTo>
                  <a:cubicBezTo>
                    <a:pt x="1599" y="1276"/>
                    <a:pt x="1173" y="1328"/>
                    <a:pt x="925" y="1780"/>
                  </a:cubicBezTo>
                  <a:cubicBezTo>
                    <a:pt x="604" y="2368"/>
                    <a:pt x="534" y="2811"/>
                    <a:pt x="392" y="2936"/>
                  </a:cubicBezTo>
                  <a:cubicBezTo>
                    <a:pt x="250" y="3061"/>
                    <a:pt x="321" y="3700"/>
                    <a:pt x="161" y="3986"/>
                  </a:cubicBezTo>
                  <a:cubicBezTo>
                    <a:pt x="0" y="4270"/>
                    <a:pt x="59" y="5792"/>
                    <a:pt x="321" y="6119"/>
                  </a:cubicBezTo>
                  <a:cubicBezTo>
                    <a:pt x="583" y="6446"/>
                    <a:pt x="423" y="6966"/>
                    <a:pt x="587" y="7114"/>
                  </a:cubicBezTo>
                  <a:cubicBezTo>
                    <a:pt x="752" y="7263"/>
                    <a:pt x="907" y="8540"/>
                    <a:pt x="907" y="8540"/>
                  </a:cubicBezTo>
                  <a:lnTo>
                    <a:pt x="3256" y="3097"/>
                  </a:lnTo>
                  <a:lnTo>
                    <a:pt x="4892" y="1282"/>
                  </a:lnTo>
                  <a:lnTo>
                    <a:pt x="8377" y="2776"/>
                  </a:lnTo>
                  <a:cubicBezTo>
                    <a:pt x="8615" y="2578"/>
                    <a:pt x="8770" y="2237"/>
                    <a:pt x="8511" y="2061"/>
                  </a:cubicBezTo>
                  <a:cubicBezTo>
                    <a:pt x="8104" y="1786"/>
                    <a:pt x="7933" y="1140"/>
                    <a:pt x="6884" y="641"/>
                  </a:cubicBezTo>
                  <a:cubicBezTo>
                    <a:pt x="5835" y="143"/>
                    <a:pt x="4824" y="198"/>
                    <a:pt x="4396" y="54"/>
                  </a:cubicBezTo>
                  <a:cubicBezTo>
                    <a:pt x="4285" y="17"/>
                    <a:pt x="4138" y="0"/>
                    <a:pt x="3979" y="0"/>
                  </a:cubicBezTo>
                  <a:close/>
                </a:path>
              </a:pathLst>
            </a:custGeom>
            <a:solidFill>
              <a:srgbClr val="05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5854812" y="1034224"/>
              <a:ext cx="142557" cy="89282"/>
            </a:xfrm>
            <a:custGeom>
              <a:avLst/>
              <a:gdLst/>
              <a:ahLst/>
              <a:cxnLst/>
              <a:rect l="l" t="t" r="r" b="b"/>
              <a:pathLst>
                <a:path w="3393" h="2125" extrusionOk="0">
                  <a:moveTo>
                    <a:pt x="1333" y="0"/>
                  </a:moveTo>
                  <a:cubicBezTo>
                    <a:pt x="1266" y="0"/>
                    <a:pt x="0" y="1495"/>
                    <a:pt x="18" y="1548"/>
                  </a:cubicBezTo>
                  <a:cubicBezTo>
                    <a:pt x="35" y="1601"/>
                    <a:pt x="359" y="2125"/>
                    <a:pt x="359" y="2125"/>
                  </a:cubicBezTo>
                  <a:cubicBezTo>
                    <a:pt x="403" y="1947"/>
                    <a:pt x="623" y="1888"/>
                    <a:pt x="918" y="1888"/>
                  </a:cubicBezTo>
                  <a:cubicBezTo>
                    <a:pt x="1249" y="1888"/>
                    <a:pt x="1672" y="1962"/>
                    <a:pt x="2046" y="2027"/>
                  </a:cubicBezTo>
                  <a:cubicBezTo>
                    <a:pt x="2305" y="2073"/>
                    <a:pt x="2533" y="2092"/>
                    <a:pt x="2721" y="2092"/>
                  </a:cubicBezTo>
                  <a:cubicBezTo>
                    <a:pt x="3169" y="2092"/>
                    <a:pt x="3393" y="1983"/>
                    <a:pt x="3290" y="1866"/>
                  </a:cubicBezTo>
                  <a:cubicBezTo>
                    <a:pt x="3183" y="1743"/>
                    <a:pt x="3261" y="1548"/>
                    <a:pt x="3059" y="1317"/>
                  </a:cubicBezTo>
                  <a:cubicBezTo>
                    <a:pt x="2856" y="1082"/>
                    <a:pt x="2819" y="827"/>
                    <a:pt x="2556" y="527"/>
                  </a:cubicBezTo>
                  <a:cubicBezTo>
                    <a:pt x="2294" y="227"/>
                    <a:pt x="1387" y="18"/>
                    <a:pt x="1334" y="1"/>
                  </a:cubicBezTo>
                  <a:cubicBezTo>
                    <a:pt x="1334" y="0"/>
                    <a:pt x="1333" y="0"/>
                    <a:pt x="1333" y="0"/>
                  </a:cubicBezTo>
                  <a:close/>
                </a:path>
              </a:pathLst>
            </a:custGeom>
            <a:solidFill>
              <a:srgbClr val="05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5571507" y="1373113"/>
              <a:ext cx="226965" cy="223562"/>
            </a:xfrm>
            <a:custGeom>
              <a:avLst/>
              <a:gdLst/>
              <a:ahLst/>
              <a:cxnLst/>
              <a:rect l="l" t="t" r="r" b="b"/>
              <a:pathLst>
                <a:path w="5402" h="5321" extrusionOk="0">
                  <a:moveTo>
                    <a:pt x="1591" y="0"/>
                  </a:moveTo>
                  <a:lnTo>
                    <a:pt x="1" y="1485"/>
                  </a:lnTo>
                  <a:lnTo>
                    <a:pt x="5268" y="5321"/>
                  </a:lnTo>
                  <a:lnTo>
                    <a:pt x="5401" y="3552"/>
                  </a:lnTo>
                  <a:lnTo>
                    <a:pt x="1591" y="0"/>
                  </a:lnTo>
                  <a:close/>
                </a:path>
              </a:pathLst>
            </a:custGeom>
            <a:solidFill>
              <a:srgbClr val="ED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5798428" y="1450965"/>
              <a:ext cx="62686" cy="71383"/>
            </a:xfrm>
            <a:custGeom>
              <a:avLst/>
              <a:gdLst/>
              <a:ahLst/>
              <a:cxnLst/>
              <a:rect l="l" t="t" r="r" b="b"/>
              <a:pathLst>
                <a:path w="1492" h="1699" extrusionOk="0">
                  <a:moveTo>
                    <a:pt x="559" y="1"/>
                  </a:moveTo>
                  <a:lnTo>
                    <a:pt x="0" y="1699"/>
                  </a:lnTo>
                  <a:lnTo>
                    <a:pt x="0" y="1699"/>
                  </a:lnTo>
                  <a:lnTo>
                    <a:pt x="1491" y="808"/>
                  </a:lnTo>
                  <a:lnTo>
                    <a:pt x="559" y="1"/>
                  </a:lnTo>
                  <a:close/>
                </a:path>
              </a:pathLst>
            </a:custGeom>
            <a:solidFill>
              <a:srgbClr val="ED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5597892" y="1449369"/>
              <a:ext cx="277467" cy="636485"/>
            </a:xfrm>
            <a:custGeom>
              <a:avLst/>
              <a:gdLst/>
              <a:ahLst/>
              <a:cxnLst/>
              <a:rect l="l" t="t" r="r" b="b"/>
              <a:pathLst>
                <a:path w="6604" h="15149" extrusionOk="0">
                  <a:moveTo>
                    <a:pt x="0" y="0"/>
                  </a:moveTo>
                  <a:lnTo>
                    <a:pt x="5205" y="15148"/>
                  </a:lnTo>
                  <a:lnTo>
                    <a:pt x="6603" y="355"/>
                  </a:lnTo>
                  <a:lnTo>
                    <a:pt x="4773" y="173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5571507" y="1373113"/>
              <a:ext cx="303768" cy="198983"/>
            </a:xfrm>
            <a:custGeom>
              <a:avLst/>
              <a:gdLst/>
              <a:ahLst/>
              <a:cxnLst/>
              <a:rect l="l" t="t" r="r" b="b"/>
              <a:pathLst>
                <a:path w="7230" h="4736" extrusionOk="0">
                  <a:moveTo>
                    <a:pt x="1591" y="0"/>
                  </a:moveTo>
                  <a:lnTo>
                    <a:pt x="1" y="1485"/>
                  </a:lnTo>
                  <a:lnTo>
                    <a:pt x="4464" y="4735"/>
                  </a:lnTo>
                  <a:lnTo>
                    <a:pt x="5401" y="3552"/>
                  </a:lnTo>
                  <a:lnTo>
                    <a:pt x="6413" y="4349"/>
                  </a:lnTo>
                  <a:lnTo>
                    <a:pt x="7230" y="2170"/>
                  </a:lnTo>
                  <a:lnTo>
                    <a:pt x="6037" y="1542"/>
                  </a:lnTo>
                  <a:cubicBezTo>
                    <a:pt x="6037" y="1542"/>
                    <a:pt x="5921" y="2262"/>
                    <a:pt x="5613" y="2367"/>
                  </a:cubicBezTo>
                  <a:cubicBezTo>
                    <a:pt x="5534" y="2394"/>
                    <a:pt x="5448" y="2407"/>
                    <a:pt x="5356" y="2407"/>
                  </a:cubicBezTo>
                  <a:cubicBezTo>
                    <a:pt x="4077" y="2407"/>
                    <a:pt x="1591" y="0"/>
                    <a:pt x="1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5378870" y="1396977"/>
              <a:ext cx="437754" cy="688878"/>
            </a:xfrm>
            <a:custGeom>
              <a:avLst/>
              <a:gdLst/>
              <a:ahLst/>
              <a:cxnLst/>
              <a:rect l="l" t="t" r="r" b="b"/>
              <a:pathLst>
                <a:path w="10419" h="16396" extrusionOk="0">
                  <a:moveTo>
                    <a:pt x="5567" y="0"/>
                  </a:moveTo>
                  <a:lnTo>
                    <a:pt x="1" y="2984"/>
                  </a:lnTo>
                  <a:lnTo>
                    <a:pt x="10418" y="16395"/>
                  </a:lnTo>
                  <a:lnTo>
                    <a:pt x="5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5359375" y="1444327"/>
              <a:ext cx="663753" cy="1023275"/>
            </a:xfrm>
            <a:custGeom>
              <a:avLst/>
              <a:gdLst/>
              <a:ahLst/>
              <a:cxnLst/>
              <a:rect l="l" t="t" r="r" b="b"/>
              <a:pathLst>
                <a:path w="15798" h="24355" extrusionOk="0">
                  <a:moveTo>
                    <a:pt x="3831" y="0"/>
                  </a:moveTo>
                  <a:lnTo>
                    <a:pt x="1962" y="1055"/>
                  </a:lnTo>
                  <a:cubicBezTo>
                    <a:pt x="1962" y="1055"/>
                    <a:pt x="2997" y="8797"/>
                    <a:pt x="704" y="10619"/>
                  </a:cubicBezTo>
                  <a:cubicBezTo>
                    <a:pt x="704" y="10619"/>
                    <a:pt x="0" y="22884"/>
                    <a:pt x="463" y="23932"/>
                  </a:cubicBezTo>
                  <a:cubicBezTo>
                    <a:pt x="463" y="23932"/>
                    <a:pt x="4131" y="24354"/>
                    <a:pt x="8093" y="24354"/>
                  </a:cubicBezTo>
                  <a:cubicBezTo>
                    <a:pt x="10921" y="24354"/>
                    <a:pt x="13899" y="24139"/>
                    <a:pt x="15797" y="23401"/>
                  </a:cubicBezTo>
                  <a:lnTo>
                    <a:pt x="14503" y="10235"/>
                  </a:lnTo>
                  <a:cubicBezTo>
                    <a:pt x="14503" y="10235"/>
                    <a:pt x="13327" y="4155"/>
                    <a:pt x="13437" y="847"/>
                  </a:cubicBezTo>
                  <a:cubicBezTo>
                    <a:pt x="13437" y="847"/>
                    <a:pt x="13011" y="487"/>
                    <a:pt x="11909" y="280"/>
                  </a:cubicBezTo>
                  <a:lnTo>
                    <a:pt x="11909" y="280"/>
                  </a:lnTo>
                  <a:cubicBezTo>
                    <a:pt x="11909" y="280"/>
                    <a:pt x="12333" y="4491"/>
                    <a:pt x="10072" y="4491"/>
                  </a:cubicBezTo>
                  <a:cubicBezTo>
                    <a:pt x="9893" y="4491"/>
                    <a:pt x="9698" y="4465"/>
                    <a:pt x="9484" y="4408"/>
                  </a:cubicBezTo>
                  <a:cubicBezTo>
                    <a:pt x="5869" y="3451"/>
                    <a:pt x="3831" y="0"/>
                    <a:pt x="3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5757044" y="1786324"/>
              <a:ext cx="164237" cy="159069"/>
            </a:xfrm>
            <a:custGeom>
              <a:avLst/>
              <a:gdLst/>
              <a:ahLst/>
              <a:cxnLst/>
              <a:rect l="l" t="t" r="r" b="b"/>
              <a:pathLst>
                <a:path w="3909" h="3786" extrusionOk="0">
                  <a:moveTo>
                    <a:pt x="2136" y="576"/>
                  </a:moveTo>
                  <a:cubicBezTo>
                    <a:pt x="2471" y="576"/>
                    <a:pt x="2786" y="703"/>
                    <a:pt x="3007" y="954"/>
                  </a:cubicBezTo>
                  <a:cubicBezTo>
                    <a:pt x="3222" y="1195"/>
                    <a:pt x="3318" y="1519"/>
                    <a:pt x="3278" y="1864"/>
                  </a:cubicBezTo>
                  <a:cubicBezTo>
                    <a:pt x="3241" y="2222"/>
                    <a:pt x="3059" y="2558"/>
                    <a:pt x="2772" y="2814"/>
                  </a:cubicBezTo>
                  <a:cubicBezTo>
                    <a:pt x="2475" y="3080"/>
                    <a:pt x="2117" y="3210"/>
                    <a:pt x="1778" y="3210"/>
                  </a:cubicBezTo>
                  <a:cubicBezTo>
                    <a:pt x="1442" y="3210"/>
                    <a:pt x="1124" y="3082"/>
                    <a:pt x="901" y="2831"/>
                  </a:cubicBezTo>
                  <a:cubicBezTo>
                    <a:pt x="685" y="2590"/>
                    <a:pt x="589" y="2268"/>
                    <a:pt x="627" y="1923"/>
                  </a:cubicBezTo>
                  <a:cubicBezTo>
                    <a:pt x="670" y="1565"/>
                    <a:pt x="851" y="1228"/>
                    <a:pt x="1135" y="973"/>
                  </a:cubicBezTo>
                  <a:cubicBezTo>
                    <a:pt x="1192" y="922"/>
                    <a:pt x="1255" y="874"/>
                    <a:pt x="1318" y="833"/>
                  </a:cubicBezTo>
                  <a:cubicBezTo>
                    <a:pt x="1577" y="661"/>
                    <a:pt x="1863" y="576"/>
                    <a:pt x="2136" y="576"/>
                  </a:cubicBezTo>
                  <a:close/>
                  <a:moveTo>
                    <a:pt x="2129" y="0"/>
                  </a:moveTo>
                  <a:cubicBezTo>
                    <a:pt x="1655" y="0"/>
                    <a:pt x="1163" y="178"/>
                    <a:pt x="753" y="542"/>
                  </a:cubicBezTo>
                  <a:cubicBezTo>
                    <a:pt x="361" y="891"/>
                    <a:pt x="116" y="1355"/>
                    <a:pt x="59" y="1855"/>
                  </a:cubicBezTo>
                  <a:cubicBezTo>
                    <a:pt x="0" y="2367"/>
                    <a:pt x="147" y="2848"/>
                    <a:pt x="472" y="3213"/>
                  </a:cubicBezTo>
                  <a:cubicBezTo>
                    <a:pt x="809" y="3592"/>
                    <a:pt x="1282" y="3785"/>
                    <a:pt x="1777" y="3785"/>
                  </a:cubicBezTo>
                  <a:cubicBezTo>
                    <a:pt x="2159" y="3785"/>
                    <a:pt x="2555" y="3669"/>
                    <a:pt x="2911" y="3433"/>
                  </a:cubicBezTo>
                  <a:cubicBezTo>
                    <a:pt x="2997" y="3376"/>
                    <a:pt x="3078" y="3312"/>
                    <a:pt x="3155" y="3244"/>
                  </a:cubicBezTo>
                  <a:cubicBezTo>
                    <a:pt x="3547" y="2895"/>
                    <a:pt x="3794" y="2429"/>
                    <a:pt x="3849" y="1930"/>
                  </a:cubicBezTo>
                  <a:cubicBezTo>
                    <a:pt x="3908" y="1419"/>
                    <a:pt x="3760" y="938"/>
                    <a:pt x="3436" y="571"/>
                  </a:cubicBezTo>
                  <a:cubicBezTo>
                    <a:pt x="3099" y="194"/>
                    <a:pt x="2625" y="0"/>
                    <a:pt x="2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5312444" y="1881529"/>
              <a:ext cx="373891" cy="307214"/>
            </a:xfrm>
            <a:custGeom>
              <a:avLst/>
              <a:gdLst/>
              <a:ahLst/>
              <a:cxnLst/>
              <a:rect l="l" t="t" r="r" b="b"/>
              <a:pathLst>
                <a:path w="8899" h="7312" extrusionOk="0">
                  <a:moveTo>
                    <a:pt x="7687" y="1"/>
                  </a:moveTo>
                  <a:cubicBezTo>
                    <a:pt x="7636" y="1"/>
                    <a:pt x="7586" y="10"/>
                    <a:pt x="7540" y="30"/>
                  </a:cubicBezTo>
                  <a:lnTo>
                    <a:pt x="224" y="3155"/>
                  </a:lnTo>
                  <a:cubicBezTo>
                    <a:pt x="57" y="3229"/>
                    <a:pt x="0" y="3414"/>
                    <a:pt x="104" y="3572"/>
                  </a:cubicBezTo>
                  <a:lnTo>
                    <a:pt x="2502" y="7179"/>
                  </a:lnTo>
                  <a:cubicBezTo>
                    <a:pt x="2560" y="7267"/>
                    <a:pt x="2648" y="7312"/>
                    <a:pt x="2739" y="7312"/>
                  </a:cubicBezTo>
                  <a:cubicBezTo>
                    <a:pt x="2808" y="7312"/>
                    <a:pt x="2878" y="7286"/>
                    <a:pt x="2938" y="7232"/>
                  </a:cubicBezTo>
                  <a:lnTo>
                    <a:pt x="8730" y="1886"/>
                  </a:lnTo>
                  <a:cubicBezTo>
                    <a:pt x="8868" y="1762"/>
                    <a:pt x="8899" y="1531"/>
                    <a:pt x="8795" y="1374"/>
                  </a:cubicBezTo>
                  <a:lnTo>
                    <a:pt x="8034" y="182"/>
                  </a:lnTo>
                  <a:cubicBezTo>
                    <a:pt x="7960" y="68"/>
                    <a:pt x="7823" y="1"/>
                    <a:pt x="76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6435413" y="1239843"/>
              <a:ext cx="242679" cy="118650"/>
            </a:xfrm>
            <a:custGeom>
              <a:avLst/>
              <a:gdLst/>
              <a:ahLst/>
              <a:cxnLst/>
              <a:rect l="l" t="t" r="r" b="b"/>
              <a:pathLst>
                <a:path w="5776" h="2824" extrusionOk="0">
                  <a:moveTo>
                    <a:pt x="4167" y="0"/>
                  </a:moveTo>
                  <a:cubicBezTo>
                    <a:pt x="3890" y="0"/>
                    <a:pt x="3617" y="45"/>
                    <a:pt x="3383" y="165"/>
                  </a:cubicBezTo>
                  <a:cubicBezTo>
                    <a:pt x="2620" y="559"/>
                    <a:pt x="109" y="2276"/>
                    <a:pt x="1" y="2347"/>
                  </a:cubicBezTo>
                  <a:lnTo>
                    <a:pt x="326" y="2823"/>
                  </a:lnTo>
                  <a:cubicBezTo>
                    <a:pt x="351" y="2804"/>
                    <a:pt x="2916" y="1054"/>
                    <a:pt x="3648" y="679"/>
                  </a:cubicBezTo>
                  <a:cubicBezTo>
                    <a:pt x="3791" y="605"/>
                    <a:pt x="3972" y="576"/>
                    <a:pt x="4166" y="576"/>
                  </a:cubicBezTo>
                  <a:cubicBezTo>
                    <a:pt x="4683" y="576"/>
                    <a:pt x="5295" y="780"/>
                    <a:pt x="5553" y="890"/>
                  </a:cubicBezTo>
                  <a:lnTo>
                    <a:pt x="5775" y="362"/>
                  </a:lnTo>
                  <a:cubicBezTo>
                    <a:pt x="5663" y="314"/>
                    <a:pt x="4902" y="0"/>
                    <a:pt x="4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5730365" y="1847203"/>
              <a:ext cx="164321" cy="315491"/>
            </a:xfrm>
            <a:custGeom>
              <a:avLst/>
              <a:gdLst/>
              <a:ahLst/>
              <a:cxnLst/>
              <a:rect l="l" t="t" r="r" b="b"/>
              <a:pathLst>
                <a:path w="3911" h="7509" extrusionOk="0">
                  <a:moveTo>
                    <a:pt x="1933" y="1"/>
                  </a:moveTo>
                  <a:cubicBezTo>
                    <a:pt x="1910" y="1"/>
                    <a:pt x="1886" y="4"/>
                    <a:pt x="1863" y="10"/>
                  </a:cubicBezTo>
                  <a:lnTo>
                    <a:pt x="246" y="416"/>
                  </a:lnTo>
                  <a:cubicBezTo>
                    <a:pt x="92" y="456"/>
                    <a:pt x="1" y="613"/>
                    <a:pt x="39" y="767"/>
                  </a:cubicBezTo>
                  <a:lnTo>
                    <a:pt x="1699" y="7291"/>
                  </a:lnTo>
                  <a:cubicBezTo>
                    <a:pt x="1733" y="7421"/>
                    <a:pt x="1849" y="7508"/>
                    <a:pt x="1978" y="7508"/>
                  </a:cubicBezTo>
                  <a:cubicBezTo>
                    <a:pt x="2001" y="7508"/>
                    <a:pt x="2024" y="7506"/>
                    <a:pt x="2046" y="7500"/>
                  </a:cubicBezTo>
                  <a:lnTo>
                    <a:pt x="3666" y="7092"/>
                  </a:lnTo>
                  <a:cubicBezTo>
                    <a:pt x="3818" y="7052"/>
                    <a:pt x="3910" y="6897"/>
                    <a:pt x="3872" y="6743"/>
                  </a:cubicBezTo>
                  <a:lnTo>
                    <a:pt x="2212" y="218"/>
                  </a:lnTo>
                  <a:cubicBezTo>
                    <a:pt x="2179" y="88"/>
                    <a:pt x="2062" y="1"/>
                    <a:pt x="19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5626042" y="1293621"/>
              <a:ext cx="892693" cy="671862"/>
            </a:xfrm>
            <a:custGeom>
              <a:avLst/>
              <a:gdLst/>
              <a:ahLst/>
              <a:cxnLst/>
              <a:rect l="l" t="t" r="r" b="b"/>
              <a:pathLst>
                <a:path w="21247" h="15991" extrusionOk="0">
                  <a:moveTo>
                    <a:pt x="19271" y="0"/>
                  </a:moveTo>
                  <a:cubicBezTo>
                    <a:pt x="19217" y="0"/>
                    <a:pt x="19161" y="16"/>
                    <a:pt x="19112" y="48"/>
                  </a:cubicBezTo>
                  <a:lnTo>
                    <a:pt x="562" y="12351"/>
                  </a:lnTo>
                  <a:cubicBezTo>
                    <a:pt x="431" y="12437"/>
                    <a:pt x="293" y="12635"/>
                    <a:pt x="259" y="12789"/>
                  </a:cubicBezTo>
                  <a:lnTo>
                    <a:pt x="34" y="13770"/>
                  </a:lnTo>
                  <a:cubicBezTo>
                    <a:pt x="0" y="13922"/>
                    <a:pt x="42" y="14157"/>
                    <a:pt x="129" y="14289"/>
                  </a:cubicBezTo>
                  <a:lnTo>
                    <a:pt x="1173" y="15863"/>
                  </a:lnTo>
                  <a:cubicBezTo>
                    <a:pt x="1229" y="15946"/>
                    <a:pt x="1320" y="15991"/>
                    <a:pt x="1413" y="15991"/>
                  </a:cubicBezTo>
                  <a:cubicBezTo>
                    <a:pt x="1467" y="15991"/>
                    <a:pt x="1522" y="15975"/>
                    <a:pt x="1571" y="15943"/>
                  </a:cubicBezTo>
                  <a:lnTo>
                    <a:pt x="21078" y="3005"/>
                  </a:lnTo>
                  <a:cubicBezTo>
                    <a:pt x="21211" y="2917"/>
                    <a:pt x="21247" y="2738"/>
                    <a:pt x="21157" y="2607"/>
                  </a:cubicBezTo>
                  <a:lnTo>
                    <a:pt x="19510" y="129"/>
                  </a:lnTo>
                  <a:cubicBezTo>
                    <a:pt x="19455" y="45"/>
                    <a:pt x="19364" y="0"/>
                    <a:pt x="19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6188325" y="1155856"/>
              <a:ext cx="646107" cy="441073"/>
            </a:xfrm>
            <a:custGeom>
              <a:avLst/>
              <a:gdLst/>
              <a:ahLst/>
              <a:cxnLst/>
              <a:rect l="l" t="t" r="r" b="b"/>
              <a:pathLst>
                <a:path w="15378" h="10498" extrusionOk="0">
                  <a:moveTo>
                    <a:pt x="15017" y="0"/>
                  </a:moveTo>
                  <a:lnTo>
                    <a:pt x="1" y="9953"/>
                  </a:lnTo>
                  <a:lnTo>
                    <a:pt x="363" y="10498"/>
                  </a:lnTo>
                  <a:lnTo>
                    <a:pt x="15378" y="543"/>
                  </a:lnTo>
                  <a:lnTo>
                    <a:pt x="15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6068121" y="1293621"/>
              <a:ext cx="402882" cy="288853"/>
            </a:xfrm>
            <a:custGeom>
              <a:avLst/>
              <a:gdLst/>
              <a:ahLst/>
              <a:cxnLst/>
              <a:rect l="l" t="t" r="r" b="b"/>
              <a:pathLst>
                <a:path w="9589" h="6875" extrusionOk="0">
                  <a:moveTo>
                    <a:pt x="8749" y="0"/>
                  </a:moveTo>
                  <a:cubicBezTo>
                    <a:pt x="8695" y="0"/>
                    <a:pt x="8639" y="16"/>
                    <a:pt x="8590" y="48"/>
                  </a:cubicBezTo>
                  <a:lnTo>
                    <a:pt x="1" y="5729"/>
                  </a:lnTo>
                  <a:lnTo>
                    <a:pt x="763" y="6874"/>
                  </a:lnTo>
                  <a:lnTo>
                    <a:pt x="9589" y="1031"/>
                  </a:lnTo>
                  <a:lnTo>
                    <a:pt x="8990" y="129"/>
                  </a:lnTo>
                  <a:cubicBezTo>
                    <a:pt x="8934" y="45"/>
                    <a:pt x="8842" y="0"/>
                    <a:pt x="8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6049508" y="1355719"/>
              <a:ext cx="469182" cy="344817"/>
            </a:xfrm>
            <a:custGeom>
              <a:avLst/>
              <a:gdLst/>
              <a:ahLst/>
              <a:cxnLst/>
              <a:rect l="l" t="t" r="r" b="b"/>
              <a:pathLst>
                <a:path w="11167" h="8207" extrusionOk="0">
                  <a:moveTo>
                    <a:pt x="10325" y="0"/>
                  </a:moveTo>
                  <a:lnTo>
                    <a:pt x="0" y="6835"/>
                  </a:lnTo>
                  <a:lnTo>
                    <a:pt x="913" y="8207"/>
                  </a:lnTo>
                  <a:lnTo>
                    <a:pt x="10998" y="1527"/>
                  </a:lnTo>
                  <a:cubicBezTo>
                    <a:pt x="11131" y="1439"/>
                    <a:pt x="11166" y="1260"/>
                    <a:pt x="11078" y="1129"/>
                  </a:cubicBezTo>
                  <a:lnTo>
                    <a:pt x="103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6730314" y="1110522"/>
              <a:ext cx="170749" cy="127894"/>
            </a:xfrm>
            <a:custGeom>
              <a:avLst/>
              <a:gdLst/>
              <a:ahLst/>
              <a:cxnLst/>
              <a:rect l="l" t="t" r="r" b="b"/>
              <a:pathLst>
                <a:path w="4064" h="3044" extrusionOk="0">
                  <a:moveTo>
                    <a:pt x="3498" y="1"/>
                  </a:moveTo>
                  <a:cubicBezTo>
                    <a:pt x="3445" y="1"/>
                    <a:pt x="3390" y="16"/>
                    <a:pt x="3342" y="48"/>
                  </a:cubicBezTo>
                  <a:lnTo>
                    <a:pt x="167" y="2158"/>
                  </a:lnTo>
                  <a:cubicBezTo>
                    <a:pt x="36" y="2246"/>
                    <a:pt x="0" y="2424"/>
                    <a:pt x="86" y="2557"/>
                  </a:cubicBezTo>
                  <a:lnTo>
                    <a:pt x="326" y="2915"/>
                  </a:lnTo>
                  <a:cubicBezTo>
                    <a:pt x="380" y="2998"/>
                    <a:pt x="471" y="3044"/>
                    <a:pt x="564" y="3044"/>
                  </a:cubicBezTo>
                  <a:cubicBezTo>
                    <a:pt x="619" y="3044"/>
                    <a:pt x="675" y="3028"/>
                    <a:pt x="724" y="2995"/>
                  </a:cubicBezTo>
                  <a:lnTo>
                    <a:pt x="3898" y="887"/>
                  </a:lnTo>
                  <a:cubicBezTo>
                    <a:pt x="4029" y="800"/>
                    <a:pt x="4063" y="621"/>
                    <a:pt x="3976" y="489"/>
                  </a:cubicBezTo>
                  <a:lnTo>
                    <a:pt x="3738" y="130"/>
                  </a:lnTo>
                  <a:cubicBezTo>
                    <a:pt x="3683" y="46"/>
                    <a:pt x="3591"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5082750" y="1800441"/>
              <a:ext cx="830511" cy="398260"/>
            </a:xfrm>
            <a:custGeom>
              <a:avLst/>
              <a:gdLst/>
              <a:ahLst/>
              <a:cxnLst/>
              <a:rect l="l" t="t" r="r" b="b"/>
              <a:pathLst>
                <a:path w="19767" h="9479" extrusionOk="0">
                  <a:moveTo>
                    <a:pt x="19408" y="0"/>
                  </a:moveTo>
                  <a:cubicBezTo>
                    <a:pt x="19007" y="0"/>
                    <a:pt x="18002" y="1225"/>
                    <a:pt x="16793" y="2386"/>
                  </a:cubicBezTo>
                  <a:cubicBezTo>
                    <a:pt x="15261" y="3856"/>
                    <a:pt x="14276" y="6235"/>
                    <a:pt x="13499" y="6495"/>
                  </a:cubicBezTo>
                  <a:cubicBezTo>
                    <a:pt x="13499" y="6495"/>
                    <a:pt x="13129" y="6631"/>
                    <a:pt x="12344" y="6631"/>
                  </a:cubicBezTo>
                  <a:cubicBezTo>
                    <a:pt x="11841" y="6631"/>
                    <a:pt x="11167" y="6575"/>
                    <a:pt x="10312" y="6391"/>
                  </a:cubicBezTo>
                  <a:cubicBezTo>
                    <a:pt x="8121" y="5922"/>
                    <a:pt x="5200" y="5557"/>
                    <a:pt x="5200" y="5557"/>
                  </a:cubicBezTo>
                  <a:lnTo>
                    <a:pt x="5930" y="4035"/>
                  </a:lnTo>
                  <a:lnTo>
                    <a:pt x="1863" y="1853"/>
                  </a:lnTo>
                  <a:cubicBezTo>
                    <a:pt x="1863" y="1853"/>
                    <a:pt x="626" y="3958"/>
                    <a:pt x="313" y="4868"/>
                  </a:cubicBezTo>
                  <a:cubicBezTo>
                    <a:pt x="0" y="5779"/>
                    <a:pt x="39" y="7183"/>
                    <a:pt x="977" y="8331"/>
                  </a:cubicBezTo>
                  <a:cubicBezTo>
                    <a:pt x="1916" y="9478"/>
                    <a:pt x="6784" y="9390"/>
                    <a:pt x="9920" y="9459"/>
                  </a:cubicBezTo>
                  <a:cubicBezTo>
                    <a:pt x="10289" y="9467"/>
                    <a:pt x="10647" y="9472"/>
                    <a:pt x="10990" y="9472"/>
                  </a:cubicBezTo>
                  <a:cubicBezTo>
                    <a:pt x="13563" y="9472"/>
                    <a:pt x="15378" y="9222"/>
                    <a:pt x="15975" y="8486"/>
                  </a:cubicBezTo>
                  <a:cubicBezTo>
                    <a:pt x="16653" y="7652"/>
                    <a:pt x="17576" y="6967"/>
                    <a:pt x="18670" y="6601"/>
                  </a:cubicBezTo>
                  <a:cubicBezTo>
                    <a:pt x="19766" y="6238"/>
                    <a:pt x="19491" y="5140"/>
                    <a:pt x="19132" y="4034"/>
                  </a:cubicBezTo>
                  <a:cubicBezTo>
                    <a:pt x="18910" y="3349"/>
                    <a:pt x="18551" y="3218"/>
                    <a:pt x="18310" y="3218"/>
                  </a:cubicBezTo>
                  <a:cubicBezTo>
                    <a:pt x="18163" y="3218"/>
                    <a:pt x="18059" y="3267"/>
                    <a:pt x="18059" y="3267"/>
                  </a:cubicBezTo>
                  <a:cubicBezTo>
                    <a:pt x="18059" y="3267"/>
                    <a:pt x="19655" y="1237"/>
                    <a:pt x="19593" y="288"/>
                  </a:cubicBezTo>
                  <a:cubicBezTo>
                    <a:pt x="19580" y="88"/>
                    <a:pt x="19516" y="0"/>
                    <a:pt x="19408" y="0"/>
                  </a:cubicBezTo>
                  <a:close/>
                </a:path>
              </a:pathLst>
            </a:custGeom>
            <a:solidFill>
              <a:srgbClr val="F49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6023081" y="1398489"/>
              <a:ext cx="465820" cy="698920"/>
            </a:xfrm>
            <a:custGeom>
              <a:avLst/>
              <a:gdLst/>
              <a:ahLst/>
              <a:cxnLst/>
              <a:rect l="l" t="t" r="r" b="b"/>
              <a:pathLst>
                <a:path w="11087" h="16635" extrusionOk="0">
                  <a:moveTo>
                    <a:pt x="10420" y="1"/>
                  </a:moveTo>
                  <a:cubicBezTo>
                    <a:pt x="9972" y="1"/>
                    <a:pt x="8130" y="1707"/>
                    <a:pt x="7713" y="2556"/>
                  </a:cubicBezTo>
                  <a:cubicBezTo>
                    <a:pt x="7248" y="3501"/>
                    <a:pt x="7927" y="3906"/>
                    <a:pt x="6978" y="4890"/>
                  </a:cubicBezTo>
                  <a:cubicBezTo>
                    <a:pt x="6705" y="5172"/>
                    <a:pt x="6194" y="5804"/>
                    <a:pt x="5757" y="7342"/>
                  </a:cubicBezTo>
                  <a:cubicBezTo>
                    <a:pt x="5494" y="8276"/>
                    <a:pt x="4411" y="11002"/>
                    <a:pt x="4411" y="11002"/>
                  </a:cubicBezTo>
                  <a:lnTo>
                    <a:pt x="3340" y="9774"/>
                  </a:lnTo>
                  <a:lnTo>
                    <a:pt x="0" y="12354"/>
                  </a:lnTo>
                  <a:cubicBezTo>
                    <a:pt x="0" y="12354"/>
                    <a:pt x="1876" y="14528"/>
                    <a:pt x="2502" y="15154"/>
                  </a:cubicBezTo>
                  <a:cubicBezTo>
                    <a:pt x="3030" y="15682"/>
                    <a:pt x="3900" y="16635"/>
                    <a:pt x="4913" y="16635"/>
                  </a:cubicBezTo>
                  <a:cubicBezTo>
                    <a:pt x="5099" y="16635"/>
                    <a:pt x="5290" y="16602"/>
                    <a:pt x="5485" y="16529"/>
                  </a:cubicBezTo>
                  <a:cubicBezTo>
                    <a:pt x="6737" y="16060"/>
                    <a:pt x="7448" y="12907"/>
                    <a:pt x="7768" y="10682"/>
                  </a:cubicBezTo>
                  <a:cubicBezTo>
                    <a:pt x="8097" y="8394"/>
                    <a:pt x="8341" y="7304"/>
                    <a:pt x="8479" y="6853"/>
                  </a:cubicBezTo>
                  <a:cubicBezTo>
                    <a:pt x="8617" y="6400"/>
                    <a:pt x="10671" y="4400"/>
                    <a:pt x="10878" y="3448"/>
                  </a:cubicBezTo>
                  <a:cubicBezTo>
                    <a:pt x="11087" y="2494"/>
                    <a:pt x="10618" y="541"/>
                    <a:pt x="10514" y="71"/>
                  </a:cubicBezTo>
                  <a:cubicBezTo>
                    <a:pt x="10504" y="23"/>
                    <a:pt x="10471" y="1"/>
                    <a:pt x="10420" y="1"/>
                  </a:cubicBezTo>
                  <a:close/>
                </a:path>
              </a:pathLst>
            </a:custGeom>
            <a:solidFill>
              <a:srgbClr val="F49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5139050" y="1505710"/>
              <a:ext cx="312382" cy="472501"/>
            </a:xfrm>
            <a:custGeom>
              <a:avLst/>
              <a:gdLst/>
              <a:ahLst/>
              <a:cxnLst/>
              <a:rect l="l" t="t" r="r" b="b"/>
              <a:pathLst>
                <a:path w="7435" h="11246" extrusionOk="0">
                  <a:moveTo>
                    <a:pt x="6574" y="1"/>
                  </a:moveTo>
                  <a:cubicBezTo>
                    <a:pt x="6574" y="1"/>
                    <a:pt x="5218" y="211"/>
                    <a:pt x="4070" y="1931"/>
                  </a:cubicBezTo>
                  <a:cubicBezTo>
                    <a:pt x="2922" y="3653"/>
                    <a:pt x="1" y="8837"/>
                    <a:pt x="1" y="8837"/>
                  </a:cubicBezTo>
                  <a:lnTo>
                    <a:pt x="5000" y="11245"/>
                  </a:lnTo>
                  <a:lnTo>
                    <a:pt x="5948" y="9158"/>
                  </a:lnTo>
                  <a:cubicBezTo>
                    <a:pt x="7123" y="8223"/>
                    <a:pt x="7370" y="5283"/>
                    <a:pt x="7435" y="3001"/>
                  </a:cubicBezTo>
                  <a:lnTo>
                    <a:pt x="65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5579532" y="937255"/>
              <a:ext cx="523087" cy="381790"/>
            </a:xfrm>
            <a:custGeom>
              <a:avLst/>
              <a:gdLst/>
              <a:ahLst/>
              <a:cxnLst/>
              <a:rect l="l" t="t" r="r" b="b"/>
              <a:pathLst>
                <a:path w="12450" h="9087" extrusionOk="0">
                  <a:moveTo>
                    <a:pt x="5240" y="1"/>
                  </a:moveTo>
                  <a:cubicBezTo>
                    <a:pt x="2361" y="1"/>
                    <a:pt x="737" y="1938"/>
                    <a:pt x="223" y="4598"/>
                  </a:cubicBezTo>
                  <a:cubicBezTo>
                    <a:pt x="1" y="5751"/>
                    <a:pt x="155" y="7450"/>
                    <a:pt x="539" y="8209"/>
                  </a:cubicBezTo>
                  <a:cubicBezTo>
                    <a:pt x="836" y="8795"/>
                    <a:pt x="1177" y="9087"/>
                    <a:pt x="1621" y="9087"/>
                  </a:cubicBezTo>
                  <a:cubicBezTo>
                    <a:pt x="1922" y="9087"/>
                    <a:pt x="2269" y="8954"/>
                    <a:pt x="2682" y="8688"/>
                  </a:cubicBezTo>
                  <a:cubicBezTo>
                    <a:pt x="3548" y="8132"/>
                    <a:pt x="4265" y="7386"/>
                    <a:pt x="4861" y="6730"/>
                  </a:cubicBezTo>
                  <a:cubicBezTo>
                    <a:pt x="5600" y="5917"/>
                    <a:pt x="6155" y="5243"/>
                    <a:pt x="6573" y="5243"/>
                  </a:cubicBezTo>
                  <a:cubicBezTo>
                    <a:pt x="6603" y="5243"/>
                    <a:pt x="6632" y="5247"/>
                    <a:pt x="6660" y="5254"/>
                  </a:cubicBezTo>
                  <a:cubicBezTo>
                    <a:pt x="6660" y="5254"/>
                    <a:pt x="10898" y="6147"/>
                    <a:pt x="11007" y="6147"/>
                  </a:cubicBezTo>
                  <a:cubicBezTo>
                    <a:pt x="11007" y="6147"/>
                    <a:pt x="11007" y="6147"/>
                    <a:pt x="11007" y="6147"/>
                  </a:cubicBezTo>
                  <a:cubicBezTo>
                    <a:pt x="11087" y="6143"/>
                    <a:pt x="12449" y="1775"/>
                    <a:pt x="7555" y="359"/>
                  </a:cubicBezTo>
                  <a:cubicBezTo>
                    <a:pt x="6708" y="114"/>
                    <a:pt x="5937" y="1"/>
                    <a:pt x="5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5731793" y="1146697"/>
              <a:ext cx="322885" cy="362800"/>
            </a:xfrm>
            <a:custGeom>
              <a:avLst/>
              <a:gdLst/>
              <a:ahLst/>
              <a:cxnLst/>
              <a:rect l="l" t="t" r="r" b="b"/>
              <a:pathLst>
                <a:path w="7685" h="8635" extrusionOk="0">
                  <a:moveTo>
                    <a:pt x="2899" y="0"/>
                  </a:moveTo>
                  <a:cubicBezTo>
                    <a:pt x="2319" y="0"/>
                    <a:pt x="2223" y="282"/>
                    <a:pt x="2057" y="729"/>
                  </a:cubicBezTo>
                  <a:cubicBezTo>
                    <a:pt x="2057" y="729"/>
                    <a:pt x="1" y="7417"/>
                    <a:pt x="5629" y="8635"/>
                  </a:cubicBezTo>
                  <a:lnTo>
                    <a:pt x="7685" y="974"/>
                  </a:lnTo>
                  <a:cubicBezTo>
                    <a:pt x="7685" y="974"/>
                    <a:pt x="5019" y="198"/>
                    <a:pt x="3132" y="13"/>
                  </a:cubicBezTo>
                  <a:cubicBezTo>
                    <a:pt x="3047" y="4"/>
                    <a:pt x="2970" y="0"/>
                    <a:pt x="2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5786244" y="1108968"/>
              <a:ext cx="77854" cy="74913"/>
            </a:xfrm>
            <a:custGeom>
              <a:avLst/>
              <a:gdLst/>
              <a:ahLst/>
              <a:cxnLst/>
              <a:rect l="l" t="t" r="r" b="b"/>
              <a:pathLst>
                <a:path w="1853" h="1783" extrusionOk="0">
                  <a:moveTo>
                    <a:pt x="891" y="1"/>
                  </a:moveTo>
                  <a:cubicBezTo>
                    <a:pt x="398" y="1"/>
                    <a:pt x="0" y="400"/>
                    <a:pt x="0" y="891"/>
                  </a:cubicBezTo>
                  <a:cubicBezTo>
                    <a:pt x="0" y="1252"/>
                    <a:pt x="218" y="1576"/>
                    <a:pt x="551" y="1715"/>
                  </a:cubicBezTo>
                  <a:cubicBezTo>
                    <a:pt x="661" y="1761"/>
                    <a:pt x="776" y="1783"/>
                    <a:pt x="890" y="1783"/>
                  </a:cubicBezTo>
                  <a:cubicBezTo>
                    <a:pt x="1122" y="1783"/>
                    <a:pt x="1351" y="1692"/>
                    <a:pt x="1521" y="1522"/>
                  </a:cubicBezTo>
                  <a:cubicBezTo>
                    <a:pt x="1775" y="1267"/>
                    <a:pt x="1852" y="884"/>
                    <a:pt x="1713" y="551"/>
                  </a:cubicBezTo>
                  <a:cubicBezTo>
                    <a:pt x="1576" y="218"/>
                    <a:pt x="1252" y="1"/>
                    <a:pt x="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5480881" y="1730109"/>
              <a:ext cx="133566" cy="140708"/>
            </a:xfrm>
            <a:custGeom>
              <a:avLst/>
              <a:gdLst/>
              <a:ahLst/>
              <a:cxnLst/>
              <a:rect l="l" t="t" r="r" b="b"/>
              <a:pathLst>
                <a:path w="3179" h="3349" extrusionOk="0">
                  <a:moveTo>
                    <a:pt x="1487" y="0"/>
                  </a:moveTo>
                  <a:cubicBezTo>
                    <a:pt x="1466" y="0"/>
                    <a:pt x="1446" y="10"/>
                    <a:pt x="1433" y="29"/>
                  </a:cubicBezTo>
                  <a:cubicBezTo>
                    <a:pt x="1344" y="168"/>
                    <a:pt x="1120" y="449"/>
                    <a:pt x="739" y="483"/>
                  </a:cubicBezTo>
                  <a:cubicBezTo>
                    <a:pt x="710" y="486"/>
                    <a:pt x="680" y="488"/>
                    <a:pt x="651" y="488"/>
                  </a:cubicBezTo>
                  <a:cubicBezTo>
                    <a:pt x="453" y="488"/>
                    <a:pt x="261" y="420"/>
                    <a:pt x="108" y="292"/>
                  </a:cubicBezTo>
                  <a:cubicBezTo>
                    <a:pt x="95" y="282"/>
                    <a:pt x="81" y="277"/>
                    <a:pt x="66" y="277"/>
                  </a:cubicBezTo>
                  <a:cubicBezTo>
                    <a:pt x="32" y="277"/>
                    <a:pt x="0" y="305"/>
                    <a:pt x="1" y="344"/>
                  </a:cubicBezTo>
                  <a:lnTo>
                    <a:pt x="74" y="1170"/>
                  </a:lnTo>
                  <a:cubicBezTo>
                    <a:pt x="232" y="2668"/>
                    <a:pt x="1776" y="3348"/>
                    <a:pt x="1776" y="3348"/>
                  </a:cubicBezTo>
                  <a:cubicBezTo>
                    <a:pt x="1776" y="3348"/>
                    <a:pt x="3179" y="2409"/>
                    <a:pt x="3072" y="906"/>
                  </a:cubicBezTo>
                  <a:lnTo>
                    <a:pt x="3000" y="81"/>
                  </a:lnTo>
                  <a:cubicBezTo>
                    <a:pt x="2995" y="46"/>
                    <a:pt x="2966" y="24"/>
                    <a:pt x="2936" y="24"/>
                  </a:cubicBezTo>
                  <a:cubicBezTo>
                    <a:pt x="2918" y="24"/>
                    <a:pt x="2900" y="32"/>
                    <a:pt x="2887" y="48"/>
                  </a:cubicBezTo>
                  <a:cubicBezTo>
                    <a:pt x="2738" y="223"/>
                    <a:pt x="2526" y="329"/>
                    <a:pt x="2297" y="346"/>
                  </a:cubicBezTo>
                  <a:cubicBezTo>
                    <a:pt x="2272" y="348"/>
                    <a:pt x="2248" y="349"/>
                    <a:pt x="2224" y="349"/>
                  </a:cubicBezTo>
                  <a:cubicBezTo>
                    <a:pt x="1883" y="349"/>
                    <a:pt x="1639" y="134"/>
                    <a:pt x="1535" y="20"/>
                  </a:cubicBezTo>
                  <a:cubicBezTo>
                    <a:pt x="1522" y="7"/>
                    <a:pt x="1504" y="0"/>
                    <a:pt x="1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3"/>
          <p:cNvGrpSpPr/>
          <p:nvPr/>
        </p:nvGrpSpPr>
        <p:grpSpPr>
          <a:xfrm>
            <a:off x="6920121" y="1048542"/>
            <a:ext cx="1958512" cy="3288672"/>
            <a:chOff x="6920121" y="1048542"/>
            <a:chExt cx="1958512" cy="3288672"/>
          </a:xfrm>
        </p:grpSpPr>
        <p:sp>
          <p:nvSpPr>
            <p:cNvPr id="563" name="Google Shape;563;p43"/>
            <p:cNvSpPr/>
            <p:nvPr/>
          </p:nvSpPr>
          <p:spPr>
            <a:xfrm flipH="1">
              <a:off x="6920121" y="4080414"/>
              <a:ext cx="1435800" cy="2568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7392941" y="2258490"/>
              <a:ext cx="118650" cy="237301"/>
            </a:xfrm>
            <a:custGeom>
              <a:avLst/>
              <a:gdLst/>
              <a:ahLst/>
              <a:cxnLst/>
              <a:rect l="l" t="t" r="r" b="b"/>
              <a:pathLst>
                <a:path w="2824" h="5648" extrusionOk="0">
                  <a:moveTo>
                    <a:pt x="1411" y="0"/>
                  </a:moveTo>
                  <a:cubicBezTo>
                    <a:pt x="633" y="2"/>
                    <a:pt x="2" y="633"/>
                    <a:pt x="0" y="1412"/>
                  </a:cubicBezTo>
                  <a:lnTo>
                    <a:pt x="0" y="4237"/>
                  </a:lnTo>
                  <a:cubicBezTo>
                    <a:pt x="2" y="5015"/>
                    <a:pt x="633" y="5646"/>
                    <a:pt x="1411" y="5648"/>
                  </a:cubicBezTo>
                  <a:cubicBezTo>
                    <a:pt x="2191" y="5646"/>
                    <a:pt x="2821" y="5015"/>
                    <a:pt x="2824" y="4237"/>
                  </a:cubicBezTo>
                  <a:lnTo>
                    <a:pt x="2824" y="1412"/>
                  </a:lnTo>
                  <a:cubicBezTo>
                    <a:pt x="2821" y="633"/>
                    <a:pt x="2191" y="2"/>
                    <a:pt x="1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8483902" y="1619190"/>
              <a:ext cx="394731" cy="69577"/>
            </a:xfrm>
            <a:custGeom>
              <a:avLst/>
              <a:gdLst/>
              <a:ahLst/>
              <a:cxnLst/>
              <a:rect l="l" t="t" r="r" b="b"/>
              <a:pathLst>
                <a:path w="9395" h="1656" extrusionOk="0">
                  <a:moveTo>
                    <a:pt x="240" y="0"/>
                  </a:moveTo>
                  <a:lnTo>
                    <a:pt x="240" y="369"/>
                  </a:lnTo>
                  <a:lnTo>
                    <a:pt x="1" y="586"/>
                  </a:lnTo>
                  <a:lnTo>
                    <a:pt x="1" y="780"/>
                  </a:lnTo>
                  <a:lnTo>
                    <a:pt x="240" y="977"/>
                  </a:lnTo>
                  <a:lnTo>
                    <a:pt x="240" y="1656"/>
                  </a:lnTo>
                  <a:lnTo>
                    <a:pt x="6867" y="1656"/>
                  </a:lnTo>
                  <a:lnTo>
                    <a:pt x="7238" y="1252"/>
                  </a:lnTo>
                  <a:lnTo>
                    <a:pt x="9395" y="1252"/>
                  </a:lnTo>
                  <a:lnTo>
                    <a:pt x="9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8514363" y="1610913"/>
              <a:ext cx="200286" cy="30419"/>
            </a:xfrm>
            <a:custGeom>
              <a:avLst/>
              <a:gdLst/>
              <a:ahLst/>
              <a:cxnLst/>
              <a:rect l="l" t="t" r="r" b="b"/>
              <a:pathLst>
                <a:path w="4767" h="724" extrusionOk="0">
                  <a:moveTo>
                    <a:pt x="0" y="1"/>
                  </a:moveTo>
                  <a:lnTo>
                    <a:pt x="0" y="724"/>
                  </a:lnTo>
                  <a:lnTo>
                    <a:pt x="4766" y="724"/>
                  </a:lnTo>
                  <a:lnTo>
                    <a:pt x="47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8519951" y="1685826"/>
              <a:ext cx="130246" cy="158186"/>
            </a:xfrm>
            <a:custGeom>
              <a:avLst/>
              <a:gdLst/>
              <a:ahLst/>
              <a:cxnLst/>
              <a:rect l="l" t="t" r="r" b="b"/>
              <a:pathLst>
                <a:path w="3100" h="3765" extrusionOk="0">
                  <a:moveTo>
                    <a:pt x="1021" y="0"/>
                  </a:moveTo>
                  <a:lnTo>
                    <a:pt x="79" y="3225"/>
                  </a:lnTo>
                  <a:cubicBezTo>
                    <a:pt x="1" y="3498"/>
                    <a:pt x="237" y="3764"/>
                    <a:pt x="560" y="3764"/>
                  </a:cubicBezTo>
                  <a:lnTo>
                    <a:pt x="1616" y="3764"/>
                  </a:lnTo>
                  <a:cubicBezTo>
                    <a:pt x="1842" y="3764"/>
                    <a:pt x="2039" y="3630"/>
                    <a:pt x="2096" y="3439"/>
                  </a:cubicBezTo>
                  <a:lnTo>
                    <a:pt x="3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8056273" y="1753428"/>
              <a:ext cx="466997" cy="418890"/>
            </a:xfrm>
            <a:custGeom>
              <a:avLst/>
              <a:gdLst/>
              <a:ahLst/>
              <a:cxnLst/>
              <a:rect l="l" t="t" r="r" b="b"/>
              <a:pathLst>
                <a:path w="11115" h="9970" extrusionOk="0">
                  <a:moveTo>
                    <a:pt x="9764" y="0"/>
                  </a:moveTo>
                  <a:cubicBezTo>
                    <a:pt x="9764" y="0"/>
                    <a:pt x="5419" y="2447"/>
                    <a:pt x="1622" y="5917"/>
                  </a:cubicBezTo>
                  <a:cubicBezTo>
                    <a:pt x="1231" y="6273"/>
                    <a:pt x="1" y="8053"/>
                    <a:pt x="1144" y="9536"/>
                  </a:cubicBezTo>
                  <a:cubicBezTo>
                    <a:pt x="1379" y="9841"/>
                    <a:pt x="1688" y="9969"/>
                    <a:pt x="2041" y="9969"/>
                  </a:cubicBezTo>
                  <a:cubicBezTo>
                    <a:pt x="3377" y="9969"/>
                    <a:pt x="5351" y="8137"/>
                    <a:pt x="6386" y="7085"/>
                  </a:cubicBezTo>
                  <a:cubicBezTo>
                    <a:pt x="7695" y="5757"/>
                    <a:pt x="11115" y="1502"/>
                    <a:pt x="11115" y="1502"/>
                  </a:cubicBezTo>
                  <a:lnTo>
                    <a:pt x="9764" y="0"/>
                  </a:ln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7036149" y="4082361"/>
              <a:ext cx="241334" cy="188689"/>
            </a:xfrm>
            <a:custGeom>
              <a:avLst/>
              <a:gdLst/>
              <a:ahLst/>
              <a:cxnLst/>
              <a:rect l="l" t="t" r="r" b="b"/>
              <a:pathLst>
                <a:path w="5744" h="4491" extrusionOk="0">
                  <a:moveTo>
                    <a:pt x="530" y="0"/>
                  </a:moveTo>
                  <a:cubicBezTo>
                    <a:pt x="530" y="1"/>
                    <a:pt x="0" y="2472"/>
                    <a:pt x="1101" y="3871"/>
                  </a:cubicBezTo>
                  <a:cubicBezTo>
                    <a:pt x="1451" y="4317"/>
                    <a:pt x="2919" y="4491"/>
                    <a:pt x="3942" y="4491"/>
                  </a:cubicBezTo>
                  <a:cubicBezTo>
                    <a:pt x="4170" y="4491"/>
                    <a:pt x="4375" y="4482"/>
                    <a:pt x="4541" y="4466"/>
                  </a:cubicBezTo>
                  <a:cubicBezTo>
                    <a:pt x="5744" y="4351"/>
                    <a:pt x="5602" y="3442"/>
                    <a:pt x="5639" y="3164"/>
                  </a:cubicBezTo>
                  <a:cubicBezTo>
                    <a:pt x="5704" y="2676"/>
                    <a:pt x="4066" y="895"/>
                    <a:pt x="4066" y="895"/>
                  </a:cubicBezTo>
                  <a:lnTo>
                    <a:pt x="5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7762378" y="1665743"/>
              <a:ext cx="458930" cy="497794"/>
            </a:xfrm>
            <a:custGeom>
              <a:avLst/>
              <a:gdLst/>
              <a:ahLst/>
              <a:cxnLst/>
              <a:rect l="l" t="t" r="r" b="b"/>
              <a:pathLst>
                <a:path w="10923" h="11848" extrusionOk="0">
                  <a:moveTo>
                    <a:pt x="2679" y="0"/>
                  </a:moveTo>
                  <a:cubicBezTo>
                    <a:pt x="2308" y="0"/>
                    <a:pt x="1915" y="92"/>
                    <a:pt x="1501" y="308"/>
                  </a:cubicBezTo>
                  <a:cubicBezTo>
                    <a:pt x="1" y="1090"/>
                    <a:pt x="202" y="2565"/>
                    <a:pt x="1067" y="3990"/>
                  </a:cubicBezTo>
                  <a:cubicBezTo>
                    <a:pt x="1932" y="5414"/>
                    <a:pt x="7862" y="11773"/>
                    <a:pt x="8395" y="11845"/>
                  </a:cubicBezTo>
                  <a:cubicBezTo>
                    <a:pt x="8408" y="11847"/>
                    <a:pt x="8422" y="11848"/>
                    <a:pt x="8437" y="11848"/>
                  </a:cubicBezTo>
                  <a:cubicBezTo>
                    <a:pt x="9026" y="11848"/>
                    <a:pt x="10923" y="10497"/>
                    <a:pt x="10803" y="9751"/>
                  </a:cubicBezTo>
                  <a:cubicBezTo>
                    <a:pt x="10680" y="8986"/>
                    <a:pt x="6465" y="2812"/>
                    <a:pt x="5550" y="1763"/>
                  </a:cubicBezTo>
                  <a:cubicBezTo>
                    <a:pt x="4851" y="963"/>
                    <a:pt x="3881" y="0"/>
                    <a:pt x="2679"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7770823" y="1656121"/>
              <a:ext cx="359900" cy="413344"/>
            </a:xfrm>
            <a:custGeom>
              <a:avLst/>
              <a:gdLst/>
              <a:ahLst/>
              <a:cxnLst/>
              <a:rect l="l" t="t" r="r" b="b"/>
              <a:pathLst>
                <a:path w="8566" h="9838" extrusionOk="0">
                  <a:moveTo>
                    <a:pt x="2857" y="0"/>
                  </a:moveTo>
                  <a:cubicBezTo>
                    <a:pt x="2484" y="0"/>
                    <a:pt x="2180" y="74"/>
                    <a:pt x="1978" y="80"/>
                  </a:cubicBezTo>
                  <a:cubicBezTo>
                    <a:pt x="246" y="130"/>
                    <a:pt x="1" y="2484"/>
                    <a:pt x="101" y="2883"/>
                  </a:cubicBezTo>
                  <a:cubicBezTo>
                    <a:pt x="443" y="4219"/>
                    <a:pt x="4465" y="9838"/>
                    <a:pt x="4465" y="9838"/>
                  </a:cubicBezTo>
                  <a:cubicBezTo>
                    <a:pt x="4465" y="9838"/>
                    <a:pt x="5679" y="9700"/>
                    <a:pt x="6994" y="8589"/>
                  </a:cubicBezTo>
                  <a:cubicBezTo>
                    <a:pt x="8129" y="7631"/>
                    <a:pt x="8565" y="6433"/>
                    <a:pt x="8565" y="6433"/>
                  </a:cubicBezTo>
                  <a:cubicBezTo>
                    <a:pt x="8565" y="6433"/>
                    <a:pt x="6664" y="3747"/>
                    <a:pt x="5830" y="2271"/>
                  </a:cubicBezTo>
                  <a:cubicBezTo>
                    <a:pt x="4730" y="324"/>
                    <a:pt x="364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7399999" y="1377184"/>
              <a:ext cx="589344" cy="1344354"/>
            </a:xfrm>
            <a:custGeom>
              <a:avLst/>
              <a:gdLst/>
              <a:ahLst/>
              <a:cxnLst/>
              <a:rect l="l" t="t" r="r" b="b"/>
              <a:pathLst>
                <a:path w="14027" h="31997" extrusionOk="0">
                  <a:moveTo>
                    <a:pt x="6968" y="1"/>
                  </a:moveTo>
                  <a:cubicBezTo>
                    <a:pt x="6968" y="1"/>
                    <a:pt x="6241" y="4827"/>
                    <a:pt x="5935" y="5033"/>
                  </a:cubicBezTo>
                  <a:cubicBezTo>
                    <a:pt x="4981" y="5670"/>
                    <a:pt x="1620" y="5093"/>
                    <a:pt x="888" y="6303"/>
                  </a:cubicBezTo>
                  <a:cubicBezTo>
                    <a:pt x="1" y="7769"/>
                    <a:pt x="3339" y="15968"/>
                    <a:pt x="3614" y="18312"/>
                  </a:cubicBezTo>
                  <a:cubicBezTo>
                    <a:pt x="3888" y="20655"/>
                    <a:pt x="2440" y="24087"/>
                    <a:pt x="1856" y="26295"/>
                  </a:cubicBezTo>
                  <a:cubicBezTo>
                    <a:pt x="1271" y="28504"/>
                    <a:pt x="8043" y="31969"/>
                    <a:pt x="8303" y="31996"/>
                  </a:cubicBezTo>
                  <a:cubicBezTo>
                    <a:pt x="8305" y="31996"/>
                    <a:pt x="8307" y="31996"/>
                    <a:pt x="8309" y="31996"/>
                  </a:cubicBezTo>
                  <a:cubicBezTo>
                    <a:pt x="8597" y="31996"/>
                    <a:pt x="11062" y="30135"/>
                    <a:pt x="11569" y="29452"/>
                  </a:cubicBezTo>
                  <a:cubicBezTo>
                    <a:pt x="12079" y="28764"/>
                    <a:pt x="12263" y="22964"/>
                    <a:pt x="12420" y="21497"/>
                  </a:cubicBezTo>
                  <a:cubicBezTo>
                    <a:pt x="12576" y="20028"/>
                    <a:pt x="13244" y="14939"/>
                    <a:pt x="13346" y="14610"/>
                  </a:cubicBezTo>
                  <a:cubicBezTo>
                    <a:pt x="14026" y="12409"/>
                    <a:pt x="13656" y="10622"/>
                    <a:pt x="13621" y="10137"/>
                  </a:cubicBezTo>
                  <a:cubicBezTo>
                    <a:pt x="13584" y="9654"/>
                    <a:pt x="13316" y="8192"/>
                    <a:pt x="13109" y="7864"/>
                  </a:cubicBezTo>
                  <a:cubicBezTo>
                    <a:pt x="12699" y="7208"/>
                    <a:pt x="10719" y="6737"/>
                    <a:pt x="10708" y="6430"/>
                  </a:cubicBezTo>
                  <a:cubicBezTo>
                    <a:pt x="10698" y="6123"/>
                    <a:pt x="10785" y="1876"/>
                    <a:pt x="10785" y="1876"/>
                  </a:cubicBezTo>
                  <a:lnTo>
                    <a:pt x="6968" y="1"/>
                  </a:ln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7415166" y="1588561"/>
              <a:ext cx="579429" cy="841729"/>
            </a:xfrm>
            <a:custGeom>
              <a:avLst/>
              <a:gdLst/>
              <a:ahLst/>
              <a:cxnLst/>
              <a:rect l="l" t="t" r="r" b="b"/>
              <a:pathLst>
                <a:path w="13791" h="20034" extrusionOk="0">
                  <a:moveTo>
                    <a:pt x="5574" y="0"/>
                  </a:moveTo>
                  <a:cubicBezTo>
                    <a:pt x="5574" y="0"/>
                    <a:pt x="2533" y="111"/>
                    <a:pt x="1651" y="438"/>
                  </a:cubicBezTo>
                  <a:cubicBezTo>
                    <a:pt x="768" y="766"/>
                    <a:pt x="125" y="1436"/>
                    <a:pt x="63" y="2549"/>
                  </a:cubicBezTo>
                  <a:cubicBezTo>
                    <a:pt x="1" y="3661"/>
                    <a:pt x="2715" y="13336"/>
                    <a:pt x="2762" y="13833"/>
                  </a:cubicBezTo>
                  <a:cubicBezTo>
                    <a:pt x="2811" y="14332"/>
                    <a:pt x="1583" y="18661"/>
                    <a:pt x="2085" y="19170"/>
                  </a:cubicBezTo>
                  <a:cubicBezTo>
                    <a:pt x="2202" y="19288"/>
                    <a:pt x="4645" y="19992"/>
                    <a:pt x="7512" y="20032"/>
                  </a:cubicBezTo>
                  <a:cubicBezTo>
                    <a:pt x="7586" y="20033"/>
                    <a:pt x="7659" y="20034"/>
                    <a:pt x="7731" y="20034"/>
                  </a:cubicBezTo>
                  <a:cubicBezTo>
                    <a:pt x="10359" y="20034"/>
                    <a:pt x="11807" y="19346"/>
                    <a:pt x="11807" y="19346"/>
                  </a:cubicBezTo>
                  <a:cubicBezTo>
                    <a:pt x="11807" y="19346"/>
                    <a:pt x="12158" y="16797"/>
                    <a:pt x="12482" y="15151"/>
                  </a:cubicBezTo>
                  <a:cubicBezTo>
                    <a:pt x="12862" y="13228"/>
                    <a:pt x="12992" y="11719"/>
                    <a:pt x="13224" y="10591"/>
                  </a:cubicBezTo>
                  <a:cubicBezTo>
                    <a:pt x="13622" y="8664"/>
                    <a:pt x="13791" y="6409"/>
                    <a:pt x="13723" y="5909"/>
                  </a:cubicBezTo>
                  <a:cubicBezTo>
                    <a:pt x="13655" y="5411"/>
                    <a:pt x="13242" y="2855"/>
                    <a:pt x="12945" y="2212"/>
                  </a:cubicBezTo>
                  <a:cubicBezTo>
                    <a:pt x="12646" y="1568"/>
                    <a:pt x="10346" y="1398"/>
                    <a:pt x="10346" y="1398"/>
                  </a:cubicBezTo>
                  <a:lnTo>
                    <a:pt x="9560" y="2993"/>
                  </a:lnTo>
                  <a:lnTo>
                    <a:pt x="5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7608309" y="1139211"/>
              <a:ext cx="367085" cy="396958"/>
            </a:xfrm>
            <a:custGeom>
              <a:avLst/>
              <a:gdLst/>
              <a:ahLst/>
              <a:cxnLst/>
              <a:rect l="l" t="t" r="r" b="b"/>
              <a:pathLst>
                <a:path w="8737" h="9448" extrusionOk="0">
                  <a:moveTo>
                    <a:pt x="4234" y="1"/>
                  </a:moveTo>
                  <a:cubicBezTo>
                    <a:pt x="3312" y="1"/>
                    <a:pt x="2391" y="301"/>
                    <a:pt x="1703" y="1109"/>
                  </a:cubicBezTo>
                  <a:cubicBezTo>
                    <a:pt x="1" y="3110"/>
                    <a:pt x="554" y="5231"/>
                    <a:pt x="1319" y="6571"/>
                  </a:cubicBezTo>
                  <a:cubicBezTo>
                    <a:pt x="1915" y="7617"/>
                    <a:pt x="2521" y="8212"/>
                    <a:pt x="3758" y="8865"/>
                  </a:cubicBezTo>
                  <a:cubicBezTo>
                    <a:pt x="3983" y="8986"/>
                    <a:pt x="5878" y="9447"/>
                    <a:pt x="6613" y="9447"/>
                  </a:cubicBezTo>
                  <a:cubicBezTo>
                    <a:pt x="6698" y="9447"/>
                    <a:pt x="6767" y="9441"/>
                    <a:pt x="6817" y="9428"/>
                  </a:cubicBezTo>
                  <a:cubicBezTo>
                    <a:pt x="7144" y="9339"/>
                    <a:pt x="7540" y="7028"/>
                    <a:pt x="7635" y="7028"/>
                  </a:cubicBezTo>
                  <a:cubicBezTo>
                    <a:pt x="7636" y="7028"/>
                    <a:pt x="7636" y="7028"/>
                    <a:pt x="7636" y="7028"/>
                  </a:cubicBezTo>
                  <a:cubicBezTo>
                    <a:pt x="7641" y="7029"/>
                    <a:pt x="7647" y="7030"/>
                    <a:pt x="7653" y="7030"/>
                  </a:cubicBezTo>
                  <a:cubicBezTo>
                    <a:pt x="7758" y="7030"/>
                    <a:pt x="8000" y="6910"/>
                    <a:pt x="8024" y="6733"/>
                  </a:cubicBezTo>
                  <a:cubicBezTo>
                    <a:pt x="8061" y="6456"/>
                    <a:pt x="7871" y="4753"/>
                    <a:pt x="7950" y="4580"/>
                  </a:cubicBezTo>
                  <a:cubicBezTo>
                    <a:pt x="8030" y="4406"/>
                    <a:pt x="8737" y="2511"/>
                    <a:pt x="7567" y="1291"/>
                  </a:cubicBezTo>
                  <a:cubicBezTo>
                    <a:pt x="6958" y="656"/>
                    <a:pt x="5596" y="1"/>
                    <a:pt x="4234" y="1"/>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7602679" y="1130220"/>
              <a:ext cx="348094" cy="332507"/>
            </a:xfrm>
            <a:custGeom>
              <a:avLst/>
              <a:gdLst/>
              <a:ahLst/>
              <a:cxnLst/>
              <a:rect l="l" t="t" r="r" b="b"/>
              <a:pathLst>
                <a:path w="8285" h="7914" extrusionOk="0">
                  <a:moveTo>
                    <a:pt x="4854" y="0"/>
                  </a:moveTo>
                  <a:cubicBezTo>
                    <a:pt x="3830" y="0"/>
                    <a:pt x="1934" y="422"/>
                    <a:pt x="1070" y="2360"/>
                  </a:cubicBezTo>
                  <a:cubicBezTo>
                    <a:pt x="1" y="4758"/>
                    <a:pt x="1641" y="7914"/>
                    <a:pt x="2241" y="7914"/>
                  </a:cubicBezTo>
                  <a:cubicBezTo>
                    <a:pt x="2241" y="7914"/>
                    <a:pt x="2241" y="7914"/>
                    <a:pt x="2241" y="7914"/>
                  </a:cubicBezTo>
                  <a:cubicBezTo>
                    <a:pt x="2438" y="7914"/>
                    <a:pt x="3220" y="6772"/>
                    <a:pt x="2713" y="4577"/>
                  </a:cubicBezTo>
                  <a:cubicBezTo>
                    <a:pt x="2710" y="4564"/>
                    <a:pt x="2713" y="4558"/>
                    <a:pt x="2721" y="4558"/>
                  </a:cubicBezTo>
                  <a:cubicBezTo>
                    <a:pt x="2840" y="4558"/>
                    <a:pt x="4072" y="5850"/>
                    <a:pt x="4314" y="5850"/>
                  </a:cubicBezTo>
                  <a:cubicBezTo>
                    <a:pt x="4327" y="5850"/>
                    <a:pt x="4338" y="5846"/>
                    <a:pt x="4345" y="5837"/>
                  </a:cubicBezTo>
                  <a:cubicBezTo>
                    <a:pt x="4475" y="5680"/>
                    <a:pt x="3689" y="3762"/>
                    <a:pt x="4197" y="3355"/>
                  </a:cubicBezTo>
                  <a:cubicBezTo>
                    <a:pt x="5275" y="2493"/>
                    <a:pt x="6221" y="2258"/>
                    <a:pt x="6931" y="2258"/>
                  </a:cubicBezTo>
                  <a:cubicBezTo>
                    <a:pt x="7775" y="2258"/>
                    <a:pt x="8285" y="2590"/>
                    <a:pt x="8285" y="2590"/>
                  </a:cubicBezTo>
                  <a:cubicBezTo>
                    <a:pt x="7926" y="492"/>
                    <a:pt x="6032" y="230"/>
                    <a:pt x="5411" y="57"/>
                  </a:cubicBezTo>
                  <a:cubicBezTo>
                    <a:pt x="5292" y="24"/>
                    <a:pt x="5098" y="0"/>
                    <a:pt x="4854" y="0"/>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7703725" y="1310464"/>
              <a:ext cx="64241" cy="107558"/>
            </a:xfrm>
            <a:custGeom>
              <a:avLst/>
              <a:gdLst/>
              <a:ahLst/>
              <a:cxnLst/>
              <a:rect l="l" t="t" r="r" b="b"/>
              <a:pathLst>
                <a:path w="1529" h="2560" extrusionOk="0">
                  <a:moveTo>
                    <a:pt x="704" y="0"/>
                  </a:moveTo>
                  <a:cubicBezTo>
                    <a:pt x="656" y="0"/>
                    <a:pt x="605" y="7"/>
                    <a:pt x="551" y="19"/>
                  </a:cubicBezTo>
                  <a:cubicBezTo>
                    <a:pt x="172" y="105"/>
                    <a:pt x="0" y="741"/>
                    <a:pt x="166" y="1441"/>
                  </a:cubicBezTo>
                  <a:cubicBezTo>
                    <a:pt x="319" y="2086"/>
                    <a:pt x="708" y="2560"/>
                    <a:pt x="1064" y="2560"/>
                  </a:cubicBezTo>
                  <a:cubicBezTo>
                    <a:pt x="1094" y="2560"/>
                    <a:pt x="1123" y="2557"/>
                    <a:pt x="1151" y="2550"/>
                  </a:cubicBezTo>
                  <a:cubicBezTo>
                    <a:pt x="1528" y="2464"/>
                    <a:pt x="1491" y="1532"/>
                    <a:pt x="1326" y="834"/>
                  </a:cubicBezTo>
                  <a:cubicBezTo>
                    <a:pt x="1184" y="235"/>
                    <a:pt x="994" y="0"/>
                    <a:pt x="704"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7751833" y="4145933"/>
              <a:ext cx="116550" cy="22520"/>
            </a:xfrm>
            <a:custGeom>
              <a:avLst/>
              <a:gdLst/>
              <a:ahLst/>
              <a:cxnLst/>
              <a:rect l="l" t="t" r="r" b="b"/>
              <a:pathLst>
                <a:path w="2774" h="536" extrusionOk="0">
                  <a:moveTo>
                    <a:pt x="5" y="0"/>
                  </a:moveTo>
                  <a:lnTo>
                    <a:pt x="0" y="517"/>
                  </a:lnTo>
                  <a:lnTo>
                    <a:pt x="2769" y="536"/>
                  </a:lnTo>
                  <a:lnTo>
                    <a:pt x="2774" y="20"/>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7728136" y="3993920"/>
              <a:ext cx="442544" cy="196378"/>
            </a:xfrm>
            <a:custGeom>
              <a:avLst/>
              <a:gdLst/>
              <a:ahLst/>
              <a:cxnLst/>
              <a:rect l="l" t="t" r="r" b="b"/>
              <a:pathLst>
                <a:path w="10533" h="4674" extrusionOk="0">
                  <a:moveTo>
                    <a:pt x="1040" y="1"/>
                  </a:moveTo>
                  <a:cubicBezTo>
                    <a:pt x="848" y="1"/>
                    <a:pt x="721" y="9"/>
                    <a:pt x="706" y="30"/>
                  </a:cubicBezTo>
                  <a:cubicBezTo>
                    <a:pt x="339" y="536"/>
                    <a:pt x="86" y="1518"/>
                    <a:pt x="48" y="1969"/>
                  </a:cubicBezTo>
                  <a:cubicBezTo>
                    <a:pt x="1" y="2515"/>
                    <a:pt x="317" y="3667"/>
                    <a:pt x="677" y="3670"/>
                  </a:cubicBezTo>
                  <a:cubicBezTo>
                    <a:pt x="1724" y="3678"/>
                    <a:pt x="2974" y="3730"/>
                    <a:pt x="4054" y="3883"/>
                  </a:cubicBezTo>
                  <a:cubicBezTo>
                    <a:pt x="5132" y="4036"/>
                    <a:pt x="5531" y="4660"/>
                    <a:pt x="8291" y="4673"/>
                  </a:cubicBezTo>
                  <a:cubicBezTo>
                    <a:pt x="8328" y="4673"/>
                    <a:pt x="8366" y="4674"/>
                    <a:pt x="8405" y="4674"/>
                  </a:cubicBezTo>
                  <a:cubicBezTo>
                    <a:pt x="9224" y="4674"/>
                    <a:pt x="10519" y="4624"/>
                    <a:pt x="10522" y="4309"/>
                  </a:cubicBezTo>
                  <a:cubicBezTo>
                    <a:pt x="10532" y="2879"/>
                    <a:pt x="7880" y="3369"/>
                    <a:pt x="7044" y="2588"/>
                  </a:cubicBezTo>
                  <a:cubicBezTo>
                    <a:pt x="4932" y="613"/>
                    <a:pt x="3520" y="128"/>
                    <a:pt x="3520" y="128"/>
                  </a:cubicBezTo>
                  <a:cubicBezTo>
                    <a:pt x="3520" y="128"/>
                    <a:pt x="1787"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7566799" y="2407097"/>
              <a:ext cx="443090" cy="1654551"/>
            </a:xfrm>
            <a:custGeom>
              <a:avLst/>
              <a:gdLst/>
              <a:ahLst/>
              <a:cxnLst/>
              <a:rect l="l" t="t" r="r" b="b"/>
              <a:pathLst>
                <a:path w="10546" h="39380" extrusionOk="0">
                  <a:moveTo>
                    <a:pt x="8257" y="0"/>
                  </a:moveTo>
                  <a:lnTo>
                    <a:pt x="3227" y="321"/>
                  </a:lnTo>
                  <a:cubicBezTo>
                    <a:pt x="3227" y="321"/>
                    <a:pt x="1" y="4420"/>
                    <a:pt x="24" y="6035"/>
                  </a:cubicBezTo>
                  <a:cubicBezTo>
                    <a:pt x="47" y="7650"/>
                    <a:pt x="2199" y="12574"/>
                    <a:pt x="3225" y="16527"/>
                  </a:cubicBezTo>
                  <a:cubicBezTo>
                    <a:pt x="4250" y="20477"/>
                    <a:pt x="4685" y="21249"/>
                    <a:pt x="4662" y="22214"/>
                  </a:cubicBezTo>
                  <a:cubicBezTo>
                    <a:pt x="4638" y="23178"/>
                    <a:pt x="3338" y="25789"/>
                    <a:pt x="3234" y="28867"/>
                  </a:cubicBezTo>
                  <a:cubicBezTo>
                    <a:pt x="3132" y="31870"/>
                    <a:pt x="3466" y="39036"/>
                    <a:pt x="3466" y="39036"/>
                  </a:cubicBezTo>
                  <a:cubicBezTo>
                    <a:pt x="3466" y="39036"/>
                    <a:pt x="4033" y="39380"/>
                    <a:pt x="5325" y="39380"/>
                  </a:cubicBezTo>
                  <a:cubicBezTo>
                    <a:pt x="5638" y="39380"/>
                    <a:pt x="5993" y="39360"/>
                    <a:pt x="6392" y="39310"/>
                  </a:cubicBezTo>
                  <a:cubicBezTo>
                    <a:pt x="7715" y="39146"/>
                    <a:pt x="8744" y="38072"/>
                    <a:pt x="8744" y="38072"/>
                  </a:cubicBezTo>
                  <a:cubicBezTo>
                    <a:pt x="8744" y="38072"/>
                    <a:pt x="10546" y="22717"/>
                    <a:pt x="10525" y="21121"/>
                  </a:cubicBezTo>
                  <a:cubicBezTo>
                    <a:pt x="10512" y="20088"/>
                    <a:pt x="9606" y="12984"/>
                    <a:pt x="9176" y="7217"/>
                  </a:cubicBezTo>
                  <a:cubicBezTo>
                    <a:pt x="9038" y="5362"/>
                    <a:pt x="8348" y="763"/>
                    <a:pt x="8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7728514" y="1648643"/>
              <a:ext cx="88358" cy="65669"/>
            </a:xfrm>
            <a:custGeom>
              <a:avLst/>
              <a:gdLst/>
              <a:ahLst/>
              <a:cxnLst/>
              <a:rect l="l" t="t" r="r" b="b"/>
              <a:pathLst>
                <a:path w="2103" h="1563" extrusionOk="0">
                  <a:moveTo>
                    <a:pt x="1" y="1"/>
                  </a:moveTo>
                  <a:lnTo>
                    <a:pt x="2102" y="1563"/>
                  </a:lnTo>
                  <a:lnTo>
                    <a:pt x="2021" y="53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7816830" y="1663264"/>
              <a:ext cx="41259" cy="51048"/>
            </a:xfrm>
            <a:custGeom>
              <a:avLst/>
              <a:gdLst/>
              <a:ahLst/>
              <a:cxnLst/>
              <a:rect l="l" t="t" r="r" b="b"/>
              <a:pathLst>
                <a:path w="982" h="1215" extrusionOk="0">
                  <a:moveTo>
                    <a:pt x="486" y="0"/>
                  </a:moveTo>
                  <a:lnTo>
                    <a:pt x="0" y="1215"/>
                  </a:lnTo>
                  <a:lnTo>
                    <a:pt x="981" y="478"/>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7045897" y="2394073"/>
              <a:ext cx="747531" cy="1742026"/>
            </a:xfrm>
            <a:custGeom>
              <a:avLst/>
              <a:gdLst/>
              <a:ahLst/>
              <a:cxnLst/>
              <a:rect l="l" t="t" r="r" b="b"/>
              <a:pathLst>
                <a:path w="17792" h="41462" extrusionOk="0">
                  <a:moveTo>
                    <a:pt x="10239" y="1"/>
                  </a:moveTo>
                  <a:cubicBezTo>
                    <a:pt x="10239" y="1"/>
                    <a:pt x="8395" y="3440"/>
                    <a:pt x="7560" y="5781"/>
                  </a:cubicBezTo>
                  <a:cubicBezTo>
                    <a:pt x="6726" y="8123"/>
                    <a:pt x="6288" y="20481"/>
                    <a:pt x="5959" y="21628"/>
                  </a:cubicBezTo>
                  <a:cubicBezTo>
                    <a:pt x="5627" y="22774"/>
                    <a:pt x="2956" y="26275"/>
                    <a:pt x="2020" y="29748"/>
                  </a:cubicBezTo>
                  <a:cubicBezTo>
                    <a:pt x="1083" y="33221"/>
                    <a:pt x="1" y="40280"/>
                    <a:pt x="1" y="40280"/>
                  </a:cubicBezTo>
                  <a:lnTo>
                    <a:pt x="4451" y="41461"/>
                  </a:lnTo>
                  <a:cubicBezTo>
                    <a:pt x="4451" y="41461"/>
                    <a:pt x="10276" y="26865"/>
                    <a:pt x="10946" y="24572"/>
                  </a:cubicBezTo>
                  <a:cubicBezTo>
                    <a:pt x="11616" y="22280"/>
                    <a:pt x="16734" y="6182"/>
                    <a:pt x="16734" y="6182"/>
                  </a:cubicBezTo>
                  <a:lnTo>
                    <a:pt x="17792" y="822"/>
                  </a:lnTo>
                  <a:lnTo>
                    <a:pt x="10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450459" y="2373401"/>
              <a:ext cx="466535" cy="72518"/>
            </a:xfrm>
            <a:custGeom>
              <a:avLst/>
              <a:gdLst/>
              <a:ahLst/>
              <a:cxnLst/>
              <a:rect l="l" t="t" r="r" b="b"/>
              <a:pathLst>
                <a:path w="11104" h="1726" extrusionOk="0">
                  <a:moveTo>
                    <a:pt x="445" y="0"/>
                  </a:moveTo>
                  <a:lnTo>
                    <a:pt x="1" y="1181"/>
                  </a:lnTo>
                  <a:cubicBezTo>
                    <a:pt x="1" y="1181"/>
                    <a:pt x="6688" y="1725"/>
                    <a:pt x="7966" y="1725"/>
                  </a:cubicBezTo>
                  <a:cubicBezTo>
                    <a:pt x="9244" y="1725"/>
                    <a:pt x="11103" y="1278"/>
                    <a:pt x="11103" y="1278"/>
                  </a:cubicBezTo>
                  <a:lnTo>
                    <a:pt x="11050" y="173"/>
                  </a:lnTo>
                  <a:cubicBezTo>
                    <a:pt x="11050" y="173"/>
                    <a:pt x="8398" y="434"/>
                    <a:pt x="7905" y="434"/>
                  </a:cubicBezTo>
                  <a:cubicBezTo>
                    <a:pt x="7895" y="434"/>
                    <a:pt x="7887" y="434"/>
                    <a:pt x="7879" y="434"/>
                  </a:cubicBezTo>
                  <a:cubicBezTo>
                    <a:pt x="7460" y="423"/>
                    <a:pt x="445"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742505" y="2388737"/>
              <a:ext cx="87433" cy="62812"/>
            </a:xfrm>
            <a:custGeom>
              <a:avLst/>
              <a:gdLst/>
              <a:ahLst/>
              <a:cxnLst/>
              <a:rect l="l" t="t" r="r" b="b"/>
              <a:pathLst>
                <a:path w="2081" h="1495" extrusionOk="0">
                  <a:moveTo>
                    <a:pt x="14" y="1"/>
                  </a:moveTo>
                  <a:cubicBezTo>
                    <a:pt x="6" y="1"/>
                    <a:pt x="0" y="7"/>
                    <a:pt x="0" y="13"/>
                  </a:cubicBezTo>
                  <a:lnTo>
                    <a:pt x="0" y="1481"/>
                  </a:lnTo>
                  <a:cubicBezTo>
                    <a:pt x="0" y="1489"/>
                    <a:pt x="6" y="1495"/>
                    <a:pt x="14" y="1495"/>
                  </a:cubicBezTo>
                  <a:lnTo>
                    <a:pt x="2067" y="1495"/>
                  </a:lnTo>
                  <a:cubicBezTo>
                    <a:pt x="2074" y="1495"/>
                    <a:pt x="2080" y="1489"/>
                    <a:pt x="2080" y="1481"/>
                  </a:cubicBezTo>
                  <a:lnTo>
                    <a:pt x="2080" y="13"/>
                  </a:lnTo>
                  <a:cubicBezTo>
                    <a:pt x="2080" y="7"/>
                    <a:pt x="2074" y="1"/>
                    <a:pt x="2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620746" y="1555663"/>
              <a:ext cx="192723" cy="170455"/>
            </a:xfrm>
            <a:custGeom>
              <a:avLst/>
              <a:gdLst/>
              <a:ahLst/>
              <a:cxnLst/>
              <a:rect l="l" t="t" r="r" b="b"/>
              <a:pathLst>
                <a:path w="4587" h="4057" extrusionOk="0">
                  <a:moveTo>
                    <a:pt x="980" y="1"/>
                  </a:moveTo>
                  <a:lnTo>
                    <a:pt x="1" y="783"/>
                  </a:lnTo>
                  <a:lnTo>
                    <a:pt x="3830" y="4057"/>
                  </a:lnTo>
                  <a:lnTo>
                    <a:pt x="4586" y="2748"/>
                  </a:lnTo>
                  <a:lnTo>
                    <a:pt x="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837207" y="1630702"/>
              <a:ext cx="44872" cy="80753"/>
            </a:xfrm>
            <a:custGeom>
              <a:avLst/>
              <a:gdLst/>
              <a:ahLst/>
              <a:cxnLst/>
              <a:rect l="l" t="t" r="r" b="b"/>
              <a:pathLst>
                <a:path w="1068" h="1922" extrusionOk="0">
                  <a:moveTo>
                    <a:pt x="378" y="0"/>
                  </a:moveTo>
                  <a:lnTo>
                    <a:pt x="1" y="775"/>
                  </a:lnTo>
                  <a:lnTo>
                    <a:pt x="808" y="1921"/>
                  </a:lnTo>
                  <a:lnTo>
                    <a:pt x="1067" y="815"/>
                  </a:lnTo>
                  <a:lnTo>
                    <a:pt x="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3317" y="1653642"/>
              <a:ext cx="647871" cy="249107"/>
            </a:xfrm>
            <a:custGeom>
              <a:avLst/>
              <a:gdLst/>
              <a:ahLst/>
              <a:cxnLst/>
              <a:rect l="l" t="t" r="r" b="b"/>
              <a:pathLst>
                <a:path w="15420" h="5929" extrusionOk="0">
                  <a:moveTo>
                    <a:pt x="2272" y="0"/>
                  </a:moveTo>
                  <a:cubicBezTo>
                    <a:pt x="1531" y="0"/>
                    <a:pt x="876" y="251"/>
                    <a:pt x="552" y="1188"/>
                  </a:cubicBezTo>
                  <a:cubicBezTo>
                    <a:pt x="1" y="2787"/>
                    <a:pt x="1117" y="3717"/>
                    <a:pt x="2675" y="4155"/>
                  </a:cubicBezTo>
                  <a:cubicBezTo>
                    <a:pt x="4094" y="4554"/>
                    <a:pt x="12406" y="5929"/>
                    <a:pt x="14177" y="5929"/>
                  </a:cubicBezTo>
                  <a:cubicBezTo>
                    <a:pt x="14348" y="5929"/>
                    <a:pt x="14457" y="5916"/>
                    <a:pt x="14495" y="5888"/>
                  </a:cubicBezTo>
                  <a:cubicBezTo>
                    <a:pt x="14922" y="5573"/>
                    <a:pt x="15419" y="3184"/>
                    <a:pt x="14828" y="2716"/>
                  </a:cubicBezTo>
                  <a:cubicBezTo>
                    <a:pt x="14236" y="2245"/>
                    <a:pt x="5854" y="447"/>
                    <a:pt x="4510" y="315"/>
                  </a:cubicBezTo>
                  <a:cubicBezTo>
                    <a:pt x="3839" y="250"/>
                    <a:pt x="3013" y="0"/>
                    <a:pt x="2272"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404537" y="1631332"/>
              <a:ext cx="488088" cy="304777"/>
            </a:xfrm>
            <a:custGeom>
              <a:avLst/>
              <a:gdLst/>
              <a:ahLst/>
              <a:cxnLst/>
              <a:rect l="l" t="t" r="r" b="b"/>
              <a:pathLst>
                <a:path w="11617" h="7254" extrusionOk="0">
                  <a:moveTo>
                    <a:pt x="2131" y="1"/>
                  </a:moveTo>
                  <a:cubicBezTo>
                    <a:pt x="1817" y="1"/>
                    <a:pt x="1567" y="44"/>
                    <a:pt x="1427" y="149"/>
                  </a:cubicBezTo>
                  <a:cubicBezTo>
                    <a:pt x="1" y="1226"/>
                    <a:pt x="736" y="3303"/>
                    <a:pt x="1665" y="3957"/>
                  </a:cubicBezTo>
                  <a:cubicBezTo>
                    <a:pt x="2824" y="4770"/>
                    <a:pt x="9836" y="7254"/>
                    <a:pt x="9836" y="7254"/>
                  </a:cubicBezTo>
                  <a:cubicBezTo>
                    <a:pt x="9836" y="7254"/>
                    <a:pt x="10776" y="6413"/>
                    <a:pt x="11227" y="4690"/>
                  </a:cubicBezTo>
                  <a:cubicBezTo>
                    <a:pt x="11616" y="3204"/>
                    <a:pt x="11278" y="1933"/>
                    <a:pt x="11278" y="1933"/>
                  </a:cubicBezTo>
                  <a:cubicBezTo>
                    <a:pt x="11278" y="1933"/>
                    <a:pt x="6802" y="1020"/>
                    <a:pt x="5129" y="550"/>
                  </a:cubicBezTo>
                  <a:cubicBezTo>
                    <a:pt x="4268" y="309"/>
                    <a:pt x="2971" y="1"/>
                    <a:pt x="2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7938001" y="1719312"/>
              <a:ext cx="574555" cy="186337"/>
            </a:xfrm>
            <a:custGeom>
              <a:avLst/>
              <a:gdLst/>
              <a:ahLst/>
              <a:cxnLst/>
              <a:rect l="l" t="t" r="r" b="b"/>
              <a:pathLst>
                <a:path w="13675" h="4435" extrusionOk="0">
                  <a:moveTo>
                    <a:pt x="11877" y="0"/>
                  </a:moveTo>
                  <a:cubicBezTo>
                    <a:pt x="9949" y="0"/>
                    <a:pt x="6321" y="95"/>
                    <a:pt x="2656" y="693"/>
                  </a:cubicBezTo>
                  <a:cubicBezTo>
                    <a:pt x="2104" y="782"/>
                    <a:pt x="1" y="1584"/>
                    <a:pt x="199" y="3320"/>
                  </a:cubicBezTo>
                  <a:cubicBezTo>
                    <a:pt x="296" y="4171"/>
                    <a:pt x="1332" y="4435"/>
                    <a:pt x="2585" y="4435"/>
                  </a:cubicBezTo>
                  <a:cubicBezTo>
                    <a:pt x="3845" y="4435"/>
                    <a:pt x="5325" y="4168"/>
                    <a:pt x="6289" y="3964"/>
                  </a:cubicBezTo>
                  <a:cubicBezTo>
                    <a:pt x="8212" y="3557"/>
                    <a:pt x="13674" y="1874"/>
                    <a:pt x="13674" y="1874"/>
                  </a:cubicBezTo>
                  <a:lnTo>
                    <a:pt x="13298" y="20"/>
                  </a:lnTo>
                  <a:cubicBezTo>
                    <a:pt x="13298" y="20"/>
                    <a:pt x="12770" y="0"/>
                    <a:pt x="11877"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8551210" y="1778637"/>
              <a:ext cx="94954" cy="34200"/>
            </a:xfrm>
            <a:custGeom>
              <a:avLst/>
              <a:gdLst/>
              <a:ahLst/>
              <a:cxnLst/>
              <a:rect l="l" t="t" r="r" b="b"/>
              <a:pathLst>
                <a:path w="2260" h="814" extrusionOk="0">
                  <a:moveTo>
                    <a:pt x="367" y="0"/>
                  </a:moveTo>
                  <a:cubicBezTo>
                    <a:pt x="181" y="0"/>
                    <a:pt x="24" y="147"/>
                    <a:pt x="12" y="335"/>
                  </a:cubicBezTo>
                  <a:lnTo>
                    <a:pt x="12" y="337"/>
                  </a:lnTo>
                  <a:cubicBezTo>
                    <a:pt x="1" y="532"/>
                    <a:pt x="148" y="701"/>
                    <a:pt x="345" y="715"/>
                  </a:cubicBezTo>
                  <a:lnTo>
                    <a:pt x="1869" y="813"/>
                  </a:lnTo>
                  <a:cubicBezTo>
                    <a:pt x="1877" y="814"/>
                    <a:pt x="1885" y="814"/>
                    <a:pt x="1893" y="814"/>
                  </a:cubicBezTo>
                  <a:cubicBezTo>
                    <a:pt x="2079" y="814"/>
                    <a:pt x="2236" y="667"/>
                    <a:pt x="2249" y="479"/>
                  </a:cubicBezTo>
                  <a:lnTo>
                    <a:pt x="2249" y="477"/>
                  </a:lnTo>
                  <a:cubicBezTo>
                    <a:pt x="2259" y="280"/>
                    <a:pt x="2111" y="113"/>
                    <a:pt x="1916" y="99"/>
                  </a:cubicBezTo>
                  <a:lnTo>
                    <a:pt x="391" y="1"/>
                  </a:lnTo>
                  <a:cubicBezTo>
                    <a:pt x="383" y="0"/>
                    <a:pt x="375" y="0"/>
                    <a:pt x="367"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8555706" y="1750739"/>
              <a:ext cx="94912" cy="34242"/>
            </a:xfrm>
            <a:custGeom>
              <a:avLst/>
              <a:gdLst/>
              <a:ahLst/>
              <a:cxnLst/>
              <a:rect l="l" t="t" r="r" b="b"/>
              <a:pathLst>
                <a:path w="2259" h="815" extrusionOk="0">
                  <a:moveTo>
                    <a:pt x="369" y="0"/>
                  </a:moveTo>
                  <a:cubicBezTo>
                    <a:pt x="181" y="0"/>
                    <a:pt x="23" y="146"/>
                    <a:pt x="12" y="337"/>
                  </a:cubicBezTo>
                  <a:lnTo>
                    <a:pt x="12" y="338"/>
                  </a:lnTo>
                  <a:cubicBezTo>
                    <a:pt x="0" y="533"/>
                    <a:pt x="148" y="702"/>
                    <a:pt x="345" y="715"/>
                  </a:cubicBezTo>
                  <a:lnTo>
                    <a:pt x="1868" y="814"/>
                  </a:lnTo>
                  <a:cubicBezTo>
                    <a:pt x="1876" y="815"/>
                    <a:pt x="1883" y="815"/>
                    <a:pt x="1890" y="815"/>
                  </a:cubicBezTo>
                  <a:cubicBezTo>
                    <a:pt x="2077" y="815"/>
                    <a:pt x="2235" y="669"/>
                    <a:pt x="2247" y="480"/>
                  </a:cubicBezTo>
                  <a:lnTo>
                    <a:pt x="2247" y="479"/>
                  </a:lnTo>
                  <a:cubicBezTo>
                    <a:pt x="2259" y="282"/>
                    <a:pt x="2111" y="113"/>
                    <a:pt x="1914" y="100"/>
                  </a:cubicBezTo>
                  <a:lnTo>
                    <a:pt x="391" y="1"/>
                  </a:lnTo>
                  <a:cubicBezTo>
                    <a:pt x="383" y="0"/>
                    <a:pt x="376" y="0"/>
                    <a:pt x="369"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8558353" y="1723387"/>
              <a:ext cx="94954" cy="34284"/>
            </a:xfrm>
            <a:custGeom>
              <a:avLst/>
              <a:gdLst/>
              <a:ahLst/>
              <a:cxnLst/>
              <a:rect l="l" t="t" r="r" b="b"/>
              <a:pathLst>
                <a:path w="2260" h="816" extrusionOk="0">
                  <a:moveTo>
                    <a:pt x="369" y="0"/>
                  </a:moveTo>
                  <a:cubicBezTo>
                    <a:pt x="182" y="0"/>
                    <a:pt x="24" y="146"/>
                    <a:pt x="12" y="335"/>
                  </a:cubicBezTo>
                  <a:lnTo>
                    <a:pt x="12" y="338"/>
                  </a:lnTo>
                  <a:cubicBezTo>
                    <a:pt x="1" y="533"/>
                    <a:pt x="149" y="702"/>
                    <a:pt x="345" y="715"/>
                  </a:cubicBezTo>
                  <a:lnTo>
                    <a:pt x="1869" y="814"/>
                  </a:lnTo>
                  <a:cubicBezTo>
                    <a:pt x="1876" y="815"/>
                    <a:pt x="1883" y="815"/>
                    <a:pt x="1891" y="815"/>
                  </a:cubicBezTo>
                  <a:cubicBezTo>
                    <a:pt x="2078" y="815"/>
                    <a:pt x="2236" y="670"/>
                    <a:pt x="2249" y="480"/>
                  </a:cubicBezTo>
                  <a:lnTo>
                    <a:pt x="2249" y="477"/>
                  </a:lnTo>
                  <a:cubicBezTo>
                    <a:pt x="2259" y="282"/>
                    <a:pt x="2111" y="113"/>
                    <a:pt x="1916" y="100"/>
                  </a:cubicBezTo>
                  <a:lnTo>
                    <a:pt x="391" y="1"/>
                  </a:lnTo>
                  <a:cubicBezTo>
                    <a:pt x="384" y="1"/>
                    <a:pt x="377" y="0"/>
                    <a:pt x="369"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8558479" y="1696708"/>
              <a:ext cx="94954" cy="34284"/>
            </a:xfrm>
            <a:custGeom>
              <a:avLst/>
              <a:gdLst/>
              <a:ahLst/>
              <a:cxnLst/>
              <a:rect l="l" t="t" r="r" b="b"/>
              <a:pathLst>
                <a:path w="2260" h="816" extrusionOk="0">
                  <a:moveTo>
                    <a:pt x="369" y="1"/>
                  </a:moveTo>
                  <a:cubicBezTo>
                    <a:pt x="182" y="1"/>
                    <a:pt x="24" y="146"/>
                    <a:pt x="12" y="337"/>
                  </a:cubicBezTo>
                  <a:lnTo>
                    <a:pt x="12" y="339"/>
                  </a:lnTo>
                  <a:cubicBezTo>
                    <a:pt x="1" y="534"/>
                    <a:pt x="149" y="703"/>
                    <a:pt x="345" y="716"/>
                  </a:cubicBezTo>
                  <a:lnTo>
                    <a:pt x="1869" y="815"/>
                  </a:lnTo>
                  <a:cubicBezTo>
                    <a:pt x="1876" y="815"/>
                    <a:pt x="1883" y="816"/>
                    <a:pt x="1891" y="816"/>
                  </a:cubicBezTo>
                  <a:cubicBezTo>
                    <a:pt x="2078" y="816"/>
                    <a:pt x="2236" y="670"/>
                    <a:pt x="2247" y="481"/>
                  </a:cubicBezTo>
                  <a:lnTo>
                    <a:pt x="2247" y="479"/>
                  </a:lnTo>
                  <a:cubicBezTo>
                    <a:pt x="2259" y="282"/>
                    <a:pt x="2111" y="114"/>
                    <a:pt x="1915" y="100"/>
                  </a:cubicBezTo>
                  <a:lnTo>
                    <a:pt x="391" y="1"/>
                  </a:lnTo>
                  <a:cubicBezTo>
                    <a:pt x="384" y="1"/>
                    <a:pt x="377" y="1"/>
                    <a:pt x="369" y="1"/>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425879" y="1683641"/>
              <a:ext cx="219402" cy="139574"/>
            </a:xfrm>
            <a:custGeom>
              <a:avLst/>
              <a:gdLst/>
              <a:ahLst/>
              <a:cxnLst/>
              <a:rect l="l" t="t" r="r" b="b"/>
              <a:pathLst>
                <a:path w="5222" h="3322" extrusionOk="0">
                  <a:moveTo>
                    <a:pt x="2911" y="0"/>
                  </a:moveTo>
                  <a:cubicBezTo>
                    <a:pt x="2894" y="0"/>
                    <a:pt x="2878" y="1"/>
                    <a:pt x="2864" y="2"/>
                  </a:cubicBezTo>
                  <a:cubicBezTo>
                    <a:pt x="2371" y="31"/>
                    <a:pt x="0" y="906"/>
                    <a:pt x="0" y="906"/>
                  </a:cubicBezTo>
                  <a:lnTo>
                    <a:pt x="925" y="2930"/>
                  </a:lnTo>
                  <a:cubicBezTo>
                    <a:pt x="925" y="2930"/>
                    <a:pt x="1664" y="3204"/>
                    <a:pt x="2438" y="3303"/>
                  </a:cubicBezTo>
                  <a:cubicBezTo>
                    <a:pt x="2538" y="3316"/>
                    <a:pt x="2653" y="3321"/>
                    <a:pt x="2778" y="3321"/>
                  </a:cubicBezTo>
                  <a:cubicBezTo>
                    <a:pt x="3610" y="3321"/>
                    <a:pt x="4853" y="3074"/>
                    <a:pt x="4853" y="3074"/>
                  </a:cubicBezTo>
                  <a:cubicBezTo>
                    <a:pt x="4853" y="3074"/>
                    <a:pt x="4664" y="1945"/>
                    <a:pt x="4630" y="1505"/>
                  </a:cubicBezTo>
                  <a:cubicBezTo>
                    <a:pt x="4597" y="1064"/>
                    <a:pt x="5222" y="459"/>
                    <a:pt x="5222" y="459"/>
                  </a:cubicBezTo>
                  <a:cubicBezTo>
                    <a:pt x="5222" y="459"/>
                    <a:pt x="3465" y="0"/>
                    <a:pt x="2911"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7598940" y="1048542"/>
              <a:ext cx="424688" cy="172093"/>
            </a:xfrm>
            <a:custGeom>
              <a:avLst/>
              <a:gdLst/>
              <a:ahLst/>
              <a:cxnLst/>
              <a:rect l="l" t="t" r="r" b="b"/>
              <a:pathLst>
                <a:path w="10108" h="4096" extrusionOk="0">
                  <a:moveTo>
                    <a:pt x="9097" y="1"/>
                  </a:moveTo>
                  <a:cubicBezTo>
                    <a:pt x="7961" y="1"/>
                    <a:pt x="6150" y="830"/>
                    <a:pt x="4376" y="1209"/>
                  </a:cubicBezTo>
                  <a:cubicBezTo>
                    <a:pt x="2326" y="1647"/>
                    <a:pt x="526" y="2072"/>
                    <a:pt x="326" y="2421"/>
                  </a:cubicBezTo>
                  <a:cubicBezTo>
                    <a:pt x="1" y="2986"/>
                    <a:pt x="1107" y="4095"/>
                    <a:pt x="1107" y="4095"/>
                  </a:cubicBezTo>
                  <a:cubicBezTo>
                    <a:pt x="1107" y="4095"/>
                    <a:pt x="3981" y="4045"/>
                    <a:pt x="5324" y="3866"/>
                  </a:cubicBezTo>
                  <a:cubicBezTo>
                    <a:pt x="6667" y="3685"/>
                    <a:pt x="8726" y="3619"/>
                    <a:pt x="8726" y="3619"/>
                  </a:cubicBezTo>
                  <a:lnTo>
                    <a:pt x="10108" y="514"/>
                  </a:lnTo>
                  <a:cubicBezTo>
                    <a:pt x="9919" y="142"/>
                    <a:pt x="9566" y="1"/>
                    <a:pt x="9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7637048" y="1196897"/>
              <a:ext cx="334271" cy="60838"/>
            </a:xfrm>
            <a:custGeom>
              <a:avLst/>
              <a:gdLst/>
              <a:ahLst/>
              <a:cxnLst/>
              <a:rect l="l" t="t" r="r" b="b"/>
              <a:pathLst>
                <a:path w="7956" h="1448" extrusionOk="0">
                  <a:moveTo>
                    <a:pt x="7859" y="1"/>
                  </a:moveTo>
                  <a:lnTo>
                    <a:pt x="138" y="388"/>
                  </a:lnTo>
                  <a:lnTo>
                    <a:pt x="0" y="1447"/>
                  </a:lnTo>
                  <a:lnTo>
                    <a:pt x="7955" y="959"/>
                  </a:lnTo>
                  <a:lnTo>
                    <a:pt x="78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7763261" y="1237190"/>
              <a:ext cx="254569" cy="29705"/>
            </a:xfrm>
            <a:custGeom>
              <a:avLst/>
              <a:gdLst/>
              <a:ahLst/>
              <a:cxnLst/>
              <a:rect l="l" t="t" r="r" b="b"/>
              <a:pathLst>
                <a:path w="6059" h="707" extrusionOk="0">
                  <a:moveTo>
                    <a:pt x="4951" y="0"/>
                  </a:moveTo>
                  <a:lnTo>
                    <a:pt x="0" y="303"/>
                  </a:lnTo>
                  <a:cubicBezTo>
                    <a:pt x="0" y="303"/>
                    <a:pt x="3540" y="707"/>
                    <a:pt x="5194" y="707"/>
                  </a:cubicBezTo>
                  <a:cubicBezTo>
                    <a:pt x="5688" y="707"/>
                    <a:pt x="6014" y="671"/>
                    <a:pt x="6026" y="577"/>
                  </a:cubicBezTo>
                  <a:cubicBezTo>
                    <a:pt x="6059" y="326"/>
                    <a:pt x="4951" y="0"/>
                    <a:pt x="4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7929556" y="1194166"/>
              <a:ext cx="36091" cy="40797"/>
            </a:xfrm>
            <a:custGeom>
              <a:avLst/>
              <a:gdLst/>
              <a:ahLst/>
              <a:cxnLst/>
              <a:rect l="l" t="t" r="r" b="b"/>
              <a:pathLst>
                <a:path w="859" h="971" extrusionOk="0">
                  <a:moveTo>
                    <a:pt x="819" y="1"/>
                  </a:moveTo>
                  <a:lnTo>
                    <a:pt x="1" y="32"/>
                  </a:lnTo>
                  <a:lnTo>
                    <a:pt x="41" y="971"/>
                  </a:lnTo>
                  <a:lnTo>
                    <a:pt x="859" y="941"/>
                  </a:lnTo>
                  <a:lnTo>
                    <a:pt x="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7345758" y="2408946"/>
              <a:ext cx="243897" cy="354397"/>
            </a:xfrm>
            <a:custGeom>
              <a:avLst/>
              <a:gdLst/>
              <a:ahLst/>
              <a:cxnLst/>
              <a:rect l="l" t="t" r="r" b="b"/>
              <a:pathLst>
                <a:path w="5805" h="8435" extrusionOk="0">
                  <a:moveTo>
                    <a:pt x="1058" y="1"/>
                  </a:moveTo>
                  <a:cubicBezTo>
                    <a:pt x="640" y="1"/>
                    <a:pt x="273" y="313"/>
                    <a:pt x="212" y="746"/>
                  </a:cubicBezTo>
                  <a:lnTo>
                    <a:pt x="67" y="1775"/>
                  </a:lnTo>
                  <a:cubicBezTo>
                    <a:pt x="0" y="2249"/>
                    <a:pt x="324" y="2685"/>
                    <a:pt x="792" y="2752"/>
                  </a:cubicBezTo>
                  <a:lnTo>
                    <a:pt x="1465" y="2846"/>
                  </a:lnTo>
                  <a:cubicBezTo>
                    <a:pt x="1932" y="2911"/>
                    <a:pt x="2256" y="3349"/>
                    <a:pt x="2190" y="3823"/>
                  </a:cubicBezTo>
                  <a:lnTo>
                    <a:pt x="1706" y="7250"/>
                  </a:lnTo>
                  <a:cubicBezTo>
                    <a:pt x="1639" y="7723"/>
                    <a:pt x="1965" y="8161"/>
                    <a:pt x="2431" y="8226"/>
                  </a:cubicBezTo>
                  <a:lnTo>
                    <a:pt x="3846" y="8426"/>
                  </a:lnTo>
                  <a:cubicBezTo>
                    <a:pt x="3887" y="8431"/>
                    <a:pt x="3927" y="8434"/>
                    <a:pt x="3966" y="8434"/>
                  </a:cubicBezTo>
                  <a:cubicBezTo>
                    <a:pt x="4385" y="8434"/>
                    <a:pt x="4751" y="8121"/>
                    <a:pt x="4812" y="7689"/>
                  </a:cubicBezTo>
                  <a:lnTo>
                    <a:pt x="5805" y="662"/>
                  </a:lnTo>
                  <a:lnTo>
                    <a:pt x="1178" y="9"/>
                  </a:lnTo>
                  <a:cubicBezTo>
                    <a:pt x="1138" y="4"/>
                    <a:pt x="1098"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7395419" y="2228786"/>
              <a:ext cx="27184" cy="121171"/>
            </a:xfrm>
            <a:custGeom>
              <a:avLst/>
              <a:gdLst/>
              <a:ahLst/>
              <a:cxnLst/>
              <a:rect l="l" t="t" r="r" b="b"/>
              <a:pathLst>
                <a:path w="647" h="2884" extrusionOk="0">
                  <a:moveTo>
                    <a:pt x="323" y="0"/>
                  </a:moveTo>
                  <a:cubicBezTo>
                    <a:pt x="145" y="2"/>
                    <a:pt x="0" y="145"/>
                    <a:pt x="0" y="324"/>
                  </a:cubicBezTo>
                  <a:lnTo>
                    <a:pt x="0" y="2561"/>
                  </a:lnTo>
                  <a:cubicBezTo>
                    <a:pt x="0" y="2738"/>
                    <a:pt x="145" y="2883"/>
                    <a:pt x="323" y="2883"/>
                  </a:cubicBezTo>
                  <a:cubicBezTo>
                    <a:pt x="502" y="2883"/>
                    <a:pt x="647" y="2738"/>
                    <a:pt x="647" y="2561"/>
                  </a:cubicBezTo>
                  <a:lnTo>
                    <a:pt x="647" y="324"/>
                  </a:lnTo>
                  <a:cubicBezTo>
                    <a:pt x="647" y="145"/>
                    <a:pt x="502" y="2"/>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7506213" y="1641290"/>
              <a:ext cx="188731" cy="105206"/>
            </a:xfrm>
            <a:custGeom>
              <a:avLst/>
              <a:gdLst/>
              <a:ahLst/>
              <a:cxnLst/>
              <a:rect l="l" t="t" r="r" b="b"/>
              <a:pathLst>
                <a:path w="4492" h="2504" extrusionOk="0">
                  <a:moveTo>
                    <a:pt x="1310" y="1"/>
                  </a:moveTo>
                  <a:cubicBezTo>
                    <a:pt x="750" y="1"/>
                    <a:pt x="324" y="172"/>
                    <a:pt x="203" y="498"/>
                  </a:cubicBezTo>
                  <a:cubicBezTo>
                    <a:pt x="1" y="1048"/>
                    <a:pt x="749" y="1834"/>
                    <a:pt x="1878" y="2251"/>
                  </a:cubicBezTo>
                  <a:cubicBezTo>
                    <a:pt x="2339" y="2421"/>
                    <a:pt x="2793" y="2503"/>
                    <a:pt x="3182" y="2503"/>
                  </a:cubicBezTo>
                  <a:cubicBezTo>
                    <a:pt x="3742" y="2503"/>
                    <a:pt x="4168" y="2332"/>
                    <a:pt x="4287" y="2007"/>
                  </a:cubicBezTo>
                  <a:cubicBezTo>
                    <a:pt x="4491" y="1455"/>
                    <a:pt x="3743" y="671"/>
                    <a:pt x="2614" y="254"/>
                  </a:cubicBezTo>
                  <a:cubicBezTo>
                    <a:pt x="2153" y="83"/>
                    <a:pt x="1699"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IT STARTED</a:t>
            </a:r>
            <a:endParaRPr dirty="0"/>
          </a:p>
        </p:txBody>
      </p:sp>
      <p:sp>
        <p:nvSpPr>
          <p:cNvPr id="1201" name="Google Shape;1201;p56"/>
          <p:cNvSpPr txBox="1">
            <a:spLocks noGrp="1"/>
          </p:cNvSpPr>
          <p:nvPr>
            <p:ph type="subTitle" idx="4294967295"/>
          </p:nvPr>
        </p:nvSpPr>
        <p:spPr>
          <a:xfrm flipH="1">
            <a:off x="1418558" y="1926529"/>
            <a:ext cx="17193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dirty="0"/>
              <a:t>‘Stop &amp; Frisk’ Policy =&gt; targetted lots of Black people.</a:t>
            </a:r>
            <a:endParaRPr dirty="0"/>
          </a:p>
        </p:txBody>
      </p:sp>
      <p:sp>
        <p:nvSpPr>
          <p:cNvPr id="1202" name="Google Shape;1202;p56"/>
          <p:cNvSpPr txBox="1"/>
          <p:nvPr/>
        </p:nvSpPr>
        <p:spPr>
          <a:xfrm>
            <a:off x="1418708" y="1543675"/>
            <a:ext cx="17190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1"/>
                </a:solidFill>
                <a:latin typeface="Fugaz One"/>
                <a:ea typeface="Fugaz One"/>
                <a:cs typeface="Fugaz One"/>
                <a:sym typeface="Fugaz One"/>
              </a:rPr>
              <a:t>2001-2013 </a:t>
            </a:r>
            <a:endParaRPr dirty="0"/>
          </a:p>
        </p:txBody>
      </p:sp>
      <p:sp>
        <p:nvSpPr>
          <p:cNvPr id="1203" name="Google Shape;1203;p56"/>
          <p:cNvSpPr txBox="1"/>
          <p:nvPr/>
        </p:nvSpPr>
        <p:spPr>
          <a:xfrm>
            <a:off x="2947803" y="3450775"/>
            <a:ext cx="17193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1"/>
                </a:solidFill>
                <a:latin typeface="Fugaz One"/>
                <a:sym typeface="Fugaz One"/>
              </a:rPr>
              <a:t>2007</a:t>
            </a:r>
            <a:endParaRPr dirty="0"/>
          </a:p>
        </p:txBody>
      </p:sp>
      <p:sp>
        <p:nvSpPr>
          <p:cNvPr id="1204" name="Google Shape;1204;p56"/>
          <p:cNvSpPr txBox="1"/>
          <p:nvPr/>
        </p:nvSpPr>
        <p:spPr>
          <a:xfrm>
            <a:off x="4477197" y="1541846"/>
            <a:ext cx="17190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1"/>
                </a:solidFill>
                <a:latin typeface="Fugaz One"/>
                <a:ea typeface="Fugaz One"/>
                <a:cs typeface="Fugaz One"/>
                <a:sym typeface="Fugaz One"/>
              </a:rPr>
              <a:t>2015</a:t>
            </a:r>
            <a:endParaRPr dirty="0"/>
          </a:p>
        </p:txBody>
      </p:sp>
      <p:sp>
        <p:nvSpPr>
          <p:cNvPr id="1205" name="Google Shape;1205;p56"/>
          <p:cNvSpPr txBox="1"/>
          <p:nvPr/>
        </p:nvSpPr>
        <p:spPr>
          <a:xfrm>
            <a:off x="6006292" y="3450772"/>
            <a:ext cx="17190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1"/>
                </a:solidFill>
                <a:latin typeface="Fugaz One"/>
                <a:ea typeface="Fugaz One"/>
                <a:cs typeface="Fugaz One"/>
                <a:sym typeface="Fugaz One"/>
              </a:rPr>
              <a:t>2020</a:t>
            </a:r>
            <a:endParaRPr dirty="0"/>
          </a:p>
        </p:txBody>
      </p:sp>
      <p:sp>
        <p:nvSpPr>
          <p:cNvPr id="1206" name="Google Shape;1206;p56"/>
          <p:cNvSpPr txBox="1">
            <a:spLocks noGrp="1"/>
          </p:cNvSpPr>
          <p:nvPr>
            <p:ph type="subTitle" idx="4294967295"/>
          </p:nvPr>
        </p:nvSpPr>
        <p:spPr>
          <a:xfrm flipH="1">
            <a:off x="2947753" y="3833671"/>
            <a:ext cx="17193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b="0" i="0" dirty="0">
                <a:solidFill>
                  <a:srgbClr val="000000"/>
                </a:solidFill>
                <a:effectLst/>
                <a:latin typeface="Lato" panose="020F0502020204030203" pitchFamily="34" charset="0"/>
              </a:rPr>
              <a:t>NYPD releases data showing racial disparities in its policing</a:t>
            </a:r>
            <a:endParaRPr dirty="0"/>
          </a:p>
        </p:txBody>
      </p:sp>
      <p:sp>
        <p:nvSpPr>
          <p:cNvPr id="1207" name="Google Shape;1207;p56"/>
          <p:cNvSpPr txBox="1">
            <a:spLocks noGrp="1"/>
          </p:cNvSpPr>
          <p:nvPr>
            <p:ph type="subTitle" idx="4294967295"/>
          </p:nvPr>
        </p:nvSpPr>
        <p:spPr>
          <a:xfrm flipH="1">
            <a:off x="4476947" y="1926521"/>
            <a:ext cx="1719300" cy="106125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US" b="0" i="0" dirty="0">
                <a:solidFill>
                  <a:srgbClr val="000000"/>
                </a:solidFill>
                <a:effectLst/>
                <a:latin typeface="Lato" panose="020F0502020204030203" pitchFamily="34" charset="0"/>
              </a:rPr>
              <a:t>Sandra Bland is found dead after being arrested during a traffic stop</a:t>
            </a:r>
            <a:endParaRPr dirty="0"/>
          </a:p>
        </p:txBody>
      </p:sp>
      <p:sp>
        <p:nvSpPr>
          <p:cNvPr id="1208" name="Google Shape;1208;p56"/>
          <p:cNvSpPr txBox="1">
            <a:spLocks noGrp="1"/>
          </p:cNvSpPr>
          <p:nvPr>
            <p:ph type="subTitle" idx="4294967295"/>
          </p:nvPr>
        </p:nvSpPr>
        <p:spPr>
          <a:xfrm flipH="1">
            <a:off x="6006142" y="3833671"/>
            <a:ext cx="17193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1200" dirty="0">
                <a:latin typeface="Lato" panose="020F0502020204030203" pitchFamily="34" charset="0"/>
              </a:rPr>
              <a:t>Death of George Floyd </a:t>
            </a:r>
            <a:r>
              <a:rPr lang="en-ID" sz="1200" b="0" i="0" dirty="0">
                <a:solidFill>
                  <a:srgbClr val="000000"/>
                </a:solidFill>
                <a:effectLst/>
                <a:latin typeface="Lato" panose="020F0502020204030203" pitchFamily="34" charset="0"/>
              </a:rPr>
              <a:t>reignite worldwide protests and popularize Black Lives Matter (BLM)</a:t>
            </a:r>
            <a:endParaRPr sz="1200" dirty="0">
              <a:latin typeface="Lato" panose="020F0502020204030203" pitchFamily="34" charset="0"/>
            </a:endParaRPr>
          </a:p>
        </p:txBody>
      </p:sp>
      <p:cxnSp>
        <p:nvCxnSpPr>
          <p:cNvPr id="1209" name="Google Shape;1209;p56"/>
          <p:cNvCxnSpPr>
            <a:stCxn id="1210" idx="1"/>
            <a:endCxn id="1201" idx="3"/>
          </p:cNvCxnSpPr>
          <p:nvPr/>
        </p:nvCxnSpPr>
        <p:spPr>
          <a:xfrm rot="10800000">
            <a:off x="1418678" y="2212775"/>
            <a:ext cx="2700" cy="790200"/>
          </a:xfrm>
          <a:prstGeom prst="straightConnector1">
            <a:avLst/>
          </a:prstGeom>
          <a:noFill/>
          <a:ln w="19050" cap="flat" cmpd="sng">
            <a:solidFill>
              <a:schemeClr val="dk1"/>
            </a:solidFill>
            <a:prstDash val="solid"/>
            <a:round/>
            <a:headEnd type="none" w="med" len="med"/>
            <a:tailEnd type="oval" w="med" len="med"/>
          </a:ln>
        </p:spPr>
      </p:cxnSp>
      <p:cxnSp>
        <p:nvCxnSpPr>
          <p:cNvPr id="1211" name="Google Shape;1211;p56"/>
          <p:cNvCxnSpPr>
            <a:cxnSpLocks/>
            <a:stCxn id="1212" idx="1"/>
            <a:endCxn id="1207" idx="3"/>
          </p:cNvCxnSpPr>
          <p:nvPr/>
        </p:nvCxnSpPr>
        <p:spPr>
          <a:xfrm flipV="1">
            <a:off x="4475536" y="2457147"/>
            <a:ext cx="1411" cy="545828"/>
          </a:xfrm>
          <a:prstGeom prst="straightConnector1">
            <a:avLst/>
          </a:prstGeom>
          <a:noFill/>
          <a:ln w="19050" cap="flat" cmpd="sng">
            <a:solidFill>
              <a:schemeClr val="dk1"/>
            </a:solidFill>
            <a:prstDash val="solid"/>
            <a:round/>
            <a:headEnd type="none" w="med" len="med"/>
            <a:tailEnd type="oval" w="med" len="med"/>
          </a:ln>
        </p:spPr>
      </p:cxnSp>
      <p:cxnSp>
        <p:nvCxnSpPr>
          <p:cNvPr id="1213" name="Google Shape;1213;p56"/>
          <p:cNvCxnSpPr>
            <a:stCxn id="1203" idx="1"/>
            <a:endCxn id="1214" idx="1"/>
          </p:cNvCxnSpPr>
          <p:nvPr/>
        </p:nvCxnSpPr>
        <p:spPr>
          <a:xfrm rot="10800000" flipH="1">
            <a:off x="2947803" y="3002875"/>
            <a:ext cx="600" cy="694200"/>
          </a:xfrm>
          <a:prstGeom prst="straightConnector1">
            <a:avLst/>
          </a:prstGeom>
          <a:noFill/>
          <a:ln w="19050" cap="flat" cmpd="sng">
            <a:solidFill>
              <a:schemeClr val="dk1"/>
            </a:solidFill>
            <a:prstDash val="solid"/>
            <a:round/>
            <a:headEnd type="oval" w="med" len="med"/>
            <a:tailEnd type="none" w="med" len="med"/>
          </a:ln>
        </p:spPr>
      </p:cxnSp>
      <p:cxnSp>
        <p:nvCxnSpPr>
          <p:cNvPr id="1215" name="Google Shape;1215;p56"/>
          <p:cNvCxnSpPr>
            <a:stCxn id="1205" idx="1"/>
            <a:endCxn id="1216" idx="1"/>
          </p:cNvCxnSpPr>
          <p:nvPr/>
        </p:nvCxnSpPr>
        <p:spPr>
          <a:xfrm rot="10800000">
            <a:off x="6002692" y="3002872"/>
            <a:ext cx="3600" cy="694200"/>
          </a:xfrm>
          <a:prstGeom prst="straightConnector1">
            <a:avLst/>
          </a:prstGeom>
          <a:noFill/>
          <a:ln w="19050" cap="flat" cmpd="sng">
            <a:solidFill>
              <a:schemeClr val="dk1"/>
            </a:solidFill>
            <a:prstDash val="solid"/>
            <a:round/>
            <a:headEnd type="oval" w="med" len="med"/>
            <a:tailEnd type="none" w="med" len="med"/>
          </a:ln>
        </p:spPr>
      </p:cxnSp>
      <p:sp>
        <p:nvSpPr>
          <p:cNvPr id="1210" name="Google Shape;1210;p56"/>
          <p:cNvSpPr/>
          <p:nvPr/>
        </p:nvSpPr>
        <p:spPr>
          <a:xfrm>
            <a:off x="1421378" y="2953925"/>
            <a:ext cx="1531800" cy="9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2948457" y="2953925"/>
            <a:ext cx="1531800" cy="9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6"/>
          <p:cNvSpPr/>
          <p:nvPr/>
        </p:nvSpPr>
        <p:spPr>
          <a:xfrm>
            <a:off x="4475536" y="2953925"/>
            <a:ext cx="1531800" cy="9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6002616" y="2953925"/>
            <a:ext cx="1531800" cy="9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06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6"/>
          <p:cNvSpPr txBox="1">
            <a:spLocks noGrp="1"/>
          </p:cNvSpPr>
          <p:nvPr>
            <p:ph type="title"/>
          </p:nvPr>
        </p:nvSpPr>
        <p:spPr>
          <a:xfrm>
            <a:off x="720000" y="263562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LACK OF CREDIBILITY</a:t>
            </a:r>
            <a:endParaRPr dirty="0"/>
          </a:p>
        </p:txBody>
      </p:sp>
      <p:sp>
        <p:nvSpPr>
          <p:cNvPr id="713" name="Google Shape;713;p46"/>
          <p:cNvSpPr txBox="1">
            <a:spLocks noGrp="1"/>
          </p:cNvSpPr>
          <p:nvPr>
            <p:ph type="subTitle" idx="1"/>
          </p:nvPr>
        </p:nvSpPr>
        <p:spPr>
          <a:xfrm>
            <a:off x="720000" y="3256548"/>
            <a:ext cx="2336400" cy="7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Lots of people and social media spreading the narration without providing any credible data</a:t>
            </a:r>
            <a:endParaRPr dirty="0"/>
          </a:p>
        </p:txBody>
      </p:sp>
      <p:sp>
        <p:nvSpPr>
          <p:cNvPr id="714" name="Google Shape;714;p46"/>
          <p:cNvSpPr txBox="1">
            <a:spLocks noGrp="1"/>
          </p:cNvSpPr>
          <p:nvPr>
            <p:ph type="title" idx="2"/>
          </p:nvPr>
        </p:nvSpPr>
        <p:spPr>
          <a:xfrm>
            <a:off x="3403800" y="263562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BIAS</a:t>
            </a:r>
            <a:endParaRPr dirty="0"/>
          </a:p>
        </p:txBody>
      </p:sp>
      <p:sp>
        <p:nvSpPr>
          <p:cNvPr id="715" name="Google Shape;715;p46"/>
          <p:cNvSpPr txBox="1">
            <a:spLocks noGrp="1"/>
          </p:cNvSpPr>
          <p:nvPr>
            <p:ph type="subTitle" idx="3"/>
          </p:nvPr>
        </p:nvSpPr>
        <p:spPr>
          <a:xfrm>
            <a:off x="3415971" y="3207115"/>
            <a:ext cx="2336400" cy="15091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ID" dirty="0"/>
              <a:t>he narration of Police Brutality most of the time only highlights the case on Black people without providing additional information on other ethnics and races</a:t>
            </a:r>
            <a:endParaRPr dirty="0"/>
          </a:p>
        </p:txBody>
      </p:sp>
      <p:sp>
        <p:nvSpPr>
          <p:cNvPr id="716" name="Google Shape;716;p46"/>
          <p:cNvSpPr txBox="1">
            <a:spLocks noGrp="1"/>
          </p:cNvSpPr>
          <p:nvPr>
            <p:ph type="title" idx="4"/>
          </p:nvPr>
        </p:nvSpPr>
        <p:spPr>
          <a:xfrm>
            <a:off x="6099771" y="267941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LIES USING STATISTICS</a:t>
            </a:r>
            <a:endParaRPr dirty="0"/>
          </a:p>
        </p:txBody>
      </p:sp>
      <p:sp>
        <p:nvSpPr>
          <p:cNvPr id="717" name="Google Shape;717;p46"/>
          <p:cNvSpPr txBox="1">
            <a:spLocks noGrp="1"/>
          </p:cNvSpPr>
          <p:nvPr>
            <p:ph type="subTitle" idx="5"/>
          </p:nvPr>
        </p:nvSpPr>
        <p:spPr>
          <a:xfrm>
            <a:off x="6073764" y="3252019"/>
            <a:ext cx="2336400" cy="8197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People can lied using the counts of cases only, but not the proportion of cases per ethnicity</a:t>
            </a:r>
            <a:endParaRPr dirty="0"/>
          </a:p>
        </p:txBody>
      </p:sp>
      <p:sp>
        <p:nvSpPr>
          <p:cNvPr id="718" name="Google Shape;718;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WHY IS IT IMPORTANT</a:t>
            </a:r>
            <a:endParaRPr dirty="0"/>
          </a:p>
        </p:txBody>
      </p:sp>
      <p:grpSp>
        <p:nvGrpSpPr>
          <p:cNvPr id="719" name="Google Shape;719;p46"/>
          <p:cNvGrpSpPr/>
          <p:nvPr/>
        </p:nvGrpSpPr>
        <p:grpSpPr>
          <a:xfrm>
            <a:off x="1675479" y="2152236"/>
            <a:ext cx="425443" cy="376582"/>
            <a:chOff x="8003561" y="3339669"/>
            <a:chExt cx="632629" cy="559972"/>
          </a:xfrm>
        </p:grpSpPr>
        <p:sp>
          <p:nvSpPr>
            <p:cNvPr id="720" name="Google Shape;720;p46"/>
            <p:cNvSpPr/>
            <p:nvPr/>
          </p:nvSpPr>
          <p:spPr>
            <a:xfrm>
              <a:off x="8034293" y="3497540"/>
              <a:ext cx="559751" cy="358959"/>
            </a:xfrm>
            <a:custGeom>
              <a:avLst/>
              <a:gdLst/>
              <a:ahLst/>
              <a:cxnLst/>
              <a:rect l="l" t="t" r="r" b="b"/>
              <a:pathLst>
                <a:path w="15154" h="9718" extrusionOk="0">
                  <a:moveTo>
                    <a:pt x="7583" y="1"/>
                  </a:moveTo>
                  <a:lnTo>
                    <a:pt x="350" y="364"/>
                  </a:lnTo>
                  <a:lnTo>
                    <a:pt x="1" y="1155"/>
                  </a:lnTo>
                  <a:lnTo>
                    <a:pt x="1" y="9356"/>
                  </a:lnTo>
                  <a:lnTo>
                    <a:pt x="7758" y="9718"/>
                  </a:lnTo>
                  <a:lnTo>
                    <a:pt x="15153" y="9356"/>
                  </a:lnTo>
                  <a:lnTo>
                    <a:pt x="15153" y="364"/>
                  </a:lnTo>
                  <a:lnTo>
                    <a:pt x="7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8454715" y="3612083"/>
              <a:ext cx="97663" cy="88761"/>
            </a:xfrm>
            <a:custGeom>
              <a:avLst/>
              <a:gdLst/>
              <a:ahLst/>
              <a:cxnLst/>
              <a:rect l="l" t="t" r="r" b="b"/>
              <a:pathLst>
                <a:path w="2644" h="2403" extrusionOk="0">
                  <a:moveTo>
                    <a:pt x="362" y="0"/>
                  </a:moveTo>
                  <a:cubicBezTo>
                    <a:pt x="161" y="0"/>
                    <a:pt x="0" y="162"/>
                    <a:pt x="0" y="362"/>
                  </a:cubicBezTo>
                  <a:lnTo>
                    <a:pt x="0" y="2041"/>
                  </a:lnTo>
                  <a:cubicBezTo>
                    <a:pt x="0" y="2241"/>
                    <a:pt x="161" y="2402"/>
                    <a:pt x="362" y="2402"/>
                  </a:cubicBezTo>
                  <a:lnTo>
                    <a:pt x="1235" y="2402"/>
                  </a:lnTo>
                  <a:lnTo>
                    <a:pt x="1503" y="2041"/>
                  </a:lnTo>
                  <a:lnTo>
                    <a:pt x="1758" y="2402"/>
                  </a:lnTo>
                  <a:lnTo>
                    <a:pt x="2295" y="2402"/>
                  </a:lnTo>
                  <a:cubicBezTo>
                    <a:pt x="2483" y="2402"/>
                    <a:pt x="2644" y="2241"/>
                    <a:pt x="2644" y="2041"/>
                  </a:cubicBezTo>
                  <a:lnTo>
                    <a:pt x="2644" y="362"/>
                  </a:lnTo>
                  <a:cubicBezTo>
                    <a:pt x="2644" y="162"/>
                    <a:pt x="2483" y="0"/>
                    <a:pt x="2295" y="0"/>
                  </a:cubicBezTo>
                  <a:lnTo>
                    <a:pt x="1758" y="0"/>
                  </a:lnTo>
                  <a:lnTo>
                    <a:pt x="1503" y="349"/>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6"/>
            <p:cNvSpPr/>
            <p:nvPr/>
          </p:nvSpPr>
          <p:spPr>
            <a:xfrm>
              <a:off x="8168154" y="3563510"/>
              <a:ext cx="37" cy="37"/>
            </a:xfrm>
            <a:custGeom>
              <a:avLst/>
              <a:gdLst/>
              <a:ahLst/>
              <a:cxnLst/>
              <a:rect l="l" t="t" r="r" b="b"/>
              <a:pathLst>
                <a:path w="1" h="1" extrusionOk="0">
                  <a:moveTo>
                    <a:pt x="1" y="0"/>
                  </a:moveTo>
                  <a:close/>
                </a:path>
              </a:pathLst>
            </a:custGeom>
            <a:solidFill>
              <a:srgbClr val="3C8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6"/>
            <p:cNvSpPr/>
            <p:nvPr/>
          </p:nvSpPr>
          <p:spPr>
            <a:xfrm>
              <a:off x="8500333" y="3612083"/>
              <a:ext cx="19318" cy="88761"/>
            </a:xfrm>
            <a:custGeom>
              <a:avLst/>
              <a:gdLst/>
              <a:ahLst/>
              <a:cxnLst/>
              <a:rect l="l" t="t" r="r" b="b"/>
              <a:pathLst>
                <a:path w="523" h="2403" extrusionOk="0">
                  <a:moveTo>
                    <a:pt x="0" y="0"/>
                  </a:moveTo>
                  <a:lnTo>
                    <a:pt x="0" y="2402"/>
                  </a:lnTo>
                  <a:lnTo>
                    <a:pt x="523" y="2402"/>
                  </a:ln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a:off x="8003561" y="3382036"/>
              <a:ext cx="632629" cy="142320"/>
            </a:xfrm>
            <a:custGeom>
              <a:avLst/>
              <a:gdLst/>
              <a:ahLst/>
              <a:cxnLst/>
              <a:rect l="l" t="t" r="r" b="b"/>
              <a:pathLst>
                <a:path w="17127" h="3853" extrusionOk="0">
                  <a:moveTo>
                    <a:pt x="350" y="1"/>
                  </a:moveTo>
                  <a:cubicBezTo>
                    <a:pt x="162" y="1"/>
                    <a:pt x="1" y="148"/>
                    <a:pt x="1" y="350"/>
                  </a:cubicBezTo>
                  <a:lnTo>
                    <a:pt x="1" y="3503"/>
                  </a:lnTo>
                  <a:cubicBezTo>
                    <a:pt x="1" y="3691"/>
                    <a:pt x="162" y="3852"/>
                    <a:pt x="350" y="3852"/>
                  </a:cubicBezTo>
                  <a:lnTo>
                    <a:pt x="4242" y="3852"/>
                  </a:lnTo>
                  <a:lnTo>
                    <a:pt x="5006" y="3503"/>
                  </a:lnTo>
                  <a:lnTo>
                    <a:pt x="5409" y="3852"/>
                  </a:lnTo>
                  <a:lnTo>
                    <a:pt x="16778" y="3852"/>
                  </a:lnTo>
                  <a:cubicBezTo>
                    <a:pt x="16978" y="3852"/>
                    <a:pt x="17127" y="3691"/>
                    <a:pt x="17127" y="3503"/>
                  </a:cubicBezTo>
                  <a:lnTo>
                    <a:pt x="17127" y="350"/>
                  </a:lnTo>
                  <a:cubicBezTo>
                    <a:pt x="17127" y="148"/>
                    <a:pt x="16978" y="1"/>
                    <a:pt x="16778" y="1"/>
                  </a:cubicBezTo>
                  <a:lnTo>
                    <a:pt x="6402" y="1"/>
                  </a:lnTo>
                  <a:lnTo>
                    <a:pt x="5906" y="350"/>
                  </a:lnTo>
                  <a:lnTo>
                    <a:pt x="50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8404148" y="3411808"/>
              <a:ext cx="41665" cy="82814"/>
            </a:xfrm>
            <a:custGeom>
              <a:avLst/>
              <a:gdLst/>
              <a:ahLst/>
              <a:cxnLst/>
              <a:rect l="l" t="t" r="r" b="b"/>
              <a:pathLst>
                <a:path w="1128" h="2242" extrusionOk="0">
                  <a:moveTo>
                    <a:pt x="269" y="0"/>
                  </a:moveTo>
                  <a:cubicBezTo>
                    <a:pt x="121" y="0"/>
                    <a:pt x="0" y="120"/>
                    <a:pt x="0" y="269"/>
                  </a:cubicBezTo>
                  <a:lnTo>
                    <a:pt x="0" y="1973"/>
                  </a:lnTo>
                  <a:cubicBezTo>
                    <a:pt x="0" y="2094"/>
                    <a:pt x="94" y="2214"/>
                    <a:pt x="215" y="2228"/>
                  </a:cubicBezTo>
                  <a:cubicBezTo>
                    <a:pt x="242" y="2228"/>
                    <a:pt x="255" y="2241"/>
                    <a:pt x="443" y="2241"/>
                  </a:cubicBezTo>
                  <a:cubicBezTo>
                    <a:pt x="537" y="2241"/>
                    <a:pt x="671" y="2241"/>
                    <a:pt x="859" y="2228"/>
                  </a:cubicBezTo>
                  <a:cubicBezTo>
                    <a:pt x="1006" y="2228"/>
                    <a:pt x="1128" y="2121"/>
                    <a:pt x="1128" y="1973"/>
                  </a:cubicBezTo>
                  <a:cubicBezTo>
                    <a:pt x="1128" y="1826"/>
                    <a:pt x="1006" y="1704"/>
                    <a:pt x="859" y="1704"/>
                  </a:cubicBezTo>
                  <a:lnTo>
                    <a:pt x="523" y="1704"/>
                  </a:lnTo>
                  <a:lnTo>
                    <a:pt x="523" y="269"/>
                  </a:lnTo>
                  <a:cubicBezTo>
                    <a:pt x="523" y="120"/>
                    <a:pt x="416"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a:off x="8456156" y="3411808"/>
              <a:ext cx="19872" cy="82814"/>
            </a:xfrm>
            <a:custGeom>
              <a:avLst/>
              <a:gdLst/>
              <a:ahLst/>
              <a:cxnLst/>
              <a:rect l="l" t="t" r="r" b="b"/>
              <a:pathLst>
                <a:path w="538" h="2242" extrusionOk="0">
                  <a:moveTo>
                    <a:pt x="269" y="0"/>
                  </a:moveTo>
                  <a:cubicBezTo>
                    <a:pt x="122" y="0"/>
                    <a:pt x="1" y="120"/>
                    <a:pt x="1" y="269"/>
                  </a:cubicBezTo>
                  <a:lnTo>
                    <a:pt x="1" y="1973"/>
                  </a:lnTo>
                  <a:cubicBezTo>
                    <a:pt x="1" y="2121"/>
                    <a:pt x="122" y="2241"/>
                    <a:pt x="269" y="2241"/>
                  </a:cubicBezTo>
                  <a:cubicBezTo>
                    <a:pt x="418" y="2241"/>
                    <a:pt x="538" y="2121"/>
                    <a:pt x="538" y="1973"/>
                  </a:cubicBezTo>
                  <a:lnTo>
                    <a:pt x="538" y="269"/>
                  </a:lnTo>
                  <a:cubicBezTo>
                    <a:pt x="538" y="120"/>
                    <a:pt x="418"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6"/>
            <p:cNvSpPr/>
            <p:nvPr/>
          </p:nvSpPr>
          <p:spPr>
            <a:xfrm>
              <a:off x="8568224" y="3412288"/>
              <a:ext cx="45618" cy="81854"/>
            </a:xfrm>
            <a:custGeom>
              <a:avLst/>
              <a:gdLst/>
              <a:ahLst/>
              <a:cxnLst/>
              <a:rect l="l" t="t" r="r" b="b"/>
              <a:pathLst>
                <a:path w="1235" h="2216" extrusionOk="0">
                  <a:moveTo>
                    <a:pt x="256" y="0"/>
                  </a:moveTo>
                  <a:cubicBezTo>
                    <a:pt x="108" y="0"/>
                    <a:pt x="0" y="121"/>
                    <a:pt x="0" y="269"/>
                  </a:cubicBezTo>
                  <a:lnTo>
                    <a:pt x="0" y="1947"/>
                  </a:lnTo>
                  <a:cubicBezTo>
                    <a:pt x="0" y="2094"/>
                    <a:pt x="108" y="2215"/>
                    <a:pt x="256" y="2215"/>
                  </a:cubicBezTo>
                  <a:lnTo>
                    <a:pt x="967" y="2215"/>
                  </a:lnTo>
                  <a:cubicBezTo>
                    <a:pt x="1115" y="2215"/>
                    <a:pt x="1235" y="2094"/>
                    <a:pt x="1235" y="1947"/>
                  </a:cubicBezTo>
                  <a:cubicBezTo>
                    <a:pt x="1235" y="1799"/>
                    <a:pt x="1115" y="1691"/>
                    <a:pt x="967" y="1691"/>
                  </a:cubicBezTo>
                  <a:lnTo>
                    <a:pt x="524" y="1691"/>
                  </a:lnTo>
                  <a:lnTo>
                    <a:pt x="524" y="1369"/>
                  </a:lnTo>
                  <a:lnTo>
                    <a:pt x="913" y="1369"/>
                  </a:lnTo>
                  <a:cubicBezTo>
                    <a:pt x="1061" y="1369"/>
                    <a:pt x="1181" y="1249"/>
                    <a:pt x="1181" y="1101"/>
                  </a:cubicBezTo>
                  <a:cubicBezTo>
                    <a:pt x="1181" y="966"/>
                    <a:pt x="1061" y="846"/>
                    <a:pt x="913" y="846"/>
                  </a:cubicBezTo>
                  <a:lnTo>
                    <a:pt x="524" y="846"/>
                  </a:lnTo>
                  <a:lnTo>
                    <a:pt x="524" y="524"/>
                  </a:lnTo>
                  <a:lnTo>
                    <a:pt x="967" y="524"/>
                  </a:lnTo>
                  <a:cubicBezTo>
                    <a:pt x="1115" y="524"/>
                    <a:pt x="1235" y="403"/>
                    <a:pt x="1235" y="269"/>
                  </a:cubicBezTo>
                  <a:cubicBezTo>
                    <a:pt x="1235" y="121"/>
                    <a:pt x="1115" y="0"/>
                    <a:pt x="9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8486445" y="3411808"/>
              <a:ext cx="71880" cy="82814"/>
            </a:xfrm>
            <a:custGeom>
              <a:avLst/>
              <a:gdLst/>
              <a:ahLst/>
              <a:cxnLst/>
              <a:rect l="l" t="t" r="r" b="b"/>
              <a:pathLst>
                <a:path w="1946" h="2242" extrusionOk="0">
                  <a:moveTo>
                    <a:pt x="1114" y="0"/>
                  </a:moveTo>
                  <a:cubicBezTo>
                    <a:pt x="510" y="0"/>
                    <a:pt x="0" y="510"/>
                    <a:pt x="0" y="1114"/>
                  </a:cubicBezTo>
                  <a:cubicBezTo>
                    <a:pt x="0" y="1731"/>
                    <a:pt x="510" y="2241"/>
                    <a:pt x="1114" y="2241"/>
                  </a:cubicBezTo>
                  <a:cubicBezTo>
                    <a:pt x="1369" y="2241"/>
                    <a:pt x="1584" y="2148"/>
                    <a:pt x="1758" y="1999"/>
                  </a:cubicBezTo>
                  <a:cubicBezTo>
                    <a:pt x="1799" y="1973"/>
                    <a:pt x="1826" y="1933"/>
                    <a:pt x="1852" y="1906"/>
                  </a:cubicBezTo>
                  <a:cubicBezTo>
                    <a:pt x="1946" y="1785"/>
                    <a:pt x="1933" y="1624"/>
                    <a:pt x="1826" y="1530"/>
                  </a:cubicBezTo>
                  <a:cubicBezTo>
                    <a:pt x="1777" y="1488"/>
                    <a:pt x="1715" y="1467"/>
                    <a:pt x="1653" y="1467"/>
                  </a:cubicBezTo>
                  <a:cubicBezTo>
                    <a:pt x="1577" y="1467"/>
                    <a:pt x="1501" y="1498"/>
                    <a:pt x="1450" y="1557"/>
                  </a:cubicBezTo>
                  <a:cubicBezTo>
                    <a:pt x="1436" y="1584"/>
                    <a:pt x="1423" y="1597"/>
                    <a:pt x="1409" y="1611"/>
                  </a:cubicBezTo>
                  <a:cubicBezTo>
                    <a:pt x="1342" y="1677"/>
                    <a:pt x="1235" y="1704"/>
                    <a:pt x="1114" y="1704"/>
                  </a:cubicBezTo>
                  <a:cubicBezTo>
                    <a:pt x="792" y="1704"/>
                    <a:pt x="537" y="1450"/>
                    <a:pt x="537" y="1114"/>
                  </a:cubicBezTo>
                  <a:cubicBezTo>
                    <a:pt x="537" y="792"/>
                    <a:pt x="792" y="537"/>
                    <a:pt x="1114" y="537"/>
                  </a:cubicBezTo>
                  <a:cubicBezTo>
                    <a:pt x="1235" y="537"/>
                    <a:pt x="1355" y="564"/>
                    <a:pt x="1450" y="631"/>
                  </a:cubicBezTo>
                  <a:cubicBezTo>
                    <a:pt x="1496" y="661"/>
                    <a:pt x="1548" y="677"/>
                    <a:pt x="1600" y="677"/>
                  </a:cubicBezTo>
                  <a:cubicBezTo>
                    <a:pt x="1682" y="677"/>
                    <a:pt x="1762" y="638"/>
                    <a:pt x="1812" y="564"/>
                  </a:cubicBezTo>
                  <a:cubicBezTo>
                    <a:pt x="1892" y="443"/>
                    <a:pt x="1865" y="282"/>
                    <a:pt x="1745" y="201"/>
                  </a:cubicBezTo>
                  <a:cubicBezTo>
                    <a:pt x="1557" y="67"/>
                    <a:pt x="1342"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8244984" y="3411808"/>
              <a:ext cx="55554" cy="82814"/>
            </a:xfrm>
            <a:custGeom>
              <a:avLst/>
              <a:gdLst/>
              <a:ahLst/>
              <a:cxnLst/>
              <a:rect l="l" t="t" r="r" b="b"/>
              <a:pathLst>
                <a:path w="1504" h="2242" extrusionOk="0">
                  <a:moveTo>
                    <a:pt x="739" y="537"/>
                  </a:moveTo>
                  <a:cubicBezTo>
                    <a:pt x="873" y="537"/>
                    <a:pt x="967" y="631"/>
                    <a:pt x="967" y="752"/>
                  </a:cubicBezTo>
                  <a:cubicBezTo>
                    <a:pt x="967" y="872"/>
                    <a:pt x="873" y="967"/>
                    <a:pt x="739" y="967"/>
                  </a:cubicBezTo>
                  <a:lnTo>
                    <a:pt x="537" y="967"/>
                  </a:lnTo>
                  <a:lnTo>
                    <a:pt x="537" y="752"/>
                  </a:lnTo>
                  <a:lnTo>
                    <a:pt x="537" y="537"/>
                  </a:lnTo>
                  <a:close/>
                  <a:moveTo>
                    <a:pt x="269" y="0"/>
                  </a:moveTo>
                  <a:cubicBezTo>
                    <a:pt x="122" y="0"/>
                    <a:pt x="0" y="120"/>
                    <a:pt x="0" y="269"/>
                  </a:cubicBezTo>
                  <a:lnTo>
                    <a:pt x="0" y="1973"/>
                  </a:lnTo>
                  <a:cubicBezTo>
                    <a:pt x="0" y="2121"/>
                    <a:pt x="122" y="2241"/>
                    <a:pt x="269" y="2241"/>
                  </a:cubicBezTo>
                  <a:cubicBezTo>
                    <a:pt x="417" y="2241"/>
                    <a:pt x="537" y="2121"/>
                    <a:pt x="537" y="1973"/>
                  </a:cubicBezTo>
                  <a:lnTo>
                    <a:pt x="537" y="1489"/>
                  </a:lnTo>
                  <a:lnTo>
                    <a:pt x="739" y="1489"/>
                  </a:lnTo>
                  <a:cubicBezTo>
                    <a:pt x="1155" y="1489"/>
                    <a:pt x="1504" y="1154"/>
                    <a:pt x="1504" y="752"/>
                  </a:cubicBezTo>
                  <a:cubicBezTo>
                    <a:pt x="1504" y="335"/>
                    <a:pt x="1155"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8310955" y="3411808"/>
              <a:ext cx="82297" cy="82814"/>
            </a:xfrm>
            <a:custGeom>
              <a:avLst/>
              <a:gdLst/>
              <a:ahLst/>
              <a:cxnLst/>
              <a:rect l="l" t="t" r="r" b="b"/>
              <a:pathLst>
                <a:path w="2228" h="2242" extrusionOk="0">
                  <a:moveTo>
                    <a:pt x="1113" y="537"/>
                  </a:moveTo>
                  <a:cubicBezTo>
                    <a:pt x="1450" y="537"/>
                    <a:pt x="1704" y="792"/>
                    <a:pt x="1704" y="1114"/>
                  </a:cubicBezTo>
                  <a:cubicBezTo>
                    <a:pt x="1704" y="1450"/>
                    <a:pt x="1450" y="1704"/>
                    <a:pt x="1113" y="1704"/>
                  </a:cubicBezTo>
                  <a:cubicBezTo>
                    <a:pt x="791" y="1704"/>
                    <a:pt x="537" y="1450"/>
                    <a:pt x="537" y="1114"/>
                  </a:cubicBezTo>
                  <a:cubicBezTo>
                    <a:pt x="537" y="792"/>
                    <a:pt x="791" y="537"/>
                    <a:pt x="1113" y="537"/>
                  </a:cubicBezTo>
                  <a:close/>
                  <a:moveTo>
                    <a:pt x="1113" y="0"/>
                  </a:moveTo>
                  <a:cubicBezTo>
                    <a:pt x="510" y="0"/>
                    <a:pt x="0" y="510"/>
                    <a:pt x="0" y="1114"/>
                  </a:cubicBezTo>
                  <a:cubicBezTo>
                    <a:pt x="0" y="1731"/>
                    <a:pt x="510" y="2241"/>
                    <a:pt x="1113" y="2241"/>
                  </a:cubicBezTo>
                  <a:cubicBezTo>
                    <a:pt x="1731" y="2241"/>
                    <a:pt x="2228" y="1731"/>
                    <a:pt x="2228" y="1114"/>
                  </a:cubicBezTo>
                  <a:cubicBezTo>
                    <a:pt x="2228" y="510"/>
                    <a:pt x="1731"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8062550" y="3339669"/>
              <a:ext cx="176044" cy="226833"/>
            </a:xfrm>
            <a:custGeom>
              <a:avLst/>
              <a:gdLst/>
              <a:ahLst/>
              <a:cxnLst/>
              <a:rect l="l" t="t" r="r" b="b"/>
              <a:pathLst>
                <a:path w="4766" h="6141" extrusionOk="0">
                  <a:moveTo>
                    <a:pt x="2383" y="0"/>
                  </a:moveTo>
                  <a:cubicBezTo>
                    <a:pt x="2255" y="0"/>
                    <a:pt x="2128" y="34"/>
                    <a:pt x="2014" y="101"/>
                  </a:cubicBezTo>
                  <a:lnTo>
                    <a:pt x="269" y="1107"/>
                  </a:lnTo>
                  <a:cubicBezTo>
                    <a:pt x="95" y="1215"/>
                    <a:pt x="0" y="1390"/>
                    <a:pt x="0" y="1590"/>
                  </a:cubicBezTo>
                  <a:cubicBezTo>
                    <a:pt x="95" y="3228"/>
                    <a:pt x="806" y="4772"/>
                    <a:pt x="2001" y="5899"/>
                  </a:cubicBezTo>
                  <a:lnTo>
                    <a:pt x="2175" y="6060"/>
                  </a:lnTo>
                  <a:cubicBezTo>
                    <a:pt x="2235" y="6114"/>
                    <a:pt x="2309" y="6141"/>
                    <a:pt x="2383" y="6141"/>
                  </a:cubicBezTo>
                  <a:cubicBezTo>
                    <a:pt x="2457" y="6141"/>
                    <a:pt x="2531" y="6114"/>
                    <a:pt x="2591" y="6060"/>
                  </a:cubicBezTo>
                  <a:lnTo>
                    <a:pt x="2765" y="5899"/>
                  </a:lnTo>
                  <a:cubicBezTo>
                    <a:pt x="3960" y="4772"/>
                    <a:pt x="4671" y="3228"/>
                    <a:pt x="4766" y="1590"/>
                  </a:cubicBezTo>
                  <a:cubicBezTo>
                    <a:pt x="4766" y="1390"/>
                    <a:pt x="4671" y="1215"/>
                    <a:pt x="4497" y="1107"/>
                  </a:cubicBezTo>
                  <a:lnTo>
                    <a:pt x="2752" y="101"/>
                  </a:lnTo>
                  <a:cubicBezTo>
                    <a:pt x="2638" y="34"/>
                    <a:pt x="2510" y="0"/>
                    <a:pt x="2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6"/>
            <p:cNvSpPr/>
            <p:nvPr/>
          </p:nvSpPr>
          <p:spPr>
            <a:xfrm>
              <a:off x="8112120" y="3393967"/>
              <a:ext cx="82334" cy="94708"/>
            </a:xfrm>
            <a:custGeom>
              <a:avLst/>
              <a:gdLst/>
              <a:ahLst/>
              <a:cxnLst/>
              <a:rect l="l" t="t" r="r" b="b"/>
              <a:pathLst>
                <a:path w="2229" h="2564" extrusionOk="0">
                  <a:moveTo>
                    <a:pt x="1115" y="0"/>
                  </a:moveTo>
                  <a:lnTo>
                    <a:pt x="793" y="725"/>
                  </a:lnTo>
                  <a:lnTo>
                    <a:pt x="1" y="630"/>
                  </a:lnTo>
                  <a:lnTo>
                    <a:pt x="471" y="1275"/>
                  </a:lnTo>
                  <a:lnTo>
                    <a:pt x="1" y="1919"/>
                  </a:lnTo>
                  <a:lnTo>
                    <a:pt x="793" y="1838"/>
                  </a:lnTo>
                  <a:lnTo>
                    <a:pt x="1115" y="2563"/>
                  </a:lnTo>
                  <a:lnTo>
                    <a:pt x="1437" y="1838"/>
                  </a:lnTo>
                  <a:lnTo>
                    <a:pt x="2228" y="1919"/>
                  </a:lnTo>
                  <a:lnTo>
                    <a:pt x="2228" y="1919"/>
                  </a:lnTo>
                  <a:lnTo>
                    <a:pt x="1759" y="1275"/>
                  </a:lnTo>
                  <a:lnTo>
                    <a:pt x="2228" y="630"/>
                  </a:lnTo>
                  <a:lnTo>
                    <a:pt x="1437" y="725"/>
                  </a:lnTo>
                  <a:lnTo>
                    <a:pt x="1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6"/>
            <p:cNvSpPr/>
            <p:nvPr/>
          </p:nvSpPr>
          <p:spPr>
            <a:xfrm>
              <a:off x="8244504" y="3617033"/>
              <a:ext cx="159681" cy="239466"/>
            </a:xfrm>
            <a:custGeom>
              <a:avLst/>
              <a:gdLst/>
              <a:ahLst/>
              <a:cxnLst/>
              <a:rect l="l" t="t" r="r" b="b"/>
              <a:pathLst>
                <a:path w="4323" h="6483" extrusionOk="0">
                  <a:moveTo>
                    <a:pt x="362" y="1"/>
                  </a:moveTo>
                  <a:cubicBezTo>
                    <a:pt x="162" y="1"/>
                    <a:pt x="1" y="162"/>
                    <a:pt x="1" y="363"/>
                  </a:cubicBezTo>
                  <a:lnTo>
                    <a:pt x="1" y="6134"/>
                  </a:lnTo>
                  <a:lnTo>
                    <a:pt x="2161" y="6483"/>
                  </a:lnTo>
                  <a:lnTo>
                    <a:pt x="4322" y="6134"/>
                  </a:lnTo>
                  <a:lnTo>
                    <a:pt x="4322" y="363"/>
                  </a:lnTo>
                  <a:cubicBezTo>
                    <a:pt x="4322" y="162"/>
                    <a:pt x="4161" y="1"/>
                    <a:pt x="3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8003561" y="3843570"/>
              <a:ext cx="632629" cy="56071"/>
            </a:xfrm>
            <a:custGeom>
              <a:avLst/>
              <a:gdLst/>
              <a:ahLst/>
              <a:cxnLst/>
              <a:rect l="l" t="t" r="r" b="b"/>
              <a:pathLst>
                <a:path w="17127" h="1518" extrusionOk="0">
                  <a:moveTo>
                    <a:pt x="363" y="1"/>
                  </a:moveTo>
                  <a:cubicBezTo>
                    <a:pt x="162" y="1"/>
                    <a:pt x="1" y="162"/>
                    <a:pt x="1" y="350"/>
                  </a:cubicBezTo>
                  <a:lnTo>
                    <a:pt x="1" y="1155"/>
                  </a:lnTo>
                  <a:cubicBezTo>
                    <a:pt x="1" y="1357"/>
                    <a:pt x="162" y="1518"/>
                    <a:pt x="363" y="1518"/>
                  </a:cubicBezTo>
                  <a:lnTo>
                    <a:pt x="16764" y="1518"/>
                  </a:lnTo>
                  <a:cubicBezTo>
                    <a:pt x="16965" y="1518"/>
                    <a:pt x="17127" y="1357"/>
                    <a:pt x="17127" y="1155"/>
                  </a:cubicBezTo>
                  <a:lnTo>
                    <a:pt x="17127" y="350"/>
                  </a:lnTo>
                  <a:cubicBezTo>
                    <a:pt x="17127" y="162"/>
                    <a:pt x="16965" y="1"/>
                    <a:pt x="16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6"/>
            <p:cNvSpPr/>
            <p:nvPr/>
          </p:nvSpPr>
          <p:spPr>
            <a:xfrm>
              <a:off x="8636152" y="3843570"/>
              <a:ext cx="37" cy="37"/>
            </a:xfrm>
            <a:custGeom>
              <a:avLst/>
              <a:gdLst/>
              <a:ahLst/>
              <a:cxnLst/>
              <a:rect l="l" t="t" r="r" b="b"/>
              <a:pathLst>
                <a:path w="1" h="1" extrusionOk="0">
                  <a:moveTo>
                    <a:pt x="1" y="1"/>
                  </a:moveTo>
                  <a:close/>
                </a:path>
              </a:pathLst>
            </a:custGeom>
            <a:solidFill>
              <a:srgbClr val="D7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6"/>
            <p:cNvSpPr/>
            <p:nvPr/>
          </p:nvSpPr>
          <p:spPr>
            <a:xfrm>
              <a:off x="8087335" y="3612083"/>
              <a:ext cx="97700" cy="88761"/>
            </a:xfrm>
            <a:custGeom>
              <a:avLst/>
              <a:gdLst/>
              <a:ahLst/>
              <a:cxnLst/>
              <a:rect l="l" t="t" r="r" b="b"/>
              <a:pathLst>
                <a:path w="2645" h="2403" extrusionOk="0">
                  <a:moveTo>
                    <a:pt x="363" y="0"/>
                  </a:moveTo>
                  <a:cubicBezTo>
                    <a:pt x="161" y="0"/>
                    <a:pt x="0" y="162"/>
                    <a:pt x="0" y="362"/>
                  </a:cubicBezTo>
                  <a:lnTo>
                    <a:pt x="0" y="2041"/>
                  </a:lnTo>
                  <a:cubicBezTo>
                    <a:pt x="0" y="2241"/>
                    <a:pt x="161" y="2402"/>
                    <a:pt x="363" y="2402"/>
                  </a:cubicBezTo>
                  <a:lnTo>
                    <a:pt x="1235" y="2402"/>
                  </a:lnTo>
                  <a:lnTo>
                    <a:pt x="1504" y="2041"/>
                  </a:lnTo>
                  <a:lnTo>
                    <a:pt x="1759" y="2402"/>
                  </a:lnTo>
                  <a:lnTo>
                    <a:pt x="2296" y="2402"/>
                  </a:lnTo>
                  <a:cubicBezTo>
                    <a:pt x="2484" y="2402"/>
                    <a:pt x="2645" y="2241"/>
                    <a:pt x="2645" y="2041"/>
                  </a:cubicBezTo>
                  <a:lnTo>
                    <a:pt x="2645" y="362"/>
                  </a:lnTo>
                  <a:cubicBezTo>
                    <a:pt x="2645" y="162"/>
                    <a:pt x="2484" y="0"/>
                    <a:pt x="2296" y="0"/>
                  </a:cubicBezTo>
                  <a:lnTo>
                    <a:pt x="1759" y="0"/>
                  </a:lnTo>
                  <a:lnTo>
                    <a:pt x="1504" y="349"/>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8132953" y="3612083"/>
              <a:ext cx="19392" cy="88761"/>
            </a:xfrm>
            <a:custGeom>
              <a:avLst/>
              <a:gdLst/>
              <a:ahLst/>
              <a:cxnLst/>
              <a:rect l="l" t="t" r="r" b="b"/>
              <a:pathLst>
                <a:path w="525" h="2403" extrusionOk="0">
                  <a:moveTo>
                    <a:pt x="0" y="0"/>
                  </a:moveTo>
                  <a:lnTo>
                    <a:pt x="0" y="2402"/>
                  </a:lnTo>
                  <a:lnTo>
                    <a:pt x="524" y="2402"/>
                  </a:lnTo>
                  <a:lnTo>
                    <a:pt x="5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8274239" y="3700327"/>
              <a:ext cx="19355" cy="46652"/>
            </a:xfrm>
            <a:custGeom>
              <a:avLst/>
              <a:gdLst/>
              <a:ahLst/>
              <a:cxnLst/>
              <a:rect l="l" t="t" r="r" b="b"/>
              <a:pathLst>
                <a:path w="524" h="1263" extrusionOk="0">
                  <a:moveTo>
                    <a:pt x="255" y="0"/>
                  </a:moveTo>
                  <a:cubicBezTo>
                    <a:pt x="121" y="0"/>
                    <a:pt x="1" y="121"/>
                    <a:pt x="1" y="269"/>
                  </a:cubicBezTo>
                  <a:lnTo>
                    <a:pt x="1" y="994"/>
                  </a:lnTo>
                  <a:cubicBezTo>
                    <a:pt x="1" y="1141"/>
                    <a:pt x="121" y="1262"/>
                    <a:pt x="255" y="1262"/>
                  </a:cubicBezTo>
                  <a:cubicBezTo>
                    <a:pt x="403" y="1262"/>
                    <a:pt x="524" y="1141"/>
                    <a:pt x="524" y="994"/>
                  </a:cubicBezTo>
                  <a:lnTo>
                    <a:pt x="524" y="269"/>
                  </a:lnTo>
                  <a:cubicBezTo>
                    <a:pt x="524" y="121"/>
                    <a:pt x="403" y="0"/>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6"/>
          <p:cNvGrpSpPr/>
          <p:nvPr/>
        </p:nvGrpSpPr>
        <p:grpSpPr>
          <a:xfrm>
            <a:off x="7090263" y="2144141"/>
            <a:ext cx="331074" cy="434236"/>
            <a:chOff x="10264210" y="1187136"/>
            <a:chExt cx="492303" cy="645704"/>
          </a:xfrm>
        </p:grpSpPr>
        <p:sp>
          <p:nvSpPr>
            <p:cNvPr id="740" name="Google Shape;740;p46"/>
            <p:cNvSpPr/>
            <p:nvPr/>
          </p:nvSpPr>
          <p:spPr>
            <a:xfrm>
              <a:off x="10646402" y="1350437"/>
              <a:ext cx="82851" cy="482404"/>
            </a:xfrm>
            <a:custGeom>
              <a:avLst/>
              <a:gdLst/>
              <a:ahLst/>
              <a:cxnLst/>
              <a:rect l="l" t="t" r="r" b="b"/>
              <a:pathLst>
                <a:path w="2243" h="13060" extrusionOk="0">
                  <a:moveTo>
                    <a:pt x="1" y="1"/>
                  </a:moveTo>
                  <a:lnTo>
                    <a:pt x="1" y="13059"/>
                  </a:lnTo>
                  <a:lnTo>
                    <a:pt x="1397" y="13059"/>
                  </a:lnTo>
                  <a:lnTo>
                    <a:pt x="1719" y="12711"/>
                  </a:lnTo>
                  <a:lnTo>
                    <a:pt x="1934" y="13059"/>
                  </a:lnTo>
                  <a:lnTo>
                    <a:pt x="2243" y="13059"/>
                  </a:lnTo>
                  <a:lnTo>
                    <a:pt x="2243" y="350"/>
                  </a:lnTo>
                  <a:cubicBezTo>
                    <a:pt x="2243" y="162"/>
                    <a:pt x="2082" y="1"/>
                    <a:pt x="1880" y="1"/>
                  </a:cubicBezTo>
                  <a:lnTo>
                    <a:pt x="1665" y="350"/>
                  </a:lnTo>
                  <a:lnTo>
                    <a:pt x="13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10264210" y="1350437"/>
              <a:ext cx="69923" cy="482404"/>
            </a:xfrm>
            <a:custGeom>
              <a:avLst/>
              <a:gdLst/>
              <a:ahLst/>
              <a:cxnLst/>
              <a:rect l="l" t="t" r="r" b="b"/>
              <a:pathLst>
                <a:path w="1893" h="13060" extrusionOk="0">
                  <a:moveTo>
                    <a:pt x="362" y="1"/>
                  </a:moveTo>
                  <a:cubicBezTo>
                    <a:pt x="162" y="1"/>
                    <a:pt x="1" y="162"/>
                    <a:pt x="1" y="350"/>
                  </a:cubicBezTo>
                  <a:lnTo>
                    <a:pt x="1" y="13059"/>
                  </a:lnTo>
                  <a:lnTo>
                    <a:pt x="1047" y="13059"/>
                  </a:lnTo>
                  <a:lnTo>
                    <a:pt x="1329" y="12711"/>
                  </a:lnTo>
                  <a:lnTo>
                    <a:pt x="1584" y="13059"/>
                  </a:lnTo>
                  <a:lnTo>
                    <a:pt x="1892" y="13059"/>
                  </a:lnTo>
                  <a:lnTo>
                    <a:pt x="1892" y="1"/>
                  </a:lnTo>
                  <a:lnTo>
                    <a:pt x="1584" y="1"/>
                  </a:lnTo>
                  <a:lnTo>
                    <a:pt x="1316" y="350"/>
                  </a:lnTo>
                  <a:lnTo>
                    <a:pt x="10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10704431" y="1350437"/>
              <a:ext cx="52082" cy="482404"/>
            </a:xfrm>
            <a:custGeom>
              <a:avLst/>
              <a:gdLst/>
              <a:ahLst/>
              <a:cxnLst/>
              <a:rect l="l" t="t" r="r" b="b"/>
              <a:pathLst>
                <a:path w="1410" h="13060" extrusionOk="0">
                  <a:moveTo>
                    <a:pt x="1" y="1"/>
                  </a:moveTo>
                  <a:cubicBezTo>
                    <a:pt x="189" y="1"/>
                    <a:pt x="350" y="162"/>
                    <a:pt x="350" y="350"/>
                  </a:cubicBezTo>
                  <a:lnTo>
                    <a:pt x="350" y="13059"/>
                  </a:lnTo>
                  <a:lnTo>
                    <a:pt x="1409" y="13059"/>
                  </a:lnTo>
                  <a:lnTo>
                    <a:pt x="1409" y="350"/>
                  </a:lnTo>
                  <a:cubicBezTo>
                    <a:pt x="1409" y="162"/>
                    <a:pt x="1248"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6"/>
            <p:cNvSpPr/>
            <p:nvPr/>
          </p:nvSpPr>
          <p:spPr>
            <a:xfrm>
              <a:off x="10697967" y="1350437"/>
              <a:ext cx="19872" cy="482404"/>
            </a:xfrm>
            <a:custGeom>
              <a:avLst/>
              <a:gdLst/>
              <a:ahLst/>
              <a:cxnLst/>
              <a:rect l="l" t="t" r="r" b="b"/>
              <a:pathLst>
                <a:path w="538" h="13060" extrusionOk="0">
                  <a:moveTo>
                    <a:pt x="1" y="1"/>
                  </a:moveTo>
                  <a:lnTo>
                    <a:pt x="1" y="13059"/>
                  </a:lnTo>
                  <a:lnTo>
                    <a:pt x="538" y="13059"/>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6"/>
            <p:cNvSpPr/>
            <p:nvPr/>
          </p:nvSpPr>
          <p:spPr>
            <a:xfrm>
              <a:off x="10322201" y="1350437"/>
              <a:ext cx="52119" cy="482404"/>
            </a:xfrm>
            <a:custGeom>
              <a:avLst/>
              <a:gdLst/>
              <a:ahLst/>
              <a:cxnLst/>
              <a:rect l="l" t="t" r="r" b="b"/>
              <a:pathLst>
                <a:path w="1411" h="13060" extrusionOk="0">
                  <a:moveTo>
                    <a:pt x="0" y="1"/>
                  </a:moveTo>
                  <a:lnTo>
                    <a:pt x="0" y="13059"/>
                  </a:lnTo>
                  <a:lnTo>
                    <a:pt x="1410" y="13059"/>
                  </a:lnTo>
                  <a:lnTo>
                    <a:pt x="14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10302883" y="1350437"/>
              <a:ext cx="19872" cy="482404"/>
            </a:xfrm>
            <a:custGeom>
              <a:avLst/>
              <a:gdLst/>
              <a:ahLst/>
              <a:cxnLst/>
              <a:rect l="l" t="t" r="r" b="b"/>
              <a:pathLst>
                <a:path w="538" h="13060" extrusionOk="0">
                  <a:moveTo>
                    <a:pt x="0" y="1"/>
                  </a:moveTo>
                  <a:lnTo>
                    <a:pt x="0" y="13059"/>
                  </a:lnTo>
                  <a:lnTo>
                    <a:pt x="537" y="13059"/>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10361392" y="1284504"/>
              <a:ext cx="287558" cy="548337"/>
            </a:xfrm>
            <a:custGeom>
              <a:avLst/>
              <a:gdLst/>
              <a:ahLst/>
              <a:cxnLst/>
              <a:rect l="l" t="t" r="r" b="b"/>
              <a:pathLst>
                <a:path w="7785" h="14845" extrusionOk="0">
                  <a:moveTo>
                    <a:pt x="349" y="0"/>
                  </a:moveTo>
                  <a:cubicBezTo>
                    <a:pt x="147" y="0"/>
                    <a:pt x="0" y="161"/>
                    <a:pt x="0" y="349"/>
                  </a:cubicBezTo>
                  <a:lnTo>
                    <a:pt x="0" y="14844"/>
                  </a:lnTo>
                  <a:lnTo>
                    <a:pt x="7785" y="14844"/>
                  </a:lnTo>
                  <a:lnTo>
                    <a:pt x="7785" y="349"/>
                  </a:lnTo>
                  <a:cubicBezTo>
                    <a:pt x="7785" y="161"/>
                    <a:pt x="7624" y="0"/>
                    <a:pt x="7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10457540" y="1734661"/>
              <a:ext cx="109113" cy="98180"/>
            </a:xfrm>
            <a:custGeom>
              <a:avLst/>
              <a:gdLst/>
              <a:ahLst/>
              <a:cxnLst/>
              <a:rect l="l" t="t" r="r" b="b"/>
              <a:pathLst>
                <a:path w="2954" h="2658" extrusionOk="0">
                  <a:moveTo>
                    <a:pt x="350" y="0"/>
                  </a:moveTo>
                  <a:cubicBezTo>
                    <a:pt x="162" y="0"/>
                    <a:pt x="1" y="161"/>
                    <a:pt x="1" y="349"/>
                  </a:cubicBezTo>
                  <a:lnTo>
                    <a:pt x="1" y="2657"/>
                  </a:lnTo>
                  <a:lnTo>
                    <a:pt x="1383" y="2657"/>
                  </a:lnTo>
                  <a:lnTo>
                    <a:pt x="1651" y="2309"/>
                  </a:lnTo>
                  <a:lnTo>
                    <a:pt x="1920" y="2657"/>
                  </a:lnTo>
                  <a:lnTo>
                    <a:pt x="2954" y="2657"/>
                  </a:lnTo>
                  <a:lnTo>
                    <a:pt x="2954" y="349"/>
                  </a:lnTo>
                  <a:cubicBezTo>
                    <a:pt x="2954" y="161"/>
                    <a:pt x="2793" y="0"/>
                    <a:pt x="2605" y="0"/>
                  </a:cubicBezTo>
                  <a:lnTo>
                    <a:pt x="1920" y="0"/>
                  </a:lnTo>
                  <a:lnTo>
                    <a:pt x="1651" y="349"/>
                  </a:lnTo>
                  <a:lnTo>
                    <a:pt x="1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10406456" y="1413378"/>
              <a:ext cx="83331" cy="61538"/>
            </a:xfrm>
            <a:custGeom>
              <a:avLst/>
              <a:gdLst/>
              <a:ahLst/>
              <a:cxnLst/>
              <a:rect l="l" t="t" r="r" b="b"/>
              <a:pathLst>
                <a:path w="2256" h="1666" extrusionOk="0">
                  <a:moveTo>
                    <a:pt x="364" y="1"/>
                  </a:moveTo>
                  <a:cubicBezTo>
                    <a:pt x="162" y="1"/>
                    <a:pt x="1" y="162"/>
                    <a:pt x="1" y="364"/>
                  </a:cubicBezTo>
                  <a:lnTo>
                    <a:pt x="1" y="1303"/>
                  </a:lnTo>
                  <a:cubicBezTo>
                    <a:pt x="1" y="1504"/>
                    <a:pt x="162" y="1665"/>
                    <a:pt x="364" y="1665"/>
                  </a:cubicBezTo>
                  <a:lnTo>
                    <a:pt x="1907" y="1665"/>
                  </a:lnTo>
                  <a:cubicBezTo>
                    <a:pt x="2109" y="1665"/>
                    <a:pt x="2256" y="1504"/>
                    <a:pt x="2256" y="1303"/>
                  </a:cubicBezTo>
                  <a:lnTo>
                    <a:pt x="2256" y="364"/>
                  </a:lnTo>
                  <a:cubicBezTo>
                    <a:pt x="2256" y="162"/>
                    <a:pt x="2109" y="1"/>
                    <a:pt x="1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6"/>
            <p:cNvSpPr/>
            <p:nvPr/>
          </p:nvSpPr>
          <p:spPr>
            <a:xfrm>
              <a:off x="10547262" y="1413378"/>
              <a:ext cx="83331" cy="61538"/>
            </a:xfrm>
            <a:custGeom>
              <a:avLst/>
              <a:gdLst/>
              <a:ahLst/>
              <a:cxnLst/>
              <a:rect l="l" t="t" r="r" b="b"/>
              <a:pathLst>
                <a:path w="2256" h="1666" extrusionOk="0">
                  <a:moveTo>
                    <a:pt x="350" y="1"/>
                  </a:moveTo>
                  <a:cubicBezTo>
                    <a:pt x="162" y="1"/>
                    <a:pt x="1" y="162"/>
                    <a:pt x="1" y="364"/>
                  </a:cubicBezTo>
                  <a:lnTo>
                    <a:pt x="1" y="1303"/>
                  </a:lnTo>
                  <a:cubicBezTo>
                    <a:pt x="1" y="1504"/>
                    <a:pt x="162" y="1665"/>
                    <a:pt x="350" y="1665"/>
                  </a:cubicBezTo>
                  <a:lnTo>
                    <a:pt x="1906" y="1665"/>
                  </a:lnTo>
                  <a:cubicBezTo>
                    <a:pt x="2094" y="1665"/>
                    <a:pt x="2255" y="1504"/>
                    <a:pt x="2255" y="1303"/>
                  </a:cubicBezTo>
                  <a:lnTo>
                    <a:pt x="2255" y="364"/>
                  </a:lnTo>
                  <a:cubicBezTo>
                    <a:pt x="2255" y="162"/>
                    <a:pt x="2094"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a:off x="10406456" y="1521458"/>
              <a:ext cx="83331" cy="61058"/>
            </a:xfrm>
            <a:custGeom>
              <a:avLst/>
              <a:gdLst/>
              <a:ahLst/>
              <a:cxnLst/>
              <a:rect l="l" t="t" r="r" b="b"/>
              <a:pathLst>
                <a:path w="2256" h="1653" extrusionOk="0">
                  <a:moveTo>
                    <a:pt x="364" y="1"/>
                  </a:moveTo>
                  <a:cubicBezTo>
                    <a:pt x="162" y="1"/>
                    <a:pt x="1" y="162"/>
                    <a:pt x="1" y="350"/>
                  </a:cubicBezTo>
                  <a:lnTo>
                    <a:pt x="1" y="1303"/>
                  </a:lnTo>
                  <a:cubicBezTo>
                    <a:pt x="1" y="1504"/>
                    <a:pt x="162" y="1652"/>
                    <a:pt x="364" y="1652"/>
                  </a:cubicBezTo>
                  <a:lnTo>
                    <a:pt x="1907" y="1652"/>
                  </a:lnTo>
                  <a:cubicBezTo>
                    <a:pt x="2109" y="1652"/>
                    <a:pt x="2256" y="1504"/>
                    <a:pt x="2256" y="1303"/>
                  </a:cubicBezTo>
                  <a:lnTo>
                    <a:pt x="2256" y="350"/>
                  </a:lnTo>
                  <a:cubicBezTo>
                    <a:pt x="2256" y="162"/>
                    <a:pt x="2109" y="1"/>
                    <a:pt x="1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10547262" y="1521458"/>
              <a:ext cx="83331" cy="61058"/>
            </a:xfrm>
            <a:custGeom>
              <a:avLst/>
              <a:gdLst/>
              <a:ahLst/>
              <a:cxnLst/>
              <a:rect l="l" t="t" r="r" b="b"/>
              <a:pathLst>
                <a:path w="2256" h="1653" extrusionOk="0">
                  <a:moveTo>
                    <a:pt x="350" y="1"/>
                  </a:moveTo>
                  <a:cubicBezTo>
                    <a:pt x="162" y="1"/>
                    <a:pt x="1" y="162"/>
                    <a:pt x="1" y="350"/>
                  </a:cubicBezTo>
                  <a:lnTo>
                    <a:pt x="1" y="1303"/>
                  </a:lnTo>
                  <a:cubicBezTo>
                    <a:pt x="1" y="1504"/>
                    <a:pt x="162" y="1652"/>
                    <a:pt x="350" y="1652"/>
                  </a:cubicBezTo>
                  <a:lnTo>
                    <a:pt x="1906" y="1652"/>
                  </a:lnTo>
                  <a:cubicBezTo>
                    <a:pt x="2094" y="1652"/>
                    <a:pt x="2255" y="1504"/>
                    <a:pt x="2255" y="1303"/>
                  </a:cubicBezTo>
                  <a:lnTo>
                    <a:pt x="2255" y="350"/>
                  </a:lnTo>
                  <a:cubicBezTo>
                    <a:pt x="2255" y="162"/>
                    <a:pt x="2094"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10406456" y="1629537"/>
              <a:ext cx="83331" cy="61058"/>
            </a:xfrm>
            <a:custGeom>
              <a:avLst/>
              <a:gdLst/>
              <a:ahLst/>
              <a:cxnLst/>
              <a:rect l="l" t="t" r="r" b="b"/>
              <a:pathLst>
                <a:path w="2256" h="1653" extrusionOk="0">
                  <a:moveTo>
                    <a:pt x="364" y="1"/>
                  </a:moveTo>
                  <a:cubicBezTo>
                    <a:pt x="162" y="1"/>
                    <a:pt x="1" y="149"/>
                    <a:pt x="1" y="350"/>
                  </a:cubicBezTo>
                  <a:lnTo>
                    <a:pt x="1" y="1303"/>
                  </a:lnTo>
                  <a:cubicBezTo>
                    <a:pt x="1" y="1491"/>
                    <a:pt x="162" y="1652"/>
                    <a:pt x="364" y="1652"/>
                  </a:cubicBezTo>
                  <a:lnTo>
                    <a:pt x="1907" y="1652"/>
                  </a:lnTo>
                  <a:cubicBezTo>
                    <a:pt x="2109" y="1652"/>
                    <a:pt x="2256" y="1491"/>
                    <a:pt x="2256" y="1303"/>
                  </a:cubicBezTo>
                  <a:lnTo>
                    <a:pt x="2256" y="350"/>
                  </a:lnTo>
                  <a:cubicBezTo>
                    <a:pt x="2256" y="149"/>
                    <a:pt x="2109" y="1"/>
                    <a:pt x="1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10547262" y="1629537"/>
              <a:ext cx="83331" cy="61058"/>
            </a:xfrm>
            <a:custGeom>
              <a:avLst/>
              <a:gdLst/>
              <a:ahLst/>
              <a:cxnLst/>
              <a:rect l="l" t="t" r="r" b="b"/>
              <a:pathLst>
                <a:path w="2256" h="1653" extrusionOk="0">
                  <a:moveTo>
                    <a:pt x="350" y="1"/>
                  </a:moveTo>
                  <a:cubicBezTo>
                    <a:pt x="162" y="1"/>
                    <a:pt x="1" y="149"/>
                    <a:pt x="1" y="350"/>
                  </a:cubicBezTo>
                  <a:lnTo>
                    <a:pt x="1" y="1303"/>
                  </a:lnTo>
                  <a:cubicBezTo>
                    <a:pt x="1" y="1491"/>
                    <a:pt x="162" y="1652"/>
                    <a:pt x="350" y="1652"/>
                  </a:cubicBezTo>
                  <a:lnTo>
                    <a:pt x="1906" y="1652"/>
                  </a:lnTo>
                  <a:cubicBezTo>
                    <a:pt x="2094" y="1652"/>
                    <a:pt x="2255" y="1491"/>
                    <a:pt x="2255" y="1303"/>
                  </a:cubicBezTo>
                  <a:lnTo>
                    <a:pt x="2255" y="350"/>
                  </a:lnTo>
                  <a:cubicBezTo>
                    <a:pt x="2255" y="149"/>
                    <a:pt x="2094"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10405496" y="1187136"/>
              <a:ext cx="218670" cy="203747"/>
            </a:xfrm>
            <a:custGeom>
              <a:avLst/>
              <a:gdLst/>
              <a:ahLst/>
              <a:cxnLst/>
              <a:rect l="l" t="t" r="r" b="b"/>
              <a:pathLst>
                <a:path w="5920" h="5516" extrusionOk="0">
                  <a:moveTo>
                    <a:pt x="1684" y="1"/>
                  </a:moveTo>
                  <a:cubicBezTo>
                    <a:pt x="1669" y="1"/>
                    <a:pt x="1657" y="10"/>
                    <a:pt x="1638" y="20"/>
                  </a:cubicBezTo>
                  <a:lnTo>
                    <a:pt x="913" y="637"/>
                  </a:lnTo>
                  <a:cubicBezTo>
                    <a:pt x="900" y="650"/>
                    <a:pt x="886" y="691"/>
                    <a:pt x="913" y="704"/>
                  </a:cubicBezTo>
                  <a:cubicBezTo>
                    <a:pt x="1034" y="892"/>
                    <a:pt x="1476" y="1711"/>
                    <a:pt x="793" y="3066"/>
                  </a:cubicBezTo>
                  <a:cubicBezTo>
                    <a:pt x="0" y="4623"/>
                    <a:pt x="2376" y="5106"/>
                    <a:pt x="2376" y="5106"/>
                  </a:cubicBezTo>
                  <a:cubicBezTo>
                    <a:pt x="2376" y="5106"/>
                    <a:pt x="2779" y="5213"/>
                    <a:pt x="3020" y="5496"/>
                  </a:cubicBezTo>
                  <a:cubicBezTo>
                    <a:pt x="3034" y="5509"/>
                    <a:pt x="3051" y="5516"/>
                    <a:pt x="3066" y="5516"/>
                  </a:cubicBezTo>
                  <a:cubicBezTo>
                    <a:pt x="3081" y="5516"/>
                    <a:pt x="3094" y="5509"/>
                    <a:pt x="3101" y="5496"/>
                  </a:cubicBezTo>
                  <a:cubicBezTo>
                    <a:pt x="3343" y="5213"/>
                    <a:pt x="3745" y="5106"/>
                    <a:pt x="3745" y="5106"/>
                  </a:cubicBezTo>
                  <a:cubicBezTo>
                    <a:pt x="3745" y="5106"/>
                    <a:pt x="3772" y="5093"/>
                    <a:pt x="3826" y="5079"/>
                  </a:cubicBezTo>
                  <a:cubicBezTo>
                    <a:pt x="3865" y="5079"/>
                    <a:pt x="3919" y="5066"/>
                    <a:pt x="3973" y="5039"/>
                  </a:cubicBezTo>
                  <a:cubicBezTo>
                    <a:pt x="4537" y="4878"/>
                    <a:pt x="5919" y="4288"/>
                    <a:pt x="5275" y="3039"/>
                  </a:cubicBezTo>
                  <a:cubicBezTo>
                    <a:pt x="4577" y="1670"/>
                    <a:pt x="4792" y="892"/>
                    <a:pt x="4926" y="704"/>
                  </a:cubicBezTo>
                  <a:cubicBezTo>
                    <a:pt x="4939" y="691"/>
                    <a:pt x="4926" y="650"/>
                    <a:pt x="4912" y="637"/>
                  </a:cubicBezTo>
                  <a:lnTo>
                    <a:pt x="4483" y="47"/>
                  </a:lnTo>
                  <a:cubicBezTo>
                    <a:pt x="4472" y="35"/>
                    <a:pt x="4450" y="3"/>
                    <a:pt x="4427" y="3"/>
                  </a:cubicBezTo>
                  <a:cubicBezTo>
                    <a:pt x="4424" y="3"/>
                    <a:pt x="4420" y="4"/>
                    <a:pt x="4416" y="6"/>
                  </a:cubicBezTo>
                  <a:cubicBezTo>
                    <a:pt x="4112" y="158"/>
                    <a:pt x="3862" y="210"/>
                    <a:pt x="3665" y="210"/>
                  </a:cubicBezTo>
                  <a:cubicBezTo>
                    <a:pt x="3357" y="210"/>
                    <a:pt x="3174" y="85"/>
                    <a:pt x="3101" y="20"/>
                  </a:cubicBezTo>
                  <a:cubicBezTo>
                    <a:pt x="3088" y="13"/>
                    <a:pt x="3074" y="9"/>
                    <a:pt x="3061" y="9"/>
                  </a:cubicBezTo>
                  <a:cubicBezTo>
                    <a:pt x="3047" y="9"/>
                    <a:pt x="3034" y="13"/>
                    <a:pt x="3020" y="20"/>
                  </a:cubicBezTo>
                  <a:cubicBezTo>
                    <a:pt x="2947" y="85"/>
                    <a:pt x="2764" y="210"/>
                    <a:pt x="2457" y="210"/>
                  </a:cubicBezTo>
                  <a:cubicBezTo>
                    <a:pt x="2259" y="210"/>
                    <a:pt x="2010" y="158"/>
                    <a:pt x="1705" y="6"/>
                  </a:cubicBezTo>
                  <a:cubicBezTo>
                    <a:pt x="1697" y="2"/>
                    <a:pt x="1691" y="1"/>
                    <a:pt x="16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10479370" y="1241250"/>
              <a:ext cx="78344" cy="73358"/>
            </a:xfrm>
            <a:custGeom>
              <a:avLst/>
              <a:gdLst/>
              <a:ahLst/>
              <a:cxnLst/>
              <a:rect l="l" t="t" r="r" b="b"/>
              <a:pathLst>
                <a:path w="2121" h="1986" extrusionOk="0">
                  <a:moveTo>
                    <a:pt x="1062" y="1"/>
                  </a:moveTo>
                  <a:cubicBezTo>
                    <a:pt x="1044" y="1"/>
                    <a:pt x="1027" y="11"/>
                    <a:pt x="1020" y="31"/>
                  </a:cubicBezTo>
                  <a:lnTo>
                    <a:pt x="725" y="622"/>
                  </a:lnTo>
                  <a:lnTo>
                    <a:pt x="67" y="715"/>
                  </a:lnTo>
                  <a:cubicBezTo>
                    <a:pt x="27" y="729"/>
                    <a:pt x="0" y="783"/>
                    <a:pt x="40" y="810"/>
                  </a:cubicBezTo>
                  <a:lnTo>
                    <a:pt x="510" y="1266"/>
                  </a:lnTo>
                  <a:lnTo>
                    <a:pt x="403" y="1923"/>
                  </a:lnTo>
                  <a:cubicBezTo>
                    <a:pt x="392" y="1955"/>
                    <a:pt x="422" y="1985"/>
                    <a:pt x="448" y="1985"/>
                  </a:cubicBezTo>
                  <a:cubicBezTo>
                    <a:pt x="456" y="1985"/>
                    <a:pt x="464" y="1983"/>
                    <a:pt x="470" y="1977"/>
                  </a:cubicBezTo>
                  <a:lnTo>
                    <a:pt x="1060" y="1669"/>
                  </a:lnTo>
                  <a:lnTo>
                    <a:pt x="1651" y="1977"/>
                  </a:lnTo>
                  <a:cubicBezTo>
                    <a:pt x="1660" y="1983"/>
                    <a:pt x="1669" y="1985"/>
                    <a:pt x="1678" y="1985"/>
                  </a:cubicBezTo>
                  <a:cubicBezTo>
                    <a:pt x="1707" y="1985"/>
                    <a:pt x="1728" y="1955"/>
                    <a:pt x="1718" y="1923"/>
                  </a:cubicBezTo>
                  <a:lnTo>
                    <a:pt x="1611" y="1266"/>
                  </a:lnTo>
                  <a:lnTo>
                    <a:pt x="2094" y="810"/>
                  </a:lnTo>
                  <a:cubicBezTo>
                    <a:pt x="2121" y="783"/>
                    <a:pt x="2107" y="729"/>
                    <a:pt x="2053" y="715"/>
                  </a:cubicBezTo>
                  <a:lnTo>
                    <a:pt x="1396" y="622"/>
                  </a:lnTo>
                  <a:lnTo>
                    <a:pt x="1114" y="31"/>
                  </a:lnTo>
                  <a:cubicBezTo>
                    <a:pt x="1100" y="11"/>
                    <a:pt x="1080" y="1"/>
                    <a:pt x="1062" y="1"/>
                  </a:cubicBezTo>
                  <a:close/>
                </a:path>
              </a:pathLst>
            </a:custGeom>
            <a:solidFill>
              <a:srgbClr val="EF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10566617" y="1734661"/>
              <a:ext cx="37" cy="37"/>
            </a:xfrm>
            <a:custGeom>
              <a:avLst/>
              <a:gdLst/>
              <a:ahLst/>
              <a:cxnLst/>
              <a:rect l="l" t="t" r="r" b="b"/>
              <a:pathLst>
                <a:path w="1" h="1" extrusionOk="0">
                  <a:moveTo>
                    <a:pt x="1" y="0"/>
                  </a:moveTo>
                  <a:close/>
                </a:path>
              </a:pathLst>
            </a:custGeom>
            <a:solidFill>
              <a:srgbClr val="68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10508588" y="1734661"/>
              <a:ext cx="19872" cy="98180"/>
            </a:xfrm>
            <a:custGeom>
              <a:avLst/>
              <a:gdLst/>
              <a:ahLst/>
              <a:cxnLst/>
              <a:rect l="l" t="t" r="r" b="b"/>
              <a:pathLst>
                <a:path w="538" h="2658" extrusionOk="0">
                  <a:moveTo>
                    <a:pt x="1" y="0"/>
                  </a:moveTo>
                  <a:lnTo>
                    <a:pt x="1" y="2657"/>
                  </a:lnTo>
                  <a:lnTo>
                    <a:pt x="538" y="2657"/>
                  </a:lnTo>
                  <a:lnTo>
                    <a:pt x="5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6"/>
          <p:cNvGrpSpPr/>
          <p:nvPr/>
        </p:nvGrpSpPr>
        <p:grpSpPr>
          <a:xfrm>
            <a:off x="4338276" y="2154027"/>
            <a:ext cx="467448" cy="434211"/>
            <a:chOff x="1374351" y="214757"/>
            <a:chExt cx="695090" cy="645667"/>
          </a:xfrm>
        </p:grpSpPr>
        <p:sp>
          <p:nvSpPr>
            <p:cNvPr id="759" name="Google Shape;759;p46"/>
            <p:cNvSpPr/>
            <p:nvPr/>
          </p:nvSpPr>
          <p:spPr>
            <a:xfrm>
              <a:off x="1374351" y="214757"/>
              <a:ext cx="695090" cy="645667"/>
            </a:xfrm>
            <a:custGeom>
              <a:avLst/>
              <a:gdLst/>
              <a:ahLst/>
              <a:cxnLst/>
              <a:rect l="l" t="t" r="r" b="b"/>
              <a:pathLst>
                <a:path w="18818" h="17480" extrusionOk="0">
                  <a:moveTo>
                    <a:pt x="5334" y="0"/>
                  </a:moveTo>
                  <a:cubicBezTo>
                    <a:pt x="5292" y="0"/>
                    <a:pt x="5252" y="15"/>
                    <a:pt x="5221" y="39"/>
                  </a:cubicBezTo>
                  <a:lnTo>
                    <a:pt x="2926" y="2011"/>
                  </a:lnTo>
                  <a:cubicBezTo>
                    <a:pt x="2858" y="2065"/>
                    <a:pt x="2846" y="2172"/>
                    <a:pt x="2885" y="2240"/>
                  </a:cubicBezTo>
                  <a:cubicBezTo>
                    <a:pt x="3288" y="2830"/>
                    <a:pt x="4725" y="5393"/>
                    <a:pt x="2523" y="9702"/>
                  </a:cubicBezTo>
                  <a:cubicBezTo>
                    <a:pt x="0" y="14641"/>
                    <a:pt x="7556" y="16171"/>
                    <a:pt x="7556" y="16171"/>
                  </a:cubicBezTo>
                  <a:cubicBezTo>
                    <a:pt x="7556" y="16171"/>
                    <a:pt x="8832" y="16533"/>
                    <a:pt x="9596" y="17419"/>
                  </a:cubicBezTo>
                  <a:cubicBezTo>
                    <a:pt x="9630" y="17459"/>
                    <a:pt x="9677" y="17479"/>
                    <a:pt x="9725" y="17479"/>
                  </a:cubicBezTo>
                  <a:cubicBezTo>
                    <a:pt x="9774" y="17479"/>
                    <a:pt x="9824" y="17459"/>
                    <a:pt x="9864" y="17419"/>
                  </a:cubicBezTo>
                  <a:cubicBezTo>
                    <a:pt x="10616" y="16533"/>
                    <a:pt x="11892" y="16171"/>
                    <a:pt x="11892" y="16171"/>
                  </a:cubicBezTo>
                  <a:lnTo>
                    <a:pt x="12160" y="16104"/>
                  </a:lnTo>
                  <a:cubicBezTo>
                    <a:pt x="13475" y="15782"/>
                    <a:pt x="18817" y="14078"/>
                    <a:pt x="16575" y="9702"/>
                  </a:cubicBezTo>
                  <a:cubicBezTo>
                    <a:pt x="14374" y="5393"/>
                    <a:pt x="15811" y="2830"/>
                    <a:pt x="16213" y="2240"/>
                  </a:cubicBezTo>
                  <a:cubicBezTo>
                    <a:pt x="16253" y="2172"/>
                    <a:pt x="16240" y="2065"/>
                    <a:pt x="16173" y="2011"/>
                  </a:cubicBezTo>
                  <a:lnTo>
                    <a:pt x="14227" y="401"/>
                  </a:lnTo>
                  <a:cubicBezTo>
                    <a:pt x="14176" y="350"/>
                    <a:pt x="14101" y="22"/>
                    <a:pt x="14048" y="22"/>
                  </a:cubicBezTo>
                  <a:cubicBezTo>
                    <a:pt x="14045" y="22"/>
                    <a:pt x="14042" y="23"/>
                    <a:pt x="14039" y="25"/>
                  </a:cubicBezTo>
                  <a:cubicBezTo>
                    <a:pt x="13068" y="507"/>
                    <a:pt x="12274" y="670"/>
                    <a:pt x="11644" y="670"/>
                  </a:cubicBezTo>
                  <a:cubicBezTo>
                    <a:pt x="10661" y="670"/>
                    <a:pt x="10075" y="275"/>
                    <a:pt x="9838" y="79"/>
                  </a:cubicBezTo>
                  <a:cubicBezTo>
                    <a:pt x="9804" y="52"/>
                    <a:pt x="9764" y="38"/>
                    <a:pt x="9724" y="38"/>
                  </a:cubicBezTo>
                  <a:cubicBezTo>
                    <a:pt x="9684" y="38"/>
                    <a:pt x="9643" y="52"/>
                    <a:pt x="9610" y="79"/>
                  </a:cubicBezTo>
                  <a:cubicBezTo>
                    <a:pt x="9381" y="275"/>
                    <a:pt x="8794" y="670"/>
                    <a:pt x="7811" y="670"/>
                  </a:cubicBezTo>
                  <a:cubicBezTo>
                    <a:pt x="7181" y="670"/>
                    <a:pt x="6388" y="507"/>
                    <a:pt x="5422" y="25"/>
                  </a:cubicBezTo>
                  <a:cubicBezTo>
                    <a:pt x="5394" y="8"/>
                    <a:pt x="5364"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1494324" y="275334"/>
              <a:ext cx="465523" cy="517051"/>
            </a:xfrm>
            <a:custGeom>
              <a:avLst/>
              <a:gdLst/>
              <a:ahLst/>
              <a:cxnLst/>
              <a:rect l="l" t="t" r="r" b="b"/>
              <a:pathLst>
                <a:path w="12603" h="13998" extrusionOk="0">
                  <a:moveTo>
                    <a:pt x="2329" y="1"/>
                  </a:moveTo>
                  <a:cubicBezTo>
                    <a:pt x="2289" y="1"/>
                    <a:pt x="2253" y="10"/>
                    <a:pt x="2228" y="36"/>
                  </a:cubicBezTo>
                  <a:lnTo>
                    <a:pt x="1436" y="720"/>
                  </a:lnTo>
                  <a:cubicBezTo>
                    <a:pt x="1369" y="761"/>
                    <a:pt x="1355" y="842"/>
                    <a:pt x="1382" y="922"/>
                  </a:cubicBezTo>
                  <a:cubicBezTo>
                    <a:pt x="1570" y="1405"/>
                    <a:pt x="1745" y="2035"/>
                    <a:pt x="1826" y="2787"/>
                  </a:cubicBezTo>
                  <a:cubicBezTo>
                    <a:pt x="2026" y="4639"/>
                    <a:pt x="1584" y="6626"/>
                    <a:pt x="523" y="8706"/>
                  </a:cubicBezTo>
                  <a:cubicBezTo>
                    <a:pt x="0" y="9739"/>
                    <a:pt x="161" y="10330"/>
                    <a:pt x="322" y="10679"/>
                  </a:cubicBezTo>
                  <a:cubicBezTo>
                    <a:pt x="644" y="11337"/>
                    <a:pt x="1463" y="11981"/>
                    <a:pt x="2631" y="12504"/>
                  </a:cubicBezTo>
                  <a:cubicBezTo>
                    <a:pt x="3637" y="12948"/>
                    <a:pt x="4550" y="13148"/>
                    <a:pt x="4590" y="13148"/>
                  </a:cubicBezTo>
                  <a:cubicBezTo>
                    <a:pt x="4630" y="13162"/>
                    <a:pt x="4657" y="13162"/>
                    <a:pt x="4698" y="13175"/>
                  </a:cubicBezTo>
                  <a:cubicBezTo>
                    <a:pt x="4818" y="13216"/>
                    <a:pt x="5584" y="13444"/>
                    <a:pt x="6375" y="13968"/>
                  </a:cubicBezTo>
                  <a:cubicBezTo>
                    <a:pt x="6409" y="13988"/>
                    <a:pt x="6442" y="13997"/>
                    <a:pt x="6476" y="13997"/>
                  </a:cubicBezTo>
                  <a:cubicBezTo>
                    <a:pt x="6509" y="13997"/>
                    <a:pt x="6543" y="13988"/>
                    <a:pt x="6577" y="13968"/>
                  </a:cubicBezTo>
                  <a:cubicBezTo>
                    <a:pt x="7368" y="13444"/>
                    <a:pt x="8134" y="13216"/>
                    <a:pt x="8254" y="13175"/>
                  </a:cubicBezTo>
                  <a:cubicBezTo>
                    <a:pt x="8295" y="13162"/>
                    <a:pt x="8334" y="13162"/>
                    <a:pt x="8361" y="13148"/>
                  </a:cubicBezTo>
                  <a:cubicBezTo>
                    <a:pt x="8402" y="13148"/>
                    <a:pt x="8966" y="12948"/>
                    <a:pt x="9972" y="12504"/>
                  </a:cubicBezTo>
                  <a:cubicBezTo>
                    <a:pt x="11140" y="11981"/>
                    <a:pt x="11958" y="11337"/>
                    <a:pt x="12280" y="10679"/>
                  </a:cubicBezTo>
                  <a:cubicBezTo>
                    <a:pt x="12441" y="10330"/>
                    <a:pt x="12602" y="9739"/>
                    <a:pt x="12080" y="8706"/>
                  </a:cubicBezTo>
                  <a:cubicBezTo>
                    <a:pt x="11019" y="6626"/>
                    <a:pt x="10576" y="4639"/>
                    <a:pt x="10777" y="2787"/>
                  </a:cubicBezTo>
                  <a:cubicBezTo>
                    <a:pt x="10858" y="2035"/>
                    <a:pt x="11033" y="1405"/>
                    <a:pt x="11221" y="922"/>
                  </a:cubicBezTo>
                  <a:cubicBezTo>
                    <a:pt x="11247" y="842"/>
                    <a:pt x="11233" y="761"/>
                    <a:pt x="11167" y="720"/>
                  </a:cubicBezTo>
                  <a:lnTo>
                    <a:pt x="10737" y="398"/>
                  </a:lnTo>
                  <a:cubicBezTo>
                    <a:pt x="10685" y="359"/>
                    <a:pt x="10619" y="9"/>
                    <a:pt x="10553" y="9"/>
                  </a:cubicBezTo>
                  <a:cubicBezTo>
                    <a:pt x="10552" y="9"/>
                    <a:pt x="10551" y="9"/>
                    <a:pt x="10549" y="9"/>
                  </a:cubicBezTo>
                  <a:cubicBezTo>
                    <a:pt x="9798" y="291"/>
                    <a:pt x="9073" y="439"/>
                    <a:pt x="8388" y="439"/>
                  </a:cubicBezTo>
                  <a:cubicBezTo>
                    <a:pt x="7624" y="439"/>
                    <a:pt x="7019" y="264"/>
                    <a:pt x="6550" y="49"/>
                  </a:cubicBezTo>
                  <a:cubicBezTo>
                    <a:pt x="6529" y="43"/>
                    <a:pt x="6506" y="39"/>
                    <a:pt x="6481" y="39"/>
                  </a:cubicBezTo>
                  <a:cubicBezTo>
                    <a:pt x="6455" y="39"/>
                    <a:pt x="6429" y="43"/>
                    <a:pt x="6402" y="49"/>
                  </a:cubicBezTo>
                  <a:cubicBezTo>
                    <a:pt x="5945" y="264"/>
                    <a:pt x="5328" y="439"/>
                    <a:pt x="4564" y="439"/>
                  </a:cubicBezTo>
                  <a:cubicBezTo>
                    <a:pt x="3878" y="439"/>
                    <a:pt x="3154" y="291"/>
                    <a:pt x="2402" y="9"/>
                  </a:cubicBezTo>
                  <a:cubicBezTo>
                    <a:pt x="2378" y="4"/>
                    <a:pt x="2353" y="1"/>
                    <a:pt x="23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1648981" y="684639"/>
              <a:ext cx="169580" cy="19392"/>
            </a:xfrm>
            <a:custGeom>
              <a:avLst/>
              <a:gdLst/>
              <a:ahLst/>
              <a:cxnLst/>
              <a:rect l="l" t="t" r="r" b="b"/>
              <a:pathLst>
                <a:path w="4591" h="525" extrusionOk="0">
                  <a:moveTo>
                    <a:pt x="255" y="1"/>
                  </a:moveTo>
                  <a:cubicBezTo>
                    <a:pt x="108" y="1"/>
                    <a:pt x="1" y="122"/>
                    <a:pt x="1" y="269"/>
                  </a:cubicBezTo>
                  <a:cubicBezTo>
                    <a:pt x="1" y="403"/>
                    <a:pt x="108" y="524"/>
                    <a:pt x="255" y="524"/>
                  </a:cubicBezTo>
                  <a:lnTo>
                    <a:pt x="4322" y="524"/>
                  </a:lnTo>
                  <a:cubicBezTo>
                    <a:pt x="4470" y="524"/>
                    <a:pt x="4591" y="403"/>
                    <a:pt x="4591" y="269"/>
                  </a:cubicBezTo>
                  <a:cubicBezTo>
                    <a:pt x="4591" y="122"/>
                    <a:pt x="4470" y="1"/>
                    <a:pt x="4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1601405" y="380865"/>
              <a:ext cx="262256" cy="248552"/>
            </a:xfrm>
            <a:custGeom>
              <a:avLst/>
              <a:gdLst/>
              <a:ahLst/>
              <a:cxnLst/>
              <a:rect l="l" t="t" r="r" b="b"/>
              <a:pathLst>
                <a:path w="7100" h="6729" extrusionOk="0">
                  <a:moveTo>
                    <a:pt x="3582" y="1"/>
                  </a:moveTo>
                  <a:cubicBezTo>
                    <a:pt x="3520" y="1"/>
                    <a:pt x="3456" y="31"/>
                    <a:pt x="3422" y="91"/>
                  </a:cubicBezTo>
                  <a:lnTo>
                    <a:pt x="2429" y="2118"/>
                  </a:lnTo>
                  <a:lnTo>
                    <a:pt x="201" y="2440"/>
                  </a:lnTo>
                  <a:cubicBezTo>
                    <a:pt x="54" y="2453"/>
                    <a:pt x="0" y="2641"/>
                    <a:pt x="108" y="2736"/>
                  </a:cubicBezTo>
                  <a:lnTo>
                    <a:pt x="1718" y="4305"/>
                  </a:lnTo>
                  <a:lnTo>
                    <a:pt x="1328" y="6521"/>
                  </a:lnTo>
                  <a:cubicBezTo>
                    <a:pt x="1307" y="6637"/>
                    <a:pt x="1404" y="6729"/>
                    <a:pt x="1505" y="6729"/>
                  </a:cubicBezTo>
                  <a:cubicBezTo>
                    <a:pt x="1532" y="6729"/>
                    <a:pt x="1559" y="6722"/>
                    <a:pt x="1584" y="6708"/>
                  </a:cubicBezTo>
                  <a:lnTo>
                    <a:pt x="3583" y="5662"/>
                  </a:lnTo>
                  <a:lnTo>
                    <a:pt x="5570" y="6708"/>
                  </a:lnTo>
                  <a:cubicBezTo>
                    <a:pt x="5579" y="6713"/>
                    <a:pt x="5586" y="6715"/>
                    <a:pt x="5592" y="6715"/>
                  </a:cubicBezTo>
                  <a:cubicBezTo>
                    <a:pt x="5678" y="6715"/>
                    <a:pt x="5501" y="6309"/>
                    <a:pt x="5476" y="6172"/>
                  </a:cubicBezTo>
                  <a:lnTo>
                    <a:pt x="5086" y="4305"/>
                  </a:lnTo>
                  <a:lnTo>
                    <a:pt x="6348" y="3085"/>
                  </a:lnTo>
                  <a:cubicBezTo>
                    <a:pt x="6455" y="2990"/>
                    <a:pt x="7100" y="2453"/>
                    <a:pt x="6953" y="2440"/>
                  </a:cubicBezTo>
                  <a:lnTo>
                    <a:pt x="4737" y="2118"/>
                  </a:lnTo>
                  <a:lnTo>
                    <a:pt x="3731" y="91"/>
                  </a:lnTo>
                  <a:cubicBezTo>
                    <a:pt x="3705" y="31"/>
                    <a:pt x="3644" y="1"/>
                    <a:pt x="35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464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2"/>
          <p:cNvSpPr txBox="1">
            <a:spLocks noGrp="1"/>
          </p:cNvSpPr>
          <p:nvPr>
            <p:ph type="subTitle" idx="1"/>
          </p:nvPr>
        </p:nvSpPr>
        <p:spPr>
          <a:xfrm>
            <a:off x="2251350" y="3196322"/>
            <a:ext cx="46413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111111"/>
                </a:solidFill>
                <a:effectLst/>
                <a:latin typeface="Lato" panose="020F0502020204030203" pitchFamily="34" charset="0"/>
              </a:rPr>
              <a:t>Is there a higher prevalence of police brutality cases involving Black individuals compared to other racial groups?</a:t>
            </a:r>
            <a:endParaRPr dirty="0"/>
          </a:p>
        </p:txBody>
      </p:sp>
      <p:sp>
        <p:nvSpPr>
          <p:cNvPr id="491" name="Google Shape;491;p42"/>
          <p:cNvSpPr txBox="1">
            <a:spLocks noGrp="1"/>
          </p:cNvSpPr>
          <p:nvPr>
            <p:ph type="title"/>
          </p:nvPr>
        </p:nvSpPr>
        <p:spPr>
          <a:xfrm>
            <a:off x="2535000" y="1760447"/>
            <a:ext cx="4074000" cy="142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QUESTIONS</a:t>
            </a:r>
            <a:endParaRPr sz="4800" dirty="0"/>
          </a:p>
        </p:txBody>
      </p:sp>
      <p:grpSp>
        <p:nvGrpSpPr>
          <p:cNvPr id="492" name="Google Shape;492;p42"/>
          <p:cNvGrpSpPr/>
          <p:nvPr/>
        </p:nvGrpSpPr>
        <p:grpSpPr>
          <a:xfrm>
            <a:off x="3880188" y="1395459"/>
            <a:ext cx="1383614" cy="189716"/>
            <a:chOff x="3880188" y="1284912"/>
            <a:chExt cx="1383614" cy="189716"/>
          </a:xfrm>
        </p:grpSpPr>
        <p:sp>
          <p:nvSpPr>
            <p:cNvPr id="493" name="Google Shape;493;p42"/>
            <p:cNvSpPr/>
            <p:nvPr/>
          </p:nvSpPr>
          <p:spPr>
            <a:xfrm>
              <a:off x="4472334"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4768407"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5064479"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4176261"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3880188" y="1284912"/>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42"/>
          <p:cNvGrpSpPr/>
          <p:nvPr/>
        </p:nvGrpSpPr>
        <p:grpSpPr>
          <a:xfrm>
            <a:off x="-458361" y="474925"/>
            <a:ext cx="2879414" cy="2110228"/>
            <a:chOff x="-458361" y="474925"/>
            <a:chExt cx="2879414" cy="2110228"/>
          </a:xfrm>
        </p:grpSpPr>
        <p:sp>
          <p:nvSpPr>
            <p:cNvPr id="499" name="Google Shape;499;p42"/>
            <p:cNvSpPr/>
            <p:nvPr/>
          </p:nvSpPr>
          <p:spPr>
            <a:xfrm>
              <a:off x="-44559" y="49635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192411" y="645845"/>
              <a:ext cx="2210209" cy="1923887"/>
            </a:xfrm>
            <a:custGeom>
              <a:avLst/>
              <a:gdLst/>
              <a:ahLst/>
              <a:cxnLst/>
              <a:rect l="l" t="t" r="r" b="b"/>
              <a:pathLst>
                <a:path w="140175" h="122016" extrusionOk="0">
                  <a:moveTo>
                    <a:pt x="53316" y="0"/>
                  </a:moveTo>
                  <a:cubicBezTo>
                    <a:pt x="52201" y="0"/>
                    <a:pt x="50697" y="345"/>
                    <a:pt x="48691" y="1378"/>
                  </a:cubicBezTo>
                  <a:cubicBezTo>
                    <a:pt x="43544" y="4029"/>
                    <a:pt x="41921" y="6915"/>
                    <a:pt x="35721" y="6915"/>
                  </a:cubicBezTo>
                  <a:cubicBezTo>
                    <a:pt x="34672" y="6915"/>
                    <a:pt x="33492" y="6832"/>
                    <a:pt x="32141" y="6652"/>
                  </a:cubicBezTo>
                  <a:cubicBezTo>
                    <a:pt x="24316" y="13170"/>
                    <a:pt x="13784" y="20937"/>
                    <a:pt x="12280" y="22167"/>
                  </a:cubicBezTo>
                  <a:cubicBezTo>
                    <a:pt x="10775" y="23413"/>
                    <a:pt x="12888" y="24659"/>
                    <a:pt x="9271" y="29309"/>
                  </a:cubicBezTo>
                  <a:cubicBezTo>
                    <a:pt x="5669" y="33959"/>
                    <a:pt x="1748" y="40798"/>
                    <a:pt x="1748" y="40798"/>
                  </a:cubicBezTo>
                  <a:cubicBezTo>
                    <a:pt x="0" y="50687"/>
                    <a:pt x="15143" y="67848"/>
                    <a:pt x="21588" y="67848"/>
                  </a:cubicBezTo>
                  <a:cubicBezTo>
                    <a:pt x="21809" y="67848"/>
                    <a:pt x="22019" y="67828"/>
                    <a:pt x="22219" y="67787"/>
                  </a:cubicBezTo>
                  <a:cubicBezTo>
                    <a:pt x="28236" y="66556"/>
                    <a:pt x="31549" y="55372"/>
                    <a:pt x="39071" y="48244"/>
                  </a:cubicBezTo>
                  <a:cubicBezTo>
                    <a:pt x="44579" y="43015"/>
                    <a:pt x="61856" y="27311"/>
                    <a:pt x="82053" y="27311"/>
                  </a:cubicBezTo>
                  <a:cubicBezTo>
                    <a:pt x="89443" y="27311"/>
                    <a:pt x="97225" y="29414"/>
                    <a:pt x="104963" y="34901"/>
                  </a:cubicBezTo>
                  <a:cubicBezTo>
                    <a:pt x="133853" y="55372"/>
                    <a:pt x="121817" y="86418"/>
                    <a:pt x="116711" y="91691"/>
                  </a:cubicBezTo>
                  <a:cubicBezTo>
                    <a:pt x="111589" y="96964"/>
                    <a:pt x="87518" y="106584"/>
                    <a:pt x="99857" y="118377"/>
                  </a:cubicBezTo>
                  <a:cubicBezTo>
                    <a:pt x="102588" y="120986"/>
                    <a:pt x="104964" y="122015"/>
                    <a:pt x="107029" y="122015"/>
                  </a:cubicBezTo>
                  <a:cubicBezTo>
                    <a:pt x="114295" y="122015"/>
                    <a:pt x="117703" y="109274"/>
                    <a:pt x="119112" y="107830"/>
                  </a:cubicBezTo>
                  <a:cubicBezTo>
                    <a:pt x="120920" y="105960"/>
                    <a:pt x="140174" y="89822"/>
                    <a:pt x="138077" y="65614"/>
                  </a:cubicBezTo>
                  <a:cubicBezTo>
                    <a:pt x="135964" y="41406"/>
                    <a:pt x="118215" y="22167"/>
                    <a:pt x="92336" y="16894"/>
                  </a:cubicBezTo>
                  <a:cubicBezTo>
                    <a:pt x="66455" y="11620"/>
                    <a:pt x="56213" y="1378"/>
                    <a:pt x="56213" y="1378"/>
                  </a:cubicBezTo>
                  <a:cubicBezTo>
                    <a:pt x="56213" y="1378"/>
                    <a:pt x="55544" y="0"/>
                    <a:pt x="53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300245" y="869522"/>
              <a:ext cx="1826823" cy="1715630"/>
            </a:xfrm>
            <a:custGeom>
              <a:avLst/>
              <a:gdLst/>
              <a:ahLst/>
              <a:cxnLst/>
              <a:rect l="l" t="t" r="r" b="b"/>
              <a:pathLst>
                <a:path w="115860" h="108808" extrusionOk="0">
                  <a:moveTo>
                    <a:pt x="70085" y="0"/>
                  </a:moveTo>
                  <a:cubicBezTo>
                    <a:pt x="34997" y="0"/>
                    <a:pt x="17446" y="28998"/>
                    <a:pt x="17446" y="28998"/>
                  </a:cubicBezTo>
                  <a:cubicBezTo>
                    <a:pt x="17446" y="28998"/>
                    <a:pt x="1" y="69040"/>
                    <a:pt x="27415" y="92625"/>
                  </a:cubicBezTo>
                  <a:cubicBezTo>
                    <a:pt x="42499" y="105602"/>
                    <a:pt x="57555" y="108807"/>
                    <a:pt x="69602" y="108807"/>
                  </a:cubicBezTo>
                  <a:cubicBezTo>
                    <a:pt x="79450" y="108807"/>
                    <a:pt x="87287" y="106665"/>
                    <a:pt x="91484" y="105968"/>
                  </a:cubicBezTo>
                  <a:cubicBezTo>
                    <a:pt x="100799" y="104418"/>
                    <a:pt x="105024" y="107822"/>
                    <a:pt x="110434" y="98203"/>
                  </a:cubicBezTo>
                  <a:cubicBezTo>
                    <a:pt x="115859" y="88583"/>
                    <a:pt x="110130" y="82064"/>
                    <a:pt x="96635" y="81927"/>
                  </a:cubicBezTo>
                  <a:cubicBezTo>
                    <a:pt x="86985" y="90770"/>
                    <a:pt x="77149" y="94172"/>
                    <a:pt x="67991" y="94172"/>
                  </a:cubicBezTo>
                  <a:cubicBezTo>
                    <a:pt x="55763" y="94172"/>
                    <a:pt x="44746" y="88106"/>
                    <a:pt x="37004" y="80833"/>
                  </a:cubicBezTo>
                  <a:cubicBezTo>
                    <a:pt x="23464" y="68098"/>
                    <a:pt x="24968" y="48237"/>
                    <a:pt x="37004" y="30244"/>
                  </a:cubicBezTo>
                  <a:cubicBezTo>
                    <a:pt x="49039" y="12236"/>
                    <a:pt x="76424" y="11309"/>
                    <a:pt x="78233" y="10686"/>
                  </a:cubicBezTo>
                  <a:cubicBezTo>
                    <a:pt x="78233" y="10686"/>
                    <a:pt x="81955" y="7541"/>
                    <a:pt x="74326" y="139"/>
                  </a:cubicBezTo>
                  <a:cubicBezTo>
                    <a:pt x="72885" y="45"/>
                    <a:pt x="71471" y="0"/>
                    <a:pt x="70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210843" y="551429"/>
              <a:ext cx="2210209" cy="1923887"/>
            </a:xfrm>
            <a:custGeom>
              <a:avLst/>
              <a:gdLst/>
              <a:ahLst/>
              <a:cxnLst/>
              <a:rect l="l" t="t" r="r" b="b"/>
              <a:pathLst>
                <a:path w="140175" h="122016" extrusionOk="0">
                  <a:moveTo>
                    <a:pt x="53317" y="1"/>
                  </a:moveTo>
                  <a:cubicBezTo>
                    <a:pt x="52202" y="1"/>
                    <a:pt x="50698" y="345"/>
                    <a:pt x="48692" y="1379"/>
                  </a:cubicBezTo>
                  <a:cubicBezTo>
                    <a:pt x="43545" y="4030"/>
                    <a:pt x="41922" y="6915"/>
                    <a:pt x="35723" y="6915"/>
                  </a:cubicBezTo>
                  <a:cubicBezTo>
                    <a:pt x="34674" y="6915"/>
                    <a:pt x="33493" y="6833"/>
                    <a:pt x="32143" y="6652"/>
                  </a:cubicBezTo>
                  <a:cubicBezTo>
                    <a:pt x="24316" y="13171"/>
                    <a:pt x="13786" y="20937"/>
                    <a:pt x="12281" y="22167"/>
                  </a:cubicBezTo>
                  <a:cubicBezTo>
                    <a:pt x="10777" y="23414"/>
                    <a:pt x="12888" y="24660"/>
                    <a:pt x="9272" y="29310"/>
                  </a:cubicBezTo>
                  <a:cubicBezTo>
                    <a:pt x="5671" y="33976"/>
                    <a:pt x="1750" y="40798"/>
                    <a:pt x="1750" y="40798"/>
                  </a:cubicBezTo>
                  <a:cubicBezTo>
                    <a:pt x="0" y="50705"/>
                    <a:pt x="15156" y="67863"/>
                    <a:pt x="21596" y="67863"/>
                  </a:cubicBezTo>
                  <a:cubicBezTo>
                    <a:pt x="21814" y="67863"/>
                    <a:pt x="22022" y="67843"/>
                    <a:pt x="22219" y="67803"/>
                  </a:cubicBezTo>
                  <a:cubicBezTo>
                    <a:pt x="28237" y="66557"/>
                    <a:pt x="31550" y="55387"/>
                    <a:pt x="39073" y="48245"/>
                  </a:cubicBezTo>
                  <a:cubicBezTo>
                    <a:pt x="44579" y="43016"/>
                    <a:pt x="61856" y="27312"/>
                    <a:pt x="82054" y="27312"/>
                  </a:cubicBezTo>
                  <a:cubicBezTo>
                    <a:pt x="89444" y="27312"/>
                    <a:pt x="97226" y="29414"/>
                    <a:pt x="104965" y="34902"/>
                  </a:cubicBezTo>
                  <a:cubicBezTo>
                    <a:pt x="133869" y="55387"/>
                    <a:pt x="121817" y="86418"/>
                    <a:pt x="116711" y="91692"/>
                  </a:cubicBezTo>
                  <a:cubicBezTo>
                    <a:pt x="111591" y="96965"/>
                    <a:pt x="87519" y="106585"/>
                    <a:pt x="99859" y="118377"/>
                  </a:cubicBezTo>
                  <a:cubicBezTo>
                    <a:pt x="102590" y="120987"/>
                    <a:pt x="104966" y="122016"/>
                    <a:pt x="107031" y="122016"/>
                  </a:cubicBezTo>
                  <a:cubicBezTo>
                    <a:pt x="114297" y="122016"/>
                    <a:pt x="117705" y="109274"/>
                    <a:pt x="119112" y="107831"/>
                  </a:cubicBezTo>
                  <a:cubicBezTo>
                    <a:pt x="120921" y="105961"/>
                    <a:pt x="140175" y="89822"/>
                    <a:pt x="138078" y="65629"/>
                  </a:cubicBezTo>
                  <a:cubicBezTo>
                    <a:pt x="135966" y="41422"/>
                    <a:pt x="118216" y="22167"/>
                    <a:pt x="92336" y="16895"/>
                  </a:cubicBezTo>
                  <a:cubicBezTo>
                    <a:pt x="66457" y="11621"/>
                    <a:pt x="56214" y="1379"/>
                    <a:pt x="56214" y="1379"/>
                  </a:cubicBezTo>
                  <a:cubicBezTo>
                    <a:pt x="56214" y="1379"/>
                    <a:pt x="55546" y="1"/>
                    <a:pt x="53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430595" y="702797"/>
              <a:ext cx="167750" cy="147363"/>
            </a:xfrm>
            <a:custGeom>
              <a:avLst/>
              <a:gdLst/>
              <a:ahLst/>
              <a:cxnLst/>
              <a:rect l="l" t="t" r="r" b="b"/>
              <a:pathLst>
                <a:path w="10639" h="9346" extrusionOk="0">
                  <a:moveTo>
                    <a:pt x="8130" y="0"/>
                  </a:moveTo>
                  <a:cubicBezTo>
                    <a:pt x="5715" y="0"/>
                    <a:pt x="1" y="7143"/>
                    <a:pt x="1" y="7143"/>
                  </a:cubicBezTo>
                  <a:lnTo>
                    <a:pt x="2554" y="9346"/>
                  </a:lnTo>
                  <a:lnTo>
                    <a:pt x="10638" y="3146"/>
                  </a:lnTo>
                  <a:cubicBezTo>
                    <a:pt x="10638" y="3146"/>
                    <a:pt x="10227" y="1869"/>
                    <a:pt x="8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224277" y="498277"/>
              <a:ext cx="348667" cy="331764"/>
            </a:xfrm>
            <a:custGeom>
              <a:avLst/>
              <a:gdLst/>
              <a:ahLst/>
              <a:cxnLst/>
              <a:rect l="l" t="t" r="r" b="b"/>
              <a:pathLst>
                <a:path w="22113" h="21041" extrusionOk="0">
                  <a:moveTo>
                    <a:pt x="9852" y="0"/>
                  </a:moveTo>
                  <a:cubicBezTo>
                    <a:pt x="8229" y="0"/>
                    <a:pt x="5820" y="562"/>
                    <a:pt x="3907" y="3367"/>
                  </a:cubicBezTo>
                  <a:cubicBezTo>
                    <a:pt x="1" y="9126"/>
                    <a:pt x="3907" y="14536"/>
                    <a:pt x="7068" y="17166"/>
                  </a:cubicBezTo>
                  <a:cubicBezTo>
                    <a:pt x="10229" y="19810"/>
                    <a:pt x="14164" y="21040"/>
                    <a:pt x="14164" y="21040"/>
                  </a:cubicBezTo>
                  <a:lnTo>
                    <a:pt x="22112" y="14536"/>
                  </a:lnTo>
                  <a:cubicBezTo>
                    <a:pt x="22112" y="14536"/>
                    <a:pt x="19255" y="8017"/>
                    <a:pt x="18206" y="5677"/>
                  </a:cubicBezTo>
                  <a:cubicBezTo>
                    <a:pt x="17143" y="3351"/>
                    <a:pt x="11672" y="251"/>
                    <a:pt x="11672" y="251"/>
                  </a:cubicBezTo>
                  <a:cubicBezTo>
                    <a:pt x="11672" y="251"/>
                    <a:pt x="10937" y="0"/>
                    <a:pt x="9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458361" y="47492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52238" y="569546"/>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42"/>
          <p:cNvGrpSpPr/>
          <p:nvPr/>
        </p:nvGrpSpPr>
        <p:grpSpPr>
          <a:xfrm rot="7200044">
            <a:off x="6832595" y="2379442"/>
            <a:ext cx="2569794" cy="2455214"/>
            <a:chOff x="6814040" y="1783485"/>
            <a:chExt cx="2569850" cy="2455268"/>
          </a:xfrm>
        </p:grpSpPr>
        <p:sp>
          <p:nvSpPr>
            <p:cNvPr id="508" name="Google Shape;508;p42"/>
            <p:cNvSpPr/>
            <p:nvPr/>
          </p:nvSpPr>
          <p:spPr>
            <a:xfrm>
              <a:off x="8414410" y="1929728"/>
              <a:ext cx="311440" cy="295609"/>
            </a:xfrm>
            <a:custGeom>
              <a:avLst/>
              <a:gdLst/>
              <a:ahLst/>
              <a:cxnLst/>
              <a:rect l="l" t="t" r="r" b="b"/>
              <a:pathLst>
                <a:path w="19752" h="18748" extrusionOk="0">
                  <a:moveTo>
                    <a:pt x="12598" y="0"/>
                  </a:moveTo>
                  <a:cubicBezTo>
                    <a:pt x="9189" y="0"/>
                    <a:pt x="6250" y="1198"/>
                    <a:pt x="2371" y="9980"/>
                  </a:cubicBezTo>
                  <a:cubicBezTo>
                    <a:pt x="608" y="11925"/>
                    <a:pt x="0" y="12578"/>
                    <a:pt x="0" y="12578"/>
                  </a:cubicBezTo>
                  <a:lnTo>
                    <a:pt x="6733" y="13550"/>
                  </a:lnTo>
                  <a:lnTo>
                    <a:pt x="9301" y="18747"/>
                  </a:lnTo>
                  <a:cubicBezTo>
                    <a:pt x="11823" y="16028"/>
                    <a:pt x="19452" y="7927"/>
                    <a:pt x="19604" y="6408"/>
                  </a:cubicBezTo>
                  <a:cubicBezTo>
                    <a:pt x="19751" y="4953"/>
                    <a:pt x="17949" y="39"/>
                    <a:pt x="14458" y="39"/>
                  </a:cubicBezTo>
                  <a:cubicBezTo>
                    <a:pt x="14342" y="39"/>
                    <a:pt x="14223" y="44"/>
                    <a:pt x="14103" y="56"/>
                  </a:cubicBezTo>
                  <a:cubicBezTo>
                    <a:pt x="13589" y="25"/>
                    <a:pt x="13088" y="0"/>
                    <a:pt x="12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8390223" y="2124677"/>
              <a:ext cx="165101" cy="126061"/>
            </a:xfrm>
            <a:custGeom>
              <a:avLst/>
              <a:gdLst/>
              <a:ahLst/>
              <a:cxnLst/>
              <a:rect l="l" t="t" r="r" b="b"/>
              <a:pathLst>
                <a:path w="10471" h="7995" extrusionOk="0">
                  <a:moveTo>
                    <a:pt x="2128" y="1"/>
                  </a:moveTo>
                  <a:cubicBezTo>
                    <a:pt x="2128" y="1"/>
                    <a:pt x="0" y="2432"/>
                    <a:pt x="0" y="2600"/>
                  </a:cubicBezTo>
                  <a:cubicBezTo>
                    <a:pt x="0" y="2752"/>
                    <a:pt x="8768" y="7994"/>
                    <a:pt x="8768" y="7994"/>
                  </a:cubicBezTo>
                  <a:cubicBezTo>
                    <a:pt x="9209" y="7949"/>
                    <a:pt x="10470" y="5366"/>
                    <a:pt x="10470" y="5366"/>
                  </a:cubicBezTo>
                  <a:lnTo>
                    <a:pt x="8206" y="578"/>
                  </a:lnTo>
                  <a:lnTo>
                    <a:pt x="2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8931016" y="180491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6853806" y="2155771"/>
              <a:ext cx="2117733" cy="2082981"/>
            </a:xfrm>
            <a:custGeom>
              <a:avLst/>
              <a:gdLst/>
              <a:ahLst/>
              <a:cxnLst/>
              <a:rect l="l" t="t" r="r" b="b"/>
              <a:pathLst>
                <a:path w="134310" h="132106" extrusionOk="0">
                  <a:moveTo>
                    <a:pt x="72387" y="1"/>
                  </a:moveTo>
                  <a:cubicBezTo>
                    <a:pt x="68653" y="1"/>
                    <a:pt x="68158" y="2253"/>
                    <a:pt x="68158" y="2253"/>
                  </a:cubicBezTo>
                  <a:cubicBezTo>
                    <a:pt x="68158" y="2253"/>
                    <a:pt x="60590" y="14715"/>
                    <a:pt x="36686" y="26219"/>
                  </a:cubicBezTo>
                  <a:cubicBezTo>
                    <a:pt x="12782" y="37722"/>
                    <a:pt x="1" y="60776"/>
                    <a:pt x="3558" y="84801"/>
                  </a:cubicBezTo>
                  <a:cubicBezTo>
                    <a:pt x="7128" y="108827"/>
                    <a:pt x="29574" y="119753"/>
                    <a:pt x="31747" y="121121"/>
                  </a:cubicBezTo>
                  <a:cubicBezTo>
                    <a:pt x="33329" y="122099"/>
                    <a:pt x="38842" y="132106"/>
                    <a:pt x="45272" y="132106"/>
                  </a:cubicBezTo>
                  <a:cubicBezTo>
                    <a:pt x="47737" y="132106"/>
                    <a:pt x="50336" y="130635"/>
                    <a:pt x="52901" y="126622"/>
                  </a:cubicBezTo>
                  <a:cubicBezTo>
                    <a:pt x="62140" y="112124"/>
                    <a:pt x="36534" y="108720"/>
                    <a:pt x="30349" y="104846"/>
                  </a:cubicBezTo>
                  <a:cubicBezTo>
                    <a:pt x="24164" y="100986"/>
                    <a:pt x="5275" y="73829"/>
                    <a:pt x="28586" y="46810"/>
                  </a:cubicBezTo>
                  <a:cubicBezTo>
                    <a:pt x="37883" y="36033"/>
                    <a:pt x="49017" y="32527"/>
                    <a:pt x="59610" y="32527"/>
                  </a:cubicBezTo>
                  <a:cubicBezTo>
                    <a:pt x="75561" y="32527"/>
                    <a:pt x="90285" y="40477"/>
                    <a:pt x="95664" y="43527"/>
                  </a:cubicBezTo>
                  <a:cubicBezTo>
                    <a:pt x="104509" y="48535"/>
                    <a:pt x="110278" y="58364"/>
                    <a:pt x="116313" y="58364"/>
                  </a:cubicBezTo>
                  <a:cubicBezTo>
                    <a:pt x="116395" y="58364"/>
                    <a:pt x="116477" y="58363"/>
                    <a:pt x="116560" y="58359"/>
                  </a:cubicBezTo>
                  <a:cubicBezTo>
                    <a:pt x="122699" y="58085"/>
                    <a:pt x="134309" y="36598"/>
                    <a:pt x="130176" y="27100"/>
                  </a:cubicBezTo>
                  <a:cubicBezTo>
                    <a:pt x="130176" y="27100"/>
                    <a:pt x="124796" y="21431"/>
                    <a:pt x="120207" y="17800"/>
                  </a:cubicBezTo>
                  <a:cubicBezTo>
                    <a:pt x="115632" y="14168"/>
                    <a:pt x="117380" y="12451"/>
                    <a:pt x="115632" y="11615"/>
                  </a:cubicBezTo>
                  <a:cubicBezTo>
                    <a:pt x="113885" y="10779"/>
                    <a:pt x="101864" y="5840"/>
                    <a:pt x="92762" y="1449"/>
                  </a:cubicBezTo>
                  <a:cubicBezTo>
                    <a:pt x="89782" y="2635"/>
                    <a:pt x="87587" y="3072"/>
                    <a:pt x="85731" y="3072"/>
                  </a:cubicBezTo>
                  <a:cubicBezTo>
                    <a:pt x="82117" y="3072"/>
                    <a:pt x="79790" y="1414"/>
                    <a:pt x="75452" y="399"/>
                  </a:cubicBezTo>
                  <a:cubicBezTo>
                    <a:pt x="74243" y="116"/>
                    <a:pt x="73232" y="1"/>
                    <a:pt x="72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8517214" y="178348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8923338" y="1878105"/>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7281294" y="2437993"/>
              <a:ext cx="1702449" cy="1765250"/>
            </a:xfrm>
            <a:custGeom>
              <a:avLst/>
              <a:gdLst/>
              <a:ahLst/>
              <a:cxnLst/>
              <a:rect l="l" t="t" r="r" b="b"/>
              <a:pathLst>
                <a:path w="107972" h="111955" extrusionOk="0">
                  <a:moveTo>
                    <a:pt x="38835" y="0"/>
                  </a:moveTo>
                  <a:cubicBezTo>
                    <a:pt x="32925" y="0"/>
                    <a:pt x="26554" y="890"/>
                    <a:pt x="19817" y="3077"/>
                  </a:cubicBezTo>
                  <a:cubicBezTo>
                    <a:pt x="14133" y="12149"/>
                    <a:pt x="18464" y="14277"/>
                    <a:pt x="18464" y="14277"/>
                  </a:cubicBezTo>
                  <a:cubicBezTo>
                    <a:pt x="18491" y="14279"/>
                    <a:pt x="18523" y="14281"/>
                    <a:pt x="18560" y="14281"/>
                  </a:cubicBezTo>
                  <a:cubicBezTo>
                    <a:pt x="19674" y="14281"/>
                    <a:pt x="25248" y="13249"/>
                    <a:pt x="32479" y="13249"/>
                  </a:cubicBezTo>
                  <a:cubicBezTo>
                    <a:pt x="41918" y="13249"/>
                    <a:pt x="54181" y="15006"/>
                    <a:pt x="63036" y="23106"/>
                  </a:cubicBezTo>
                  <a:cubicBezTo>
                    <a:pt x="78885" y="37619"/>
                    <a:pt x="84964" y="56538"/>
                    <a:pt x="74752" y="72221"/>
                  </a:cubicBezTo>
                  <a:cubicBezTo>
                    <a:pt x="67509" y="83372"/>
                    <a:pt x="54930" y="93955"/>
                    <a:pt x="38691" y="93955"/>
                  </a:cubicBezTo>
                  <a:cubicBezTo>
                    <a:pt x="32069" y="93955"/>
                    <a:pt x="24838" y="92194"/>
                    <a:pt x="17112" y="87995"/>
                  </a:cubicBezTo>
                  <a:cubicBezTo>
                    <a:pt x="4043" y="91459"/>
                    <a:pt x="1" y="99195"/>
                    <a:pt x="7492" y="107203"/>
                  </a:cubicBezTo>
                  <a:cubicBezTo>
                    <a:pt x="10932" y="110888"/>
                    <a:pt x="13488" y="111954"/>
                    <a:pt x="16162" y="111954"/>
                  </a:cubicBezTo>
                  <a:cubicBezTo>
                    <a:pt x="19300" y="111954"/>
                    <a:pt x="22602" y="110487"/>
                    <a:pt x="27689" y="110060"/>
                  </a:cubicBezTo>
                  <a:cubicBezTo>
                    <a:pt x="37111" y="109270"/>
                    <a:pt x="65664" y="110972"/>
                    <a:pt x="86818" y="81308"/>
                  </a:cubicBezTo>
                  <a:cubicBezTo>
                    <a:pt x="107972" y="51645"/>
                    <a:pt x="81742" y="17073"/>
                    <a:pt x="81742" y="17073"/>
                  </a:cubicBezTo>
                  <a:cubicBezTo>
                    <a:pt x="81742" y="17073"/>
                    <a:pt x="64720" y="0"/>
                    <a:pt x="38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6814040" y="2068797"/>
              <a:ext cx="2117717" cy="2082871"/>
            </a:xfrm>
            <a:custGeom>
              <a:avLst/>
              <a:gdLst/>
              <a:ahLst/>
              <a:cxnLst/>
              <a:rect l="l" t="t" r="r" b="b"/>
              <a:pathLst>
                <a:path w="134309" h="132099" extrusionOk="0">
                  <a:moveTo>
                    <a:pt x="72385" y="1"/>
                  </a:moveTo>
                  <a:cubicBezTo>
                    <a:pt x="68653" y="1"/>
                    <a:pt x="68157" y="2254"/>
                    <a:pt x="68157" y="2254"/>
                  </a:cubicBezTo>
                  <a:cubicBezTo>
                    <a:pt x="68157" y="2254"/>
                    <a:pt x="60589" y="14715"/>
                    <a:pt x="36686" y="26218"/>
                  </a:cubicBezTo>
                  <a:cubicBezTo>
                    <a:pt x="12781" y="37722"/>
                    <a:pt x="0" y="60775"/>
                    <a:pt x="3557" y="84801"/>
                  </a:cubicBezTo>
                  <a:cubicBezTo>
                    <a:pt x="7128" y="108826"/>
                    <a:pt x="29574" y="119753"/>
                    <a:pt x="31746" y="121105"/>
                  </a:cubicBezTo>
                  <a:cubicBezTo>
                    <a:pt x="33328" y="122093"/>
                    <a:pt x="38839" y="132099"/>
                    <a:pt x="45267" y="132099"/>
                  </a:cubicBezTo>
                  <a:cubicBezTo>
                    <a:pt x="47733" y="132099"/>
                    <a:pt x="50334" y="130626"/>
                    <a:pt x="52900" y="126606"/>
                  </a:cubicBezTo>
                  <a:cubicBezTo>
                    <a:pt x="62139" y="112125"/>
                    <a:pt x="36534" y="108705"/>
                    <a:pt x="30348" y="104845"/>
                  </a:cubicBezTo>
                  <a:cubicBezTo>
                    <a:pt x="24164" y="100985"/>
                    <a:pt x="5274" y="73813"/>
                    <a:pt x="28585" y="46810"/>
                  </a:cubicBezTo>
                  <a:cubicBezTo>
                    <a:pt x="37883" y="36033"/>
                    <a:pt x="49017" y="32527"/>
                    <a:pt x="59609" y="32527"/>
                  </a:cubicBezTo>
                  <a:cubicBezTo>
                    <a:pt x="75560" y="32527"/>
                    <a:pt x="90285" y="40477"/>
                    <a:pt x="95663" y="43527"/>
                  </a:cubicBezTo>
                  <a:cubicBezTo>
                    <a:pt x="104509" y="48535"/>
                    <a:pt x="110278" y="58365"/>
                    <a:pt x="116313" y="58365"/>
                  </a:cubicBezTo>
                  <a:cubicBezTo>
                    <a:pt x="116395" y="58365"/>
                    <a:pt x="116477" y="58363"/>
                    <a:pt x="116559" y="58359"/>
                  </a:cubicBezTo>
                  <a:cubicBezTo>
                    <a:pt x="122698" y="58070"/>
                    <a:pt x="134308" y="36598"/>
                    <a:pt x="130175" y="27099"/>
                  </a:cubicBezTo>
                  <a:cubicBezTo>
                    <a:pt x="130175" y="27099"/>
                    <a:pt x="124795" y="21432"/>
                    <a:pt x="120206" y="17799"/>
                  </a:cubicBezTo>
                  <a:cubicBezTo>
                    <a:pt x="115631" y="14168"/>
                    <a:pt x="117379" y="12435"/>
                    <a:pt x="115631" y="11615"/>
                  </a:cubicBezTo>
                  <a:cubicBezTo>
                    <a:pt x="113884" y="10778"/>
                    <a:pt x="101863" y="5840"/>
                    <a:pt x="92745" y="1433"/>
                  </a:cubicBezTo>
                  <a:cubicBezTo>
                    <a:pt x="89769" y="2625"/>
                    <a:pt x="87576" y="3063"/>
                    <a:pt x="85722" y="3063"/>
                  </a:cubicBezTo>
                  <a:cubicBezTo>
                    <a:pt x="82115" y="3063"/>
                    <a:pt x="79788" y="1403"/>
                    <a:pt x="75452" y="400"/>
                  </a:cubicBezTo>
                  <a:cubicBezTo>
                    <a:pt x="74242" y="116"/>
                    <a:pt x="73231" y="1"/>
                    <a:pt x="72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104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5"/>
          <p:cNvSpPr txBox="1">
            <a:spLocks noGrp="1"/>
          </p:cNvSpPr>
          <p:nvPr>
            <p:ph type="title"/>
          </p:nvPr>
        </p:nvSpPr>
        <p:spPr>
          <a:xfrm>
            <a:off x="4572000" y="2416975"/>
            <a:ext cx="3858600" cy="109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STATUS QUO</a:t>
            </a:r>
            <a:endParaRPr sz="4400" dirty="0"/>
          </a:p>
        </p:txBody>
      </p:sp>
      <p:sp>
        <p:nvSpPr>
          <p:cNvPr id="1083" name="Google Shape;1083;p55"/>
          <p:cNvSpPr txBox="1">
            <a:spLocks noGrp="1"/>
          </p:cNvSpPr>
          <p:nvPr>
            <p:ph type="title" idx="2"/>
          </p:nvPr>
        </p:nvSpPr>
        <p:spPr>
          <a:xfrm>
            <a:off x="7081584" y="1603300"/>
            <a:ext cx="1255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1085" name="Google Shape;1085;p55"/>
          <p:cNvGrpSpPr/>
          <p:nvPr/>
        </p:nvGrpSpPr>
        <p:grpSpPr>
          <a:xfrm>
            <a:off x="7640131" y="1240363"/>
            <a:ext cx="612565" cy="234539"/>
            <a:chOff x="7640131" y="1240363"/>
            <a:chExt cx="612565" cy="234539"/>
          </a:xfrm>
        </p:grpSpPr>
        <p:sp>
          <p:nvSpPr>
            <p:cNvPr id="1086" name="Google Shape;1086;p55"/>
            <p:cNvSpPr/>
            <p:nvPr/>
          </p:nvSpPr>
          <p:spPr>
            <a:xfrm>
              <a:off x="8006281" y="1240363"/>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5"/>
            <p:cNvSpPr/>
            <p:nvPr/>
          </p:nvSpPr>
          <p:spPr>
            <a:xfrm>
              <a:off x="7640131" y="1240363"/>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55"/>
          <p:cNvGrpSpPr/>
          <p:nvPr/>
        </p:nvGrpSpPr>
        <p:grpSpPr>
          <a:xfrm>
            <a:off x="4800600" y="1844450"/>
            <a:ext cx="2106300" cy="359500"/>
            <a:chOff x="4800600" y="1844450"/>
            <a:chExt cx="2106300" cy="359500"/>
          </a:xfrm>
        </p:grpSpPr>
        <p:cxnSp>
          <p:nvCxnSpPr>
            <p:cNvPr id="1089" name="Google Shape;1089;p55"/>
            <p:cNvCxnSpPr/>
            <p:nvPr/>
          </p:nvCxnSpPr>
          <p:spPr>
            <a:xfrm>
              <a:off x="5680156" y="1844450"/>
              <a:ext cx="1226700" cy="0"/>
            </a:xfrm>
            <a:prstGeom prst="straightConnector1">
              <a:avLst/>
            </a:prstGeom>
            <a:noFill/>
            <a:ln w="76200" cap="flat" cmpd="sng">
              <a:solidFill>
                <a:schemeClr val="accent4"/>
              </a:solidFill>
              <a:prstDash val="solid"/>
              <a:round/>
              <a:headEnd type="none" w="med" len="med"/>
              <a:tailEnd type="none" w="med" len="med"/>
            </a:ln>
          </p:spPr>
        </p:cxnSp>
        <p:cxnSp>
          <p:nvCxnSpPr>
            <p:cNvPr id="1090" name="Google Shape;1090;p55"/>
            <p:cNvCxnSpPr/>
            <p:nvPr/>
          </p:nvCxnSpPr>
          <p:spPr>
            <a:xfrm>
              <a:off x="5235507" y="2024200"/>
              <a:ext cx="1671300" cy="0"/>
            </a:xfrm>
            <a:prstGeom prst="straightConnector1">
              <a:avLst/>
            </a:prstGeom>
            <a:noFill/>
            <a:ln w="76200" cap="flat" cmpd="sng">
              <a:solidFill>
                <a:schemeClr val="accent4"/>
              </a:solidFill>
              <a:prstDash val="solid"/>
              <a:round/>
              <a:headEnd type="none" w="med" len="med"/>
              <a:tailEnd type="none" w="med" len="med"/>
            </a:ln>
          </p:spPr>
        </p:cxnSp>
        <p:cxnSp>
          <p:nvCxnSpPr>
            <p:cNvPr id="1091" name="Google Shape;1091;p55"/>
            <p:cNvCxnSpPr/>
            <p:nvPr/>
          </p:nvCxnSpPr>
          <p:spPr>
            <a:xfrm>
              <a:off x="4800600" y="2203950"/>
              <a:ext cx="2106300" cy="0"/>
            </a:xfrm>
            <a:prstGeom prst="straightConnector1">
              <a:avLst/>
            </a:prstGeom>
            <a:noFill/>
            <a:ln w="76200" cap="flat" cmpd="sng">
              <a:solidFill>
                <a:schemeClr val="accent4"/>
              </a:solidFill>
              <a:prstDash val="solid"/>
              <a:round/>
              <a:headEnd type="none" w="med" len="med"/>
              <a:tailEnd type="none" w="med" len="med"/>
            </a:ln>
          </p:spPr>
        </p:cxnSp>
      </p:grpSp>
      <p:grpSp>
        <p:nvGrpSpPr>
          <p:cNvPr id="1092" name="Google Shape;1092;p55"/>
          <p:cNvGrpSpPr/>
          <p:nvPr/>
        </p:nvGrpSpPr>
        <p:grpSpPr>
          <a:xfrm>
            <a:off x="713233" y="901375"/>
            <a:ext cx="2514530" cy="3420167"/>
            <a:chOff x="713233" y="901375"/>
            <a:chExt cx="2514530" cy="3420167"/>
          </a:xfrm>
        </p:grpSpPr>
        <p:sp>
          <p:nvSpPr>
            <p:cNvPr id="1093" name="Google Shape;1093;p55"/>
            <p:cNvSpPr/>
            <p:nvPr/>
          </p:nvSpPr>
          <p:spPr>
            <a:xfrm>
              <a:off x="713233" y="4064742"/>
              <a:ext cx="1435800" cy="2568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55"/>
            <p:cNvGrpSpPr/>
            <p:nvPr/>
          </p:nvGrpSpPr>
          <p:grpSpPr>
            <a:xfrm>
              <a:off x="751616" y="901375"/>
              <a:ext cx="2476146" cy="3327729"/>
              <a:chOff x="751616" y="901375"/>
              <a:chExt cx="2476146" cy="3327729"/>
            </a:xfrm>
          </p:grpSpPr>
          <p:sp>
            <p:nvSpPr>
              <p:cNvPr id="1095" name="Google Shape;1095;p55"/>
              <p:cNvSpPr/>
              <p:nvPr/>
            </p:nvSpPr>
            <p:spPr>
              <a:xfrm>
                <a:off x="1498128" y="4063632"/>
                <a:ext cx="455321" cy="165471"/>
              </a:xfrm>
              <a:custGeom>
                <a:avLst/>
                <a:gdLst/>
                <a:ahLst/>
                <a:cxnLst/>
                <a:rect l="l" t="t" r="r" b="b"/>
                <a:pathLst>
                  <a:path w="10759" h="3910" extrusionOk="0">
                    <a:moveTo>
                      <a:pt x="5022" y="0"/>
                    </a:moveTo>
                    <a:cubicBezTo>
                      <a:pt x="4964" y="0"/>
                      <a:pt x="4912" y="24"/>
                      <a:pt x="4858" y="72"/>
                    </a:cubicBezTo>
                    <a:cubicBezTo>
                      <a:pt x="4698" y="220"/>
                      <a:pt x="4086" y="248"/>
                      <a:pt x="3370" y="248"/>
                    </a:cubicBezTo>
                    <a:cubicBezTo>
                      <a:pt x="2940" y="248"/>
                      <a:pt x="2471" y="238"/>
                      <a:pt x="2041" y="238"/>
                    </a:cubicBezTo>
                    <a:cubicBezTo>
                      <a:pt x="1259" y="238"/>
                      <a:pt x="602" y="271"/>
                      <a:pt x="527" y="458"/>
                    </a:cubicBezTo>
                    <a:cubicBezTo>
                      <a:pt x="332" y="914"/>
                      <a:pt x="1" y="2199"/>
                      <a:pt x="259" y="2880"/>
                    </a:cubicBezTo>
                    <a:cubicBezTo>
                      <a:pt x="259" y="2880"/>
                      <a:pt x="76" y="3044"/>
                      <a:pt x="196" y="3398"/>
                    </a:cubicBezTo>
                    <a:cubicBezTo>
                      <a:pt x="307" y="3724"/>
                      <a:pt x="1126" y="3826"/>
                      <a:pt x="2216" y="3826"/>
                    </a:cubicBezTo>
                    <a:cubicBezTo>
                      <a:pt x="2296" y="3826"/>
                      <a:pt x="2378" y="3826"/>
                      <a:pt x="2461" y="3825"/>
                    </a:cubicBezTo>
                    <a:cubicBezTo>
                      <a:pt x="2505" y="3824"/>
                      <a:pt x="2552" y="3824"/>
                      <a:pt x="2602" y="3824"/>
                    </a:cubicBezTo>
                    <a:cubicBezTo>
                      <a:pt x="3426" y="3824"/>
                      <a:pt x="5056" y="3910"/>
                      <a:pt x="6408" y="3910"/>
                    </a:cubicBezTo>
                    <a:cubicBezTo>
                      <a:pt x="7236" y="3910"/>
                      <a:pt x="7960" y="3877"/>
                      <a:pt x="8330" y="3773"/>
                    </a:cubicBezTo>
                    <a:cubicBezTo>
                      <a:pt x="9334" y="3494"/>
                      <a:pt x="10251" y="3129"/>
                      <a:pt x="10380" y="2694"/>
                    </a:cubicBezTo>
                    <a:cubicBezTo>
                      <a:pt x="10506" y="2286"/>
                      <a:pt x="10759" y="1460"/>
                      <a:pt x="10056" y="1460"/>
                    </a:cubicBezTo>
                    <a:cubicBezTo>
                      <a:pt x="10007" y="1460"/>
                      <a:pt x="9953" y="1464"/>
                      <a:pt x="9894" y="1472"/>
                    </a:cubicBezTo>
                    <a:cubicBezTo>
                      <a:pt x="9522" y="1526"/>
                      <a:pt x="9121" y="1556"/>
                      <a:pt x="8746" y="1556"/>
                    </a:cubicBezTo>
                    <a:cubicBezTo>
                      <a:pt x="8214" y="1556"/>
                      <a:pt x="7734" y="1495"/>
                      <a:pt x="7461" y="1354"/>
                    </a:cubicBezTo>
                    <a:cubicBezTo>
                      <a:pt x="7000" y="1115"/>
                      <a:pt x="5997" y="717"/>
                      <a:pt x="5594" y="366"/>
                    </a:cubicBezTo>
                    <a:cubicBezTo>
                      <a:pt x="5315" y="124"/>
                      <a:pt x="5154" y="0"/>
                      <a:pt x="5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5"/>
              <p:cNvSpPr/>
              <p:nvPr/>
            </p:nvSpPr>
            <p:spPr>
              <a:xfrm>
                <a:off x="1425932" y="2335529"/>
                <a:ext cx="394761" cy="1770669"/>
              </a:xfrm>
              <a:custGeom>
                <a:avLst/>
                <a:gdLst/>
                <a:ahLst/>
                <a:cxnLst/>
                <a:rect l="l" t="t" r="r" b="b"/>
                <a:pathLst>
                  <a:path w="9328" h="41840" extrusionOk="0">
                    <a:moveTo>
                      <a:pt x="9327" y="0"/>
                    </a:moveTo>
                    <a:lnTo>
                      <a:pt x="28" y="4213"/>
                    </a:lnTo>
                    <a:cubicBezTo>
                      <a:pt x="0" y="6679"/>
                      <a:pt x="1065" y="10257"/>
                      <a:pt x="1150" y="10847"/>
                    </a:cubicBezTo>
                    <a:cubicBezTo>
                      <a:pt x="1236" y="11438"/>
                      <a:pt x="1434" y="15675"/>
                      <a:pt x="1208" y="20111"/>
                    </a:cubicBezTo>
                    <a:cubicBezTo>
                      <a:pt x="981" y="24548"/>
                      <a:pt x="1033" y="37375"/>
                      <a:pt x="1382" y="41536"/>
                    </a:cubicBezTo>
                    <a:cubicBezTo>
                      <a:pt x="1382" y="41536"/>
                      <a:pt x="2229" y="41839"/>
                      <a:pt x="3782" y="41839"/>
                    </a:cubicBezTo>
                    <a:cubicBezTo>
                      <a:pt x="4811" y="41839"/>
                      <a:pt x="6149" y="41706"/>
                      <a:pt x="7755" y="41263"/>
                    </a:cubicBezTo>
                    <a:cubicBezTo>
                      <a:pt x="7755" y="41263"/>
                      <a:pt x="7443" y="25441"/>
                      <a:pt x="8227" y="21711"/>
                    </a:cubicBezTo>
                    <a:cubicBezTo>
                      <a:pt x="8971" y="18178"/>
                      <a:pt x="9213" y="4094"/>
                      <a:pt x="9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5"/>
              <p:cNvSpPr/>
              <p:nvPr/>
            </p:nvSpPr>
            <p:spPr>
              <a:xfrm>
                <a:off x="1552763" y="3192111"/>
                <a:ext cx="187435" cy="55566"/>
              </a:xfrm>
              <a:custGeom>
                <a:avLst/>
                <a:gdLst/>
                <a:ahLst/>
                <a:cxnLst/>
                <a:rect l="l" t="t" r="r" b="b"/>
                <a:pathLst>
                  <a:path w="4429" h="1313" extrusionOk="0">
                    <a:moveTo>
                      <a:pt x="4293" y="0"/>
                    </a:moveTo>
                    <a:lnTo>
                      <a:pt x="0" y="419"/>
                    </a:lnTo>
                    <a:lnTo>
                      <a:pt x="29" y="1312"/>
                    </a:lnTo>
                    <a:lnTo>
                      <a:pt x="4429" y="1113"/>
                    </a:lnTo>
                    <a:lnTo>
                      <a:pt x="4293" y="0"/>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5"/>
              <p:cNvSpPr/>
              <p:nvPr/>
            </p:nvSpPr>
            <p:spPr>
              <a:xfrm>
                <a:off x="1552763" y="3048268"/>
                <a:ext cx="288876" cy="308428"/>
              </a:xfrm>
              <a:custGeom>
                <a:avLst/>
                <a:gdLst/>
                <a:ahLst/>
                <a:cxnLst/>
                <a:rect l="l" t="t" r="r" b="b"/>
                <a:pathLst>
                  <a:path w="6826" h="7288" extrusionOk="0">
                    <a:moveTo>
                      <a:pt x="5443" y="0"/>
                    </a:moveTo>
                    <a:cubicBezTo>
                      <a:pt x="5405" y="0"/>
                      <a:pt x="5368" y="11"/>
                      <a:pt x="5334" y="33"/>
                    </a:cubicBezTo>
                    <a:cubicBezTo>
                      <a:pt x="5024" y="239"/>
                      <a:pt x="4523" y="1968"/>
                      <a:pt x="4293" y="3402"/>
                    </a:cubicBezTo>
                    <a:lnTo>
                      <a:pt x="4293" y="3400"/>
                    </a:lnTo>
                    <a:lnTo>
                      <a:pt x="0" y="3819"/>
                    </a:lnTo>
                    <a:lnTo>
                      <a:pt x="29" y="4711"/>
                    </a:lnTo>
                    <a:lnTo>
                      <a:pt x="4140" y="4527"/>
                    </a:lnTo>
                    <a:lnTo>
                      <a:pt x="4140" y="4527"/>
                    </a:lnTo>
                    <a:cubicBezTo>
                      <a:pt x="3985" y="5962"/>
                      <a:pt x="4030" y="7220"/>
                      <a:pt x="4549" y="7285"/>
                    </a:cubicBezTo>
                    <a:cubicBezTo>
                      <a:pt x="4566" y="7287"/>
                      <a:pt x="4582" y="7288"/>
                      <a:pt x="4599" y="7288"/>
                    </a:cubicBezTo>
                    <a:cubicBezTo>
                      <a:pt x="5373" y="7288"/>
                      <a:pt x="6825" y="5142"/>
                      <a:pt x="6780" y="3399"/>
                    </a:cubicBezTo>
                    <a:cubicBezTo>
                      <a:pt x="6736" y="1685"/>
                      <a:pt x="5925" y="0"/>
                      <a:pt x="5443" y="0"/>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5"/>
              <p:cNvSpPr/>
              <p:nvPr/>
            </p:nvSpPr>
            <p:spPr>
              <a:xfrm>
                <a:off x="1552763" y="3048268"/>
                <a:ext cx="288876" cy="308428"/>
              </a:xfrm>
              <a:custGeom>
                <a:avLst/>
                <a:gdLst/>
                <a:ahLst/>
                <a:cxnLst/>
                <a:rect l="l" t="t" r="r" b="b"/>
                <a:pathLst>
                  <a:path w="6826" h="7288" extrusionOk="0">
                    <a:moveTo>
                      <a:pt x="5443" y="0"/>
                    </a:moveTo>
                    <a:cubicBezTo>
                      <a:pt x="5405" y="0"/>
                      <a:pt x="5368" y="11"/>
                      <a:pt x="5334" y="33"/>
                    </a:cubicBezTo>
                    <a:cubicBezTo>
                      <a:pt x="5024" y="239"/>
                      <a:pt x="4523" y="1968"/>
                      <a:pt x="4293" y="3402"/>
                    </a:cubicBezTo>
                    <a:lnTo>
                      <a:pt x="4293" y="3400"/>
                    </a:lnTo>
                    <a:lnTo>
                      <a:pt x="0" y="3819"/>
                    </a:lnTo>
                    <a:lnTo>
                      <a:pt x="29" y="4711"/>
                    </a:lnTo>
                    <a:lnTo>
                      <a:pt x="4140" y="4527"/>
                    </a:lnTo>
                    <a:lnTo>
                      <a:pt x="4140" y="4527"/>
                    </a:lnTo>
                    <a:cubicBezTo>
                      <a:pt x="3985" y="5962"/>
                      <a:pt x="4030" y="7220"/>
                      <a:pt x="4549" y="7285"/>
                    </a:cubicBezTo>
                    <a:cubicBezTo>
                      <a:pt x="4566" y="7287"/>
                      <a:pt x="4582" y="7288"/>
                      <a:pt x="4599" y="7288"/>
                    </a:cubicBezTo>
                    <a:cubicBezTo>
                      <a:pt x="5373" y="7288"/>
                      <a:pt x="6825" y="5142"/>
                      <a:pt x="6780" y="3399"/>
                    </a:cubicBezTo>
                    <a:cubicBezTo>
                      <a:pt x="6736" y="1685"/>
                      <a:pt x="5925" y="0"/>
                      <a:pt x="5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5"/>
              <p:cNvSpPr/>
              <p:nvPr/>
            </p:nvSpPr>
            <p:spPr>
              <a:xfrm>
                <a:off x="2454586" y="1476365"/>
                <a:ext cx="312449" cy="59714"/>
              </a:xfrm>
              <a:custGeom>
                <a:avLst/>
                <a:gdLst/>
                <a:ahLst/>
                <a:cxnLst/>
                <a:rect l="l" t="t" r="r" b="b"/>
                <a:pathLst>
                  <a:path w="7383" h="1411" extrusionOk="0">
                    <a:moveTo>
                      <a:pt x="206" y="0"/>
                    </a:moveTo>
                    <a:lnTo>
                      <a:pt x="0" y="1188"/>
                    </a:lnTo>
                    <a:lnTo>
                      <a:pt x="1281" y="1411"/>
                    </a:lnTo>
                    <a:cubicBezTo>
                      <a:pt x="1435" y="1231"/>
                      <a:pt x="1683" y="1162"/>
                      <a:pt x="2304" y="1162"/>
                    </a:cubicBezTo>
                    <a:cubicBezTo>
                      <a:pt x="2555" y="1162"/>
                      <a:pt x="2865" y="1173"/>
                      <a:pt x="3255" y="1193"/>
                    </a:cubicBezTo>
                    <a:cubicBezTo>
                      <a:pt x="3321" y="1196"/>
                      <a:pt x="3391" y="1198"/>
                      <a:pt x="3463" y="1198"/>
                    </a:cubicBezTo>
                    <a:cubicBezTo>
                      <a:pt x="4875" y="1198"/>
                      <a:pt x="7374" y="571"/>
                      <a:pt x="7382" y="0"/>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5"/>
              <p:cNvSpPr/>
              <p:nvPr/>
            </p:nvSpPr>
            <p:spPr>
              <a:xfrm>
                <a:off x="1732789" y="1442256"/>
                <a:ext cx="818723" cy="486595"/>
              </a:xfrm>
              <a:custGeom>
                <a:avLst/>
                <a:gdLst/>
                <a:ahLst/>
                <a:cxnLst/>
                <a:rect l="l" t="t" r="r" b="b"/>
                <a:pathLst>
                  <a:path w="19346" h="11498" extrusionOk="0">
                    <a:moveTo>
                      <a:pt x="2361" y="0"/>
                    </a:moveTo>
                    <a:lnTo>
                      <a:pt x="0" y="3923"/>
                    </a:lnTo>
                    <a:cubicBezTo>
                      <a:pt x="0" y="3923"/>
                      <a:pt x="6708" y="11498"/>
                      <a:pt x="9259" y="11498"/>
                    </a:cubicBezTo>
                    <a:cubicBezTo>
                      <a:pt x="9305" y="11498"/>
                      <a:pt x="9350" y="11495"/>
                      <a:pt x="9393" y="11490"/>
                    </a:cubicBezTo>
                    <a:cubicBezTo>
                      <a:pt x="12430" y="11138"/>
                      <a:pt x="19346" y="2673"/>
                      <a:pt x="19346" y="2673"/>
                    </a:cubicBezTo>
                    <a:cubicBezTo>
                      <a:pt x="19346" y="2673"/>
                      <a:pt x="18570" y="854"/>
                      <a:pt x="16777" y="582"/>
                    </a:cubicBezTo>
                    <a:lnTo>
                      <a:pt x="9408" y="7018"/>
                    </a:lnTo>
                    <a:cubicBezTo>
                      <a:pt x="9408" y="7018"/>
                      <a:pt x="4049" y="972"/>
                      <a:pt x="23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5"/>
              <p:cNvSpPr/>
              <p:nvPr/>
            </p:nvSpPr>
            <p:spPr>
              <a:xfrm>
                <a:off x="751616" y="3817969"/>
                <a:ext cx="394592" cy="398697"/>
              </a:xfrm>
              <a:custGeom>
                <a:avLst/>
                <a:gdLst/>
                <a:ahLst/>
                <a:cxnLst/>
                <a:rect l="l" t="t" r="r" b="b"/>
                <a:pathLst>
                  <a:path w="9324" h="9421" extrusionOk="0">
                    <a:moveTo>
                      <a:pt x="2771" y="0"/>
                    </a:moveTo>
                    <a:cubicBezTo>
                      <a:pt x="2755" y="0"/>
                      <a:pt x="2741" y="3"/>
                      <a:pt x="2728" y="8"/>
                    </a:cubicBezTo>
                    <a:cubicBezTo>
                      <a:pt x="2232" y="177"/>
                      <a:pt x="992" y="827"/>
                      <a:pt x="642" y="1515"/>
                    </a:cubicBezTo>
                    <a:cubicBezTo>
                      <a:pt x="642" y="1515"/>
                      <a:pt x="637" y="1514"/>
                      <a:pt x="628" y="1514"/>
                    </a:cubicBezTo>
                    <a:cubicBezTo>
                      <a:pt x="570" y="1514"/>
                      <a:pt x="357" y="1536"/>
                      <a:pt x="193" y="1833"/>
                    </a:cubicBezTo>
                    <a:cubicBezTo>
                      <a:pt x="1" y="2175"/>
                      <a:pt x="594" y="2980"/>
                      <a:pt x="1466" y="3924"/>
                    </a:cubicBezTo>
                    <a:cubicBezTo>
                      <a:pt x="2338" y="4864"/>
                      <a:pt x="4732" y="7923"/>
                      <a:pt x="5672" y="8518"/>
                    </a:cubicBezTo>
                    <a:cubicBezTo>
                      <a:pt x="6449" y="9016"/>
                      <a:pt x="7228" y="9420"/>
                      <a:pt x="7717" y="9420"/>
                    </a:cubicBezTo>
                    <a:cubicBezTo>
                      <a:pt x="7814" y="9420"/>
                      <a:pt x="7900" y="9404"/>
                      <a:pt x="7972" y="9370"/>
                    </a:cubicBezTo>
                    <a:cubicBezTo>
                      <a:pt x="8408" y="9167"/>
                      <a:pt x="9324" y="8739"/>
                      <a:pt x="8583" y="8119"/>
                    </a:cubicBezTo>
                    <a:cubicBezTo>
                      <a:pt x="7843" y="7503"/>
                      <a:pt x="7090" y="6655"/>
                      <a:pt x="6950" y="6118"/>
                    </a:cubicBezTo>
                    <a:cubicBezTo>
                      <a:pt x="6808" y="5580"/>
                      <a:pt x="6408" y="4509"/>
                      <a:pt x="6394" y="3941"/>
                    </a:cubicBezTo>
                    <a:cubicBezTo>
                      <a:pt x="6385" y="3376"/>
                      <a:pt x="6353" y="3179"/>
                      <a:pt x="6106" y="3150"/>
                    </a:cubicBezTo>
                    <a:cubicBezTo>
                      <a:pt x="5503" y="3095"/>
                      <a:pt x="3342" y="0"/>
                      <a:pt x="2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5"/>
              <p:cNvSpPr/>
              <p:nvPr/>
            </p:nvSpPr>
            <p:spPr>
              <a:xfrm>
                <a:off x="844719" y="2293760"/>
                <a:ext cx="953131" cy="1699783"/>
              </a:xfrm>
              <a:custGeom>
                <a:avLst/>
                <a:gdLst/>
                <a:ahLst/>
                <a:cxnLst/>
                <a:rect l="l" t="t" r="r" b="b"/>
                <a:pathLst>
                  <a:path w="22522" h="40165" extrusionOk="0">
                    <a:moveTo>
                      <a:pt x="22522" y="1"/>
                    </a:moveTo>
                    <a:lnTo>
                      <a:pt x="11861" y="121"/>
                    </a:lnTo>
                    <a:cubicBezTo>
                      <a:pt x="9784" y="4009"/>
                      <a:pt x="11355" y="15800"/>
                      <a:pt x="10577" y="19396"/>
                    </a:cubicBezTo>
                    <a:cubicBezTo>
                      <a:pt x="9867" y="22685"/>
                      <a:pt x="2393" y="31820"/>
                      <a:pt x="0" y="35740"/>
                    </a:cubicBezTo>
                    <a:cubicBezTo>
                      <a:pt x="0" y="35740"/>
                      <a:pt x="1259" y="39785"/>
                      <a:pt x="5288" y="40165"/>
                    </a:cubicBezTo>
                    <a:cubicBezTo>
                      <a:pt x="5288" y="40165"/>
                      <a:pt x="15811" y="26236"/>
                      <a:pt x="17089" y="22648"/>
                    </a:cubicBezTo>
                    <a:cubicBezTo>
                      <a:pt x="18367" y="19060"/>
                      <a:pt x="21883" y="3591"/>
                      <a:pt x="22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5"/>
              <p:cNvSpPr/>
              <p:nvPr/>
            </p:nvSpPr>
            <p:spPr>
              <a:xfrm>
                <a:off x="2251708" y="1552117"/>
                <a:ext cx="293785" cy="266955"/>
              </a:xfrm>
              <a:custGeom>
                <a:avLst/>
                <a:gdLst/>
                <a:ahLst/>
                <a:cxnLst/>
                <a:rect l="l" t="t" r="r" b="b"/>
                <a:pathLst>
                  <a:path w="6942" h="6308" extrusionOk="0">
                    <a:moveTo>
                      <a:pt x="5224" y="1"/>
                    </a:moveTo>
                    <a:cubicBezTo>
                      <a:pt x="4853" y="1"/>
                      <a:pt x="1" y="3612"/>
                      <a:pt x="9" y="4015"/>
                    </a:cubicBezTo>
                    <a:cubicBezTo>
                      <a:pt x="20" y="4600"/>
                      <a:pt x="1279" y="6307"/>
                      <a:pt x="1625" y="6307"/>
                    </a:cubicBezTo>
                    <a:cubicBezTo>
                      <a:pt x="1633" y="6307"/>
                      <a:pt x="1640" y="6306"/>
                      <a:pt x="1647" y="6304"/>
                    </a:cubicBezTo>
                    <a:cubicBezTo>
                      <a:pt x="1957" y="6222"/>
                      <a:pt x="6632" y="2257"/>
                      <a:pt x="6852" y="1833"/>
                    </a:cubicBezTo>
                    <a:cubicBezTo>
                      <a:pt x="6941" y="1659"/>
                      <a:pt x="6104" y="108"/>
                      <a:pt x="5230" y="1"/>
                    </a:cubicBezTo>
                    <a:cubicBezTo>
                      <a:pt x="5228" y="1"/>
                      <a:pt x="5226" y="1"/>
                      <a:pt x="5224"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5"/>
              <p:cNvSpPr/>
              <p:nvPr/>
            </p:nvSpPr>
            <p:spPr>
              <a:xfrm>
                <a:off x="2251708" y="1552117"/>
                <a:ext cx="293785" cy="266955"/>
              </a:xfrm>
              <a:custGeom>
                <a:avLst/>
                <a:gdLst/>
                <a:ahLst/>
                <a:cxnLst/>
                <a:rect l="l" t="t" r="r" b="b"/>
                <a:pathLst>
                  <a:path w="6942" h="6308" extrusionOk="0">
                    <a:moveTo>
                      <a:pt x="5224" y="1"/>
                    </a:moveTo>
                    <a:cubicBezTo>
                      <a:pt x="4853" y="1"/>
                      <a:pt x="1" y="3612"/>
                      <a:pt x="9" y="4015"/>
                    </a:cubicBezTo>
                    <a:cubicBezTo>
                      <a:pt x="20" y="4600"/>
                      <a:pt x="1279" y="6307"/>
                      <a:pt x="1625" y="6307"/>
                    </a:cubicBezTo>
                    <a:cubicBezTo>
                      <a:pt x="1633" y="6307"/>
                      <a:pt x="1640" y="6306"/>
                      <a:pt x="1647" y="6304"/>
                    </a:cubicBezTo>
                    <a:cubicBezTo>
                      <a:pt x="1957" y="6222"/>
                      <a:pt x="6632" y="2257"/>
                      <a:pt x="6852" y="1833"/>
                    </a:cubicBezTo>
                    <a:cubicBezTo>
                      <a:pt x="6941" y="1659"/>
                      <a:pt x="6104" y="108"/>
                      <a:pt x="5230" y="1"/>
                    </a:cubicBezTo>
                    <a:cubicBezTo>
                      <a:pt x="5228" y="1"/>
                      <a:pt x="5226" y="1"/>
                      <a:pt x="5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5"/>
              <p:cNvSpPr/>
              <p:nvPr/>
            </p:nvSpPr>
            <p:spPr>
              <a:xfrm>
                <a:off x="1979849" y="1669214"/>
                <a:ext cx="302715" cy="269790"/>
              </a:xfrm>
              <a:custGeom>
                <a:avLst/>
                <a:gdLst/>
                <a:ahLst/>
                <a:cxnLst/>
                <a:rect l="l" t="t" r="r" b="b"/>
                <a:pathLst>
                  <a:path w="7153" h="6375" extrusionOk="0">
                    <a:moveTo>
                      <a:pt x="3568" y="0"/>
                    </a:moveTo>
                    <a:lnTo>
                      <a:pt x="3204" y="3589"/>
                    </a:lnTo>
                    <a:cubicBezTo>
                      <a:pt x="1824" y="3781"/>
                      <a:pt x="254" y="4271"/>
                      <a:pt x="126" y="4687"/>
                    </a:cubicBezTo>
                    <a:cubicBezTo>
                      <a:pt x="1" y="5088"/>
                      <a:pt x="1499" y="6373"/>
                      <a:pt x="3360" y="6375"/>
                    </a:cubicBezTo>
                    <a:cubicBezTo>
                      <a:pt x="3361" y="6375"/>
                      <a:pt x="3361" y="6375"/>
                      <a:pt x="3362" y="6375"/>
                    </a:cubicBezTo>
                    <a:cubicBezTo>
                      <a:pt x="5062" y="6375"/>
                      <a:pt x="7152" y="4729"/>
                      <a:pt x="7015" y="4306"/>
                    </a:cubicBezTo>
                    <a:cubicBezTo>
                      <a:pt x="6886" y="3909"/>
                      <a:pt x="5836" y="3500"/>
                      <a:pt x="4480" y="3500"/>
                    </a:cubicBezTo>
                    <a:cubicBezTo>
                      <a:pt x="4410" y="3500"/>
                      <a:pt x="4339" y="3501"/>
                      <a:pt x="4268" y="3503"/>
                    </a:cubicBezTo>
                    <a:lnTo>
                      <a:pt x="4451" y="112"/>
                    </a:lnTo>
                    <a:lnTo>
                      <a:pt x="356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1979849" y="1669214"/>
                <a:ext cx="302715" cy="269790"/>
              </a:xfrm>
              <a:custGeom>
                <a:avLst/>
                <a:gdLst/>
                <a:ahLst/>
                <a:cxnLst/>
                <a:rect l="l" t="t" r="r" b="b"/>
                <a:pathLst>
                  <a:path w="7153" h="6375" extrusionOk="0">
                    <a:moveTo>
                      <a:pt x="3568" y="0"/>
                    </a:moveTo>
                    <a:lnTo>
                      <a:pt x="3204" y="3589"/>
                    </a:lnTo>
                    <a:cubicBezTo>
                      <a:pt x="1824" y="3781"/>
                      <a:pt x="254" y="4271"/>
                      <a:pt x="126" y="4687"/>
                    </a:cubicBezTo>
                    <a:cubicBezTo>
                      <a:pt x="1" y="5088"/>
                      <a:pt x="1499" y="6373"/>
                      <a:pt x="3360" y="6375"/>
                    </a:cubicBezTo>
                    <a:cubicBezTo>
                      <a:pt x="3361" y="6375"/>
                      <a:pt x="3361" y="6375"/>
                      <a:pt x="3362" y="6375"/>
                    </a:cubicBezTo>
                    <a:cubicBezTo>
                      <a:pt x="5062" y="6375"/>
                      <a:pt x="7152" y="4729"/>
                      <a:pt x="7015" y="4306"/>
                    </a:cubicBezTo>
                    <a:cubicBezTo>
                      <a:pt x="6886" y="3909"/>
                      <a:pt x="5836" y="3500"/>
                      <a:pt x="4480" y="3500"/>
                    </a:cubicBezTo>
                    <a:cubicBezTo>
                      <a:pt x="4410" y="3500"/>
                      <a:pt x="4339" y="3501"/>
                      <a:pt x="4268" y="3503"/>
                    </a:cubicBezTo>
                    <a:lnTo>
                      <a:pt x="4451" y="112"/>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1216663" y="1345938"/>
                <a:ext cx="692482" cy="1146745"/>
              </a:xfrm>
              <a:custGeom>
                <a:avLst/>
                <a:gdLst/>
                <a:ahLst/>
                <a:cxnLst/>
                <a:rect l="l" t="t" r="r" b="b"/>
                <a:pathLst>
                  <a:path w="16363" h="27097" extrusionOk="0">
                    <a:moveTo>
                      <a:pt x="7563" y="1"/>
                    </a:moveTo>
                    <a:cubicBezTo>
                      <a:pt x="6884" y="1"/>
                      <a:pt x="4666" y="99"/>
                      <a:pt x="2774" y="1290"/>
                    </a:cubicBezTo>
                    <a:cubicBezTo>
                      <a:pt x="1" y="3039"/>
                      <a:pt x="1528" y="9245"/>
                      <a:pt x="1731" y="11321"/>
                    </a:cubicBezTo>
                    <a:cubicBezTo>
                      <a:pt x="2783" y="22032"/>
                      <a:pt x="1247" y="25277"/>
                      <a:pt x="1247" y="25277"/>
                    </a:cubicBezTo>
                    <a:cubicBezTo>
                      <a:pt x="1247" y="25277"/>
                      <a:pt x="1274" y="26621"/>
                      <a:pt x="7419" y="27043"/>
                    </a:cubicBezTo>
                    <a:cubicBezTo>
                      <a:pt x="7955" y="27079"/>
                      <a:pt x="8458" y="27096"/>
                      <a:pt x="8931" y="27096"/>
                    </a:cubicBezTo>
                    <a:cubicBezTo>
                      <a:pt x="13881" y="27096"/>
                      <a:pt x="15461" y="25256"/>
                      <a:pt x="15461" y="25256"/>
                    </a:cubicBezTo>
                    <a:cubicBezTo>
                      <a:pt x="15273" y="21403"/>
                      <a:pt x="15142" y="22297"/>
                      <a:pt x="15033" y="16264"/>
                    </a:cubicBezTo>
                    <a:cubicBezTo>
                      <a:pt x="14950" y="11733"/>
                      <a:pt x="15248" y="10295"/>
                      <a:pt x="15248" y="10295"/>
                    </a:cubicBezTo>
                    <a:cubicBezTo>
                      <a:pt x="15248" y="10295"/>
                      <a:pt x="16362" y="2435"/>
                      <a:pt x="13486" y="2098"/>
                    </a:cubicBezTo>
                    <a:cubicBezTo>
                      <a:pt x="10051" y="1697"/>
                      <a:pt x="11740" y="2327"/>
                      <a:pt x="10959" y="1335"/>
                    </a:cubicBezTo>
                    <a:lnTo>
                      <a:pt x="7770" y="4"/>
                    </a:lnTo>
                    <a:cubicBezTo>
                      <a:pt x="7770" y="4"/>
                      <a:pt x="7696" y="1"/>
                      <a:pt x="7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1534354" y="1010347"/>
                <a:ext cx="354684" cy="477454"/>
              </a:xfrm>
              <a:custGeom>
                <a:avLst/>
                <a:gdLst/>
                <a:ahLst/>
                <a:cxnLst/>
                <a:rect l="l" t="t" r="r" b="b"/>
                <a:pathLst>
                  <a:path w="8381" h="11282" extrusionOk="0">
                    <a:moveTo>
                      <a:pt x="5943" y="0"/>
                    </a:moveTo>
                    <a:cubicBezTo>
                      <a:pt x="5943" y="0"/>
                      <a:pt x="2955" y="1432"/>
                      <a:pt x="2842" y="1517"/>
                    </a:cubicBezTo>
                    <a:cubicBezTo>
                      <a:pt x="2730" y="1604"/>
                      <a:pt x="2688" y="1729"/>
                      <a:pt x="2796" y="1913"/>
                    </a:cubicBezTo>
                    <a:cubicBezTo>
                      <a:pt x="2902" y="2097"/>
                      <a:pt x="2605" y="2388"/>
                      <a:pt x="2545" y="2528"/>
                    </a:cubicBezTo>
                    <a:cubicBezTo>
                      <a:pt x="2487" y="2671"/>
                      <a:pt x="915" y="3888"/>
                      <a:pt x="952" y="4229"/>
                    </a:cubicBezTo>
                    <a:cubicBezTo>
                      <a:pt x="990" y="4574"/>
                      <a:pt x="1111" y="4756"/>
                      <a:pt x="1271" y="4950"/>
                    </a:cubicBezTo>
                    <a:cubicBezTo>
                      <a:pt x="1425" y="5144"/>
                      <a:pt x="1332" y="5410"/>
                      <a:pt x="1332" y="5410"/>
                    </a:cubicBezTo>
                    <a:cubicBezTo>
                      <a:pt x="1573" y="5687"/>
                      <a:pt x="1398" y="6288"/>
                      <a:pt x="1398" y="6288"/>
                    </a:cubicBezTo>
                    <a:cubicBezTo>
                      <a:pt x="1484" y="6529"/>
                      <a:pt x="1153" y="6947"/>
                      <a:pt x="1153" y="6947"/>
                    </a:cubicBezTo>
                    <a:cubicBezTo>
                      <a:pt x="1185" y="7115"/>
                      <a:pt x="1031" y="7157"/>
                      <a:pt x="869" y="7157"/>
                    </a:cubicBezTo>
                    <a:cubicBezTo>
                      <a:pt x="709" y="7157"/>
                      <a:pt x="542" y="7116"/>
                      <a:pt x="542" y="7116"/>
                    </a:cubicBezTo>
                    <a:lnTo>
                      <a:pt x="542" y="7116"/>
                    </a:lnTo>
                    <a:cubicBezTo>
                      <a:pt x="688" y="7507"/>
                      <a:pt x="1" y="8896"/>
                      <a:pt x="1" y="8896"/>
                    </a:cubicBezTo>
                    <a:cubicBezTo>
                      <a:pt x="1394" y="10722"/>
                      <a:pt x="4452" y="11281"/>
                      <a:pt x="4452" y="11281"/>
                    </a:cubicBezTo>
                    <a:cubicBezTo>
                      <a:pt x="4452" y="11281"/>
                      <a:pt x="4223" y="10041"/>
                      <a:pt x="4809" y="9333"/>
                    </a:cubicBezTo>
                    <a:cubicBezTo>
                      <a:pt x="5393" y="8622"/>
                      <a:pt x="5157" y="8604"/>
                      <a:pt x="5305" y="8421"/>
                    </a:cubicBezTo>
                    <a:cubicBezTo>
                      <a:pt x="5357" y="8356"/>
                      <a:pt x="5545" y="8345"/>
                      <a:pt x="5791" y="8345"/>
                    </a:cubicBezTo>
                    <a:cubicBezTo>
                      <a:pt x="5925" y="8345"/>
                      <a:pt x="6075" y="8348"/>
                      <a:pt x="6231" y="8348"/>
                    </a:cubicBezTo>
                    <a:cubicBezTo>
                      <a:pt x="6585" y="8348"/>
                      <a:pt x="6964" y="8331"/>
                      <a:pt x="7219" y="8216"/>
                    </a:cubicBezTo>
                    <a:cubicBezTo>
                      <a:pt x="7791" y="7959"/>
                      <a:pt x="7545" y="7309"/>
                      <a:pt x="7416" y="7111"/>
                    </a:cubicBezTo>
                    <a:cubicBezTo>
                      <a:pt x="7291" y="6914"/>
                      <a:pt x="7371" y="6827"/>
                      <a:pt x="7559" y="6626"/>
                    </a:cubicBezTo>
                    <a:cubicBezTo>
                      <a:pt x="7749" y="6426"/>
                      <a:pt x="7529" y="6195"/>
                      <a:pt x="7529" y="6195"/>
                    </a:cubicBezTo>
                    <a:cubicBezTo>
                      <a:pt x="7803" y="5956"/>
                      <a:pt x="7590" y="5779"/>
                      <a:pt x="7563" y="5657"/>
                    </a:cubicBezTo>
                    <a:cubicBezTo>
                      <a:pt x="7533" y="5531"/>
                      <a:pt x="7463" y="5566"/>
                      <a:pt x="7924" y="5385"/>
                    </a:cubicBezTo>
                    <a:cubicBezTo>
                      <a:pt x="8381" y="5199"/>
                      <a:pt x="8195" y="4882"/>
                      <a:pt x="7739" y="4377"/>
                    </a:cubicBezTo>
                    <a:cubicBezTo>
                      <a:pt x="7330" y="3924"/>
                      <a:pt x="7139" y="3386"/>
                      <a:pt x="7370" y="3006"/>
                    </a:cubicBezTo>
                    <a:cubicBezTo>
                      <a:pt x="7601" y="2621"/>
                      <a:pt x="7349" y="2455"/>
                      <a:pt x="7237" y="2068"/>
                    </a:cubicBezTo>
                    <a:cubicBezTo>
                      <a:pt x="7083" y="1535"/>
                      <a:pt x="6210" y="228"/>
                      <a:pt x="5943" y="0"/>
                    </a:cubicBezTo>
                    <a:close/>
                  </a:path>
                </a:pathLst>
              </a:custGeom>
              <a:solidFill>
                <a:srgbClr val="FDB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1534354" y="1010347"/>
                <a:ext cx="354684" cy="450285"/>
              </a:xfrm>
              <a:custGeom>
                <a:avLst/>
                <a:gdLst/>
                <a:ahLst/>
                <a:cxnLst/>
                <a:rect l="l" t="t" r="r" b="b"/>
                <a:pathLst>
                  <a:path w="8381" h="10640" extrusionOk="0">
                    <a:moveTo>
                      <a:pt x="5943" y="0"/>
                    </a:moveTo>
                    <a:cubicBezTo>
                      <a:pt x="5943" y="0"/>
                      <a:pt x="2955" y="1432"/>
                      <a:pt x="2842" y="1517"/>
                    </a:cubicBezTo>
                    <a:cubicBezTo>
                      <a:pt x="2730" y="1604"/>
                      <a:pt x="2689" y="1729"/>
                      <a:pt x="2797" y="1913"/>
                    </a:cubicBezTo>
                    <a:cubicBezTo>
                      <a:pt x="2903" y="2097"/>
                      <a:pt x="2605" y="2389"/>
                      <a:pt x="2545" y="2528"/>
                    </a:cubicBezTo>
                    <a:cubicBezTo>
                      <a:pt x="2487" y="2671"/>
                      <a:pt x="915" y="3888"/>
                      <a:pt x="952" y="4229"/>
                    </a:cubicBezTo>
                    <a:cubicBezTo>
                      <a:pt x="990" y="4574"/>
                      <a:pt x="1112" y="4756"/>
                      <a:pt x="1271" y="4950"/>
                    </a:cubicBezTo>
                    <a:cubicBezTo>
                      <a:pt x="1426" y="5144"/>
                      <a:pt x="1332" y="5410"/>
                      <a:pt x="1332" y="5410"/>
                    </a:cubicBezTo>
                    <a:cubicBezTo>
                      <a:pt x="1573" y="5687"/>
                      <a:pt x="1398" y="6289"/>
                      <a:pt x="1398" y="6289"/>
                    </a:cubicBezTo>
                    <a:cubicBezTo>
                      <a:pt x="1484" y="6529"/>
                      <a:pt x="1153" y="6947"/>
                      <a:pt x="1153" y="6947"/>
                    </a:cubicBezTo>
                    <a:cubicBezTo>
                      <a:pt x="1186" y="7116"/>
                      <a:pt x="1030" y="7158"/>
                      <a:pt x="868" y="7158"/>
                    </a:cubicBezTo>
                    <a:cubicBezTo>
                      <a:pt x="708" y="7158"/>
                      <a:pt x="542" y="7117"/>
                      <a:pt x="542" y="7117"/>
                    </a:cubicBezTo>
                    <a:lnTo>
                      <a:pt x="542" y="7117"/>
                    </a:lnTo>
                    <a:cubicBezTo>
                      <a:pt x="688" y="7507"/>
                      <a:pt x="1" y="8896"/>
                      <a:pt x="1" y="8896"/>
                    </a:cubicBezTo>
                    <a:cubicBezTo>
                      <a:pt x="1276" y="10569"/>
                      <a:pt x="4967" y="10639"/>
                      <a:pt x="5577" y="10639"/>
                    </a:cubicBezTo>
                    <a:cubicBezTo>
                      <a:pt x="5633" y="10639"/>
                      <a:pt x="5663" y="10639"/>
                      <a:pt x="5663" y="10639"/>
                    </a:cubicBezTo>
                    <a:cubicBezTo>
                      <a:pt x="5663" y="10639"/>
                      <a:pt x="4503" y="10076"/>
                      <a:pt x="5009" y="9309"/>
                    </a:cubicBezTo>
                    <a:cubicBezTo>
                      <a:pt x="5402" y="8712"/>
                      <a:pt x="5157" y="8604"/>
                      <a:pt x="5305" y="8421"/>
                    </a:cubicBezTo>
                    <a:cubicBezTo>
                      <a:pt x="5357" y="8356"/>
                      <a:pt x="5545" y="8345"/>
                      <a:pt x="5791" y="8345"/>
                    </a:cubicBezTo>
                    <a:cubicBezTo>
                      <a:pt x="5925" y="8345"/>
                      <a:pt x="6075" y="8348"/>
                      <a:pt x="6231" y="8348"/>
                    </a:cubicBezTo>
                    <a:cubicBezTo>
                      <a:pt x="6585" y="8348"/>
                      <a:pt x="6964" y="8331"/>
                      <a:pt x="7219" y="8216"/>
                    </a:cubicBezTo>
                    <a:cubicBezTo>
                      <a:pt x="7791" y="7959"/>
                      <a:pt x="7545" y="7309"/>
                      <a:pt x="7416" y="7111"/>
                    </a:cubicBezTo>
                    <a:cubicBezTo>
                      <a:pt x="7291" y="6914"/>
                      <a:pt x="7371" y="6827"/>
                      <a:pt x="7559" y="6626"/>
                    </a:cubicBezTo>
                    <a:cubicBezTo>
                      <a:pt x="7749" y="6426"/>
                      <a:pt x="7529" y="6195"/>
                      <a:pt x="7529" y="6195"/>
                    </a:cubicBezTo>
                    <a:cubicBezTo>
                      <a:pt x="7803" y="5956"/>
                      <a:pt x="7590" y="5779"/>
                      <a:pt x="7563" y="5657"/>
                    </a:cubicBezTo>
                    <a:cubicBezTo>
                      <a:pt x="7533" y="5531"/>
                      <a:pt x="7463" y="5566"/>
                      <a:pt x="7924" y="5385"/>
                    </a:cubicBezTo>
                    <a:cubicBezTo>
                      <a:pt x="8381" y="5199"/>
                      <a:pt x="8195" y="4882"/>
                      <a:pt x="7739" y="4377"/>
                    </a:cubicBezTo>
                    <a:cubicBezTo>
                      <a:pt x="7330" y="3924"/>
                      <a:pt x="7139" y="3386"/>
                      <a:pt x="7370" y="3006"/>
                    </a:cubicBezTo>
                    <a:cubicBezTo>
                      <a:pt x="7601" y="2621"/>
                      <a:pt x="7349" y="2455"/>
                      <a:pt x="7237" y="2068"/>
                    </a:cubicBezTo>
                    <a:cubicBezTo>
                      <a:pt x="7083" y="1535"/>
                      <a:pt x="6210" y="228"/>
                      <a:pt x="5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1461480" y="953470"/>
                <a:ext cx="379145" cy="370808"/>
              </a:xfrm>
              <a:custGeom>
                <a:avLst/>
                <a:gdLst/>
                <a:ahLst/>
                <a:cxnLst/>
                <a:rect l="l" t="t" r="r" b="b"/>
                <a:pathLst>
                  <a:path w="8959" h="8762" extrusionOk="0">
                    <a:moveTo>
                      <a:pt x="4905" y="1"/>
                    </a:moveTo>
                    <a:cubicBezTo>
                      <a:pt x="4296" y="1"/>
                      <a:pt x="3643" y="137"/>
                      <a:pt x="2961" y="434"/>
                    </a:cubicBezTo>
                    <a:cubicBezTo>
                      <a:pt x="1" y="1728"/>
                      <a:pt x="808" y="5086"/>
                      <a:pt x="1288" y="6186"/>
                    </a:cubicBezTo>
                    <a:cubicBezTo>
                      <a:pt x="1771" y="7290"/>
                      <a:pt x="2509" y="7520"/>
                      <a:pt x="2216" y="8762"/>
                    </a:cubicBezTo>
                    <a:cubicBezTo>
                      <a:pt x="2216" y="8762"/>
                      <a:pt x="2589" y="8651"/>
                      <a:pt x="3146" y="8294"/>
                    </a:cubicBezTo>
                    <a:cubicBezTo>
                      <a:pt x="4354" y="7524"/>
                      <a:pt x="4154" y="6936"/>
                      <a:pt x="4154" y="6936"/>
                    </a:cubicBezTo>
                    <a:lnTo>
                      <a:pt x="4154" y="6936"/>
                    </a:lnTo>
                    <a:cubicBezTo>
                      <a:pt x="4139" y="6937"/>
                      <a:pt x="4126" y="6937"/>
                      <a:pt x="4112" y="6937"/>
                    </a:cubicBezTo>
                    <a:cubicBezTo>
                      <a:pt x="3386" y="6937"/>
                      <a:pt x="3844" y="6318"/>
                      <a:pt x="3894" y="5955"/>
                    </a:cubicBezTo>
                    <a:cubicBezTo>
                      <a:pt x="3944" y="5583"/>
                      <a:pt x="3500" y="4783"/>
                      <a:pt x="4216" y="4708"/>
                    </a:cubicBezTo>
                    <a:cubicBezTo>
                      <a:pt x="4237" y="4705"/>
                      <a:pt x="4258" y="4704"/>
                      <a:pt x="4279" y="4704"/>
                    </a:cubicBezTo>
                    <a:cubicBezTo>
                      <a:pt x="4971" y="4704"/>
                      <a:pt x="4940" y="6006"/>
                      <a:pt x="4940" y="6006"/>
                    </a:cubicBezTo>
                    <a:lnTo>
                      <a:pt x="5489" y="5886"/>
                    </a:lnTo>
                    <a:cubicBezTo>
                      <a:pt x="5509" y="3641"/>
                      <a:pt x="7594" y="3391"/>
                      <a:pt x="8522" y="3391"/>
                    </a:cubicBezTo>
                    <a:cubicBezTo>
                      <a:pt x="8788" y="3391"/>
                      <a:pt x="8959" y="3412"/>
                      <a:pt x="8959" y="3412"/>
                    </a:cubicBezTo>
                    <a:cubicBezTo>
                      <a:pt x="8387" y="1422"/>
                      <a:pt x="6874" y="1"/>
                      <a:pt x="4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1704858" y="1114621"/>
                <a:ext cx="146258" cy="93019"/>
              </a:xfrm>
              <a:custGeom>
                <a:avLst/>
                <a:gdLst/>
                <a:ahLst/>
                <a:cxnLst/>
                <a:rect l="l" t="t" r="r" b="b"/>
                <a:pathLst>
                  <a:path w="3456" h="2198" extrusionOk="0">
                    <a:moveTo>
                      <a:pt x="1197" y="1"/>
                    </a:moveTo>
                    <a:cubicBezTo>
                      <a:pt x="1157" y="1"/>
                      <a:pt x="1119" y="2"/>
                      <a:pt x="1083" y="6"/>
                    </a:cubicBezTo>
                    <a:cubicBezTo>
                      <a:pt x="513" y="64"/>
                      <a:pt x="1" y="778"/>
                      <a:pt x="314" y="1464"/>
                    </a:cubicBezTo>
                    <a:cubicBezTo>
                      <a:pt x="541" y="1968"/>
                      <a:pt x="1182" y="2198"/>
                      <a:pt x="1782" y="2198"/>
                    </a:cubicBezTo>
                    <a:cubicBezTo>
                      <a:pt x="1999" y="2198"/>
                      <a:pt x="2210" y="2168"/>
                      <a:pt x="2395" y="2110"/>
                    </a:cubicBezTo>
                    <a:cubicBezTo>
                      <a:pt x="2986" y="1927"/>
                      <a:pt x="3022" y="1663"/>
                      <a:pt x="3455" y="1572"/>
                    </a:cubicBezTo>
                    <a:cubicBezTo>
                      <a:pt x="3233" y="1209"/>
                      <a:pt x="3166" y="832"/>
                      <a:pt x="3341" y="542"/>
                    </a:cubicBezTo>
                    <a:cubicBezTo>
                      <a:pt x="3419" y="408"/>
                      <a:pt x="3440" y="301"/>
                      <a:pt x="3429" y="203"/>
                    </a:cubicBezTo>
                    <a:lnTo>
                      <a:pt x="3429" y="203"/>
                    </a:lnTo>
                    <a:cubicBezTo>
                      <a:pt x="3313" y="224"/>
                      <a:pt x="3191" y="232"/>
                      <a:pt x="3065" y="232"/>
                    </a:cubicBezTo>
                    <a:cubicBezTo>
                      <a:pt x="2411" y="232"/>
                      <a:pt x="1661" y="1"/>
                      <a:pt x="1197"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1413363" y="1251016"/>
                <a:ext cx="412959" cy="282274"/>
              </a:xfrm>
              <a:custGeom>
                <a:avLst/>
                <a:gdLst/>
                <a:ahLst/>
                <a:cxnLst/>
                <a:rect l="l" t="t" r="r" b="b"/>
                <a:pathLst>
                  <a:path w="9758" h="6670" extrusionOk="0">
                    <a:moveTo>
                      <a:pt x="3360" y="0"/>
                    </a:moveTo>
                    <a:cubicBezTo>
                      <a:pt x="3244" y="0"/>
                      <a:pt x="3166" y="98"/>
                      <a:pt x="3143" y="330"/>
                    </a:cubicBezTo>
                    <a:cubicBezTo>
                      <a:pt x="2994" y="1826"/>
                      <a:pt x="1683" y="2486"/>
                      <a:pt x="728" y="2659"/>
                    </a:cubicBezTo>
                    <a:cubicBezTo>
                      <a:pt x="191" y="2757"/>
                      <a:pt x="1" y="3370"/>
                      <a:pt x="484" y="4056"/>
                    </a:cubicBezTo>
                    <a:cubicBezTo>
                      <a:pt x="1694" y="5779"/>
                      <a:pt x="3933" y="6336"/>
                      <a:pt x="5857" y="6647"/>
                    </a:cubicBezTo>
                    <a:cubicBezTo>
                      <a:pt x="5952" y="6662"/>
                      <a:pt x="6055" y="6669"/>
                      <a:pt x="6164" y="6669"/>
                    </a:cubicBezTo>
                    <a:cubicBezTo>
                      <a:pt x="7492" y="6669"/>
                      <a:pt x="9758" y="5606"/>
                      <a:pt x="8966" y="5154"/>
                    </a:cubicBezTo>
                    <a:cubicBezTo>
                      <a:pt x="8652" y="4975"/>
                      <a:pt x="7607" y="4545"/>
                      <a:pt x="7661" y="4013"/>
                    </a:cubicBezTo>
                    <a:lnTo>
                      <a:pt x="5520" y="2568"/>
                    </a:lnTo>
                    <a:cubicBezTo>
                      <a:pt x="5520" y="2568"/>
                      <a:pt x="3953" y="0"/>
                      <a:pt x="3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5"/>
              <p:cNvSpPr/>
              <p:nvPr/>
            </p:nvSpPr>
            <p:spPr>
              <a:xfrm>
                <a:off x="1289452" y="2062993"/>
                <a:ext cx="71521" cy="280328"/>
              </a:xfrm>
              <a:custGeom>
                <a:avLst/>
                <a:gdLst/>
                <a:ahLst/>
                <a:cxnLst/>
                <a:rect l="l" t="t" r="r" b="b"/>
                <a:pathLst>
                  <a:path w="1690" h="6624" extrusionOk="0">
                    <a:moveTo>
                      <a:pt x="290" y="0"/>
                    </a:moveTo>
                    <a:cubicBezTo>
                      <a:pt x="129" y="0"/>
                      <a:pt x="2" y="129"/>
                      <a:pt x="1" y="303"/>
                    </a:cubicBezTo>
                    <a:lnTo>
                      <a:pt x="1" y="6113"/>
                    </a:lnTo>
                    <a:cubicBezTo>
                      <a:pt x="1" y="6285"/>
                      <a:pt x="130" y="6441"/>
                      <a:pt x="294" y="6467"/>
                    </a:cubicBezTo>
                    <a:cubicBezTo>
                      <a:pt x="647" y="6523"/>
                      <a:pt x="1001" y="6573"/>
                      <a:pt x="1352" y="6621"/>
                    </a:cubicBezTo>
                    <a:cubicBezTo>
                      <a:pt x="1366" y="6622"/>
                      <a:pt x="1379" y="6623"/>
                      <a:pt x="1392" y="6623"/>
                    </a:cubicBezTo>
                    <a:cubicBezTo>
                      <a:pt x="1556" y="6623"/>
                      <a:pt x="1690" y="6488"/>
                      <a:pt x="1690" y="6311"/>
                    </a:cubicBezTo>
                    <a:lnTo>
                      <a:pt x="1690" y="501"/>
                    </a:lnTo>
                    <a:cubicBezTo>
                      <a:pt x="1690" y="329"/>
                      <a:pt x="1561" y="178"/>
                      <a:pt x="1397" y="156"/>
                    </a:cubicBezTo>
                    <a:cubicBezTo>
                      <a:pt x="1043" y="109"/>
                      <a:pt x="690" y="59"/>
                      <a:pt x="338" y="4"/>
                    </a:cubicBezTo>
                    <a:cubicBezTo>
                      <a:pt x="322" y="1"/>
                      <a:pt x="306" y="0"/>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5"/>
              <p:cNvSpPr/>
              <p:nvPr/>
            </p:nvSpPr>
            <p:spPr>
              <a:xfrm>
                <a:off x="1381750" y="2075097"/>
                <a:ext cx="123447" cy="286252"/>
              </a:xfrm>
              <a:custGeom>
                <a:avLst/>
                <a:gdLst/>
                <a:ahLst/>
                <a:cxnLst/>
                <a:rect l="l" t="t" r="r" b="b"/>
                <a:pathLst>
                  <a:path w="2917" h="6764" extrusionOk="0">
                    <a:moveTo>
                      <a:pt x="298" y="1"/>
                    </a:moveTo>
                    <a:cubicBezTo>
                      <a:pt x="133" y="1"/>
                      <a:pt x="1" y="135"/>
                      <a:pt x="1" y="311"/>
                    </a:cubicBezTo>
                    <a:lnTo>
                      <a:pt x="1" y="6236"/>
                    </a:lnTo>
                    <a:cubicBezTo>
                      <a:pt x="1" y="6411"/>
                      <a:pt x="134" y="6565"/>
                      <a:pt x="302" y="6582"/>
                    </a:cubicBezTo>
                    <a:cubicBezTo>
                      <a:pt x="1065" y="6663"/>
                      <a:pt x="1828" y="6723"/>
                      <a:pt x="2592" y="6763"/>
                    </a:cubicBezTo>
                    <a:cubicBezTo>
                      <a:pt x="2598" y="6763"/>
                      <a:pt x="2603" y="6763"/>
                      <a:pt x="2609" y="6763"/>
                    </a:cubicBezTo>
                    <a:cubicBezTo>
                      <a:pt x="2779" y="6763"/>
                      <a:pt x="2917" y="6619"/>
                      <a:pt x="2917" y="6440"/>
                    </a:cubicBezTo>
                    <a:lnTo>
                      <a:pt x="2917" y="516"/>
                    </a:lnTo>
                    <a:cubicBezTo>
                      <a:pt x="2917" y="337"/>
                      <a:pt x="2781" y="189"/>
                      <a:pt x="2610" y="180"/>
                    </a:cubicBezTo>
                    <a:cubicBezTo>
                      <a:pt x="1850" y="142"/>
                      <a:pt x="1090" y="82"/>
                      <a:pt x="331" y="3"/>
                    </a:cubicBezTo>
                    <a:cubicBezTo>
                      <a:pt x="320" y="1"/>
                      <a:pt x="309" y="1"/>
                      <a:pt x="2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5"/>
              <p:cNvSpPr/>
              <p:nvPr/>
            </p:nvSpPr>
            <p:spPr>
              <a:xfrm>
                <a:off x="1528048" y="2084407"/>
                <a:ext cx="123574" cy="279354"/>
              </a:xfrm>
              <a:custGeom>
                <a:avLst/>
                <a:gdLst/>
                <a:ahLst/>
                <a:cxnLst/>
                <a:rect l="l" t="t" r="r" b="b"/>
                <a:pathLst>
                  <a:path w="2920" h="6601" extrusionOk="0">
                    <a:moveTo>
                      <a:pt x="2609" y="0"/>
                    </a:moveTo>
                    <a:cubicBezTo>
                      <a:pt x="2606" y="0"/>
                      <a:pt x="2603" y="0"/>
                      <a:pt x="2600" y="0"/>
                    </a:cubicBezTo>
                    <a:cubicBezTo>
                      <a:pt x="2186" y="12"/>
                      <a:pt x="1771" y="18"/>
                      <a:pt x="1357" y="18"/>
                    </a:cubicBezTo>
                    <a:cubicBezTo>
                      <a:pt x="1010" y="18"/>
                      <a:pt x="664" y="14"/>
                      <a:pt x="318" y="6"/>
                    </a:cubicBezTo>
                    <a:cubicBezTo>
                      <a:pt x="316" y="6"/>
                      <a:pt x="313" y="5"/>
                      <a:pt x="311" y="5"/>
                    </a:cubicBezTo>
                    <a:cubicBezTo>
                      <a:pt x="139" y="5"/>
                      <a:pt x="0" y="148"/>
                      <a:pt x="0" y="327"/>
                    </a:cubicBezTo>
                    <a:lnTo>
                      <a:pt x="0" y="6252"/>
                    </a:lnTo>
                    <a:cubicBezTo>
                      <a:pt x="0" y="6433"/>
                      <a:pt x="141" y="6584"/>
                      <a:pt x="313" y="6588"/>
                    </a:cubicBezTo>
                    <a:cubicBezTo>
                      <a:pt x="661" y="6597"/>
                      <a:pt x="1009" y="6601"/>
                      <a:pt x="1357" y="6601"/>
                    </a:cubicBezTo>
                    <a:cubicBezTo>
                      <a:pt x="1773" y="6601"/>
                      <a:pt x="2190" y="6595"/>
                      <a:pt x="2607" y="6583"/>
                    </a:cubicBezTo>
                    <a:cubicBezTo>
                      <a:pt x="2779" y="6578"/>
                      <a:pt x="2919" y="6427"/>
                      <a:pt x="2919" y="6248"/>
                    </a:cubicBezTo>
                    <a:lnTo>
                      <a:pt x="2919" y="322"/>
                    </a:lnTo>
                    <a:cubicBezTo>
                      <a:pt x="2919" y="143"/>
                      <a:pt x="2781" y="0"/>
                      <a:pt x="2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5"/>
              <p:cNvSpPr/>
              <p:nvPr/>
            </p:nvSpPr>
            <p:spPr>
              <a:xfrm>
                <a:off x="1674430" y="2074250"/>
                <a:ext cx="123405" cy="286633"/>
              </a:xfrm>
              <a:custGeom>
                <a:avLst/>
                <a:gdLst/>
                <a:ahLst/>
                <a:cxnLst/>
                <a:rect l="l" t="t" r="r" b="b"/>
                <a:pathLst>
                  <a:path w="2916" h="6773" extrusionOk="0">
                    <a:moveTo>
                      <a:pt x="2618" y="0"/>
                    </a:moveTo>
                    <a:cubicBezTo>
                      <a:pt x="2607" y="0"/>
                      <a:pt x="2596" y="1"/>
                      <a:pt x="2584" y="2"/>
                    </a:cubicBezTo>
                    <a:cubicBezTo>
                      <a:pt x="1826" y="86"/>
                      <a:pt x="1066" y="149"/>
                      <a:pt x="306" y="191"/>
                    </a:cubicBezTo>
                    <a:cubicBezTo>
                      <a:pt x="135" y="200"/>
                      <a:pt x="1" y="349"/>
                      <a:pt x="1" y="525"/>
                    </a:cubicBezTo>
                    <a:lnTo>
                      <a:pt x="1" y="6451"/>
                    </a:lnTo>
                    <a:cubicBezTo>
                      <a:pt x="1" y="6630"/>
                      <a:pt x="138" y="6773"/>
                      <a:pt x="308" y="6773"/>
                    </a:cubicBezTo>
                    <a:cubicBezTo>
                      <a:pt x="314" y="6773"/>
                      <a:pt x="320" y="6773"/>
                      <a:pt x="326" y="6772"/>
                    </a:cubicBezTo>
                    <a:cubicBezTo>
                      <a:pt x="1089" y="6729"/>
                      <a:pt x="1853" y="6666"/>
                      <a:pt x="2615" y="6583"/>
                    </a:cubicBezTo>
                    <a:cubicBezTo>
                      <a:pt x="2783" y="6563"/>
                      <a:pt x="2916" y="6409"/>
                      <a:pt x="2916" y="6234"/>
                    </a:cubicBezTo>
                    <a:lnTo>
                      <a:pt x="2916" y="310"/>
                    </a:lnTo>
                    <a:cubicBezTo>
                      <a:pt x="2916" y="134"/>
                      <a:pt x="2782" y="0"/>
                      <a:pt x="2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5"/>
              <p:cNvSpPr/>
              <p:nvPr/>
            </p:nvSpPr>
            <p:spPr>
              <a:xfrm>
                <a:off x="1820644" y="2062443"/>
                <a:ext cx="61533" cy="284136"/>
              </a:xfrm>
              <a:custGeom>
                <a:avLst/>
                <a:gdLst/>
                <a:ahLst/>
                <a:cxnLst/>
                <a:rect l="l" t="t" r="r" b="b"/>
                <a:pathLst>
                  <a:path w="1454" h="6714" extrusionOk="0">
                    <a:moveTo>
                      <a:pt x="1236" y="1"/>
                    </a:moveTo>
                    <a:cubicBezTo>
                      <a:pt x="1222" y="1"/>
                      <a:pt x="1208" y="2"/>
                      <a:pt x="1196" y="4"/>
                    </a:cubicBezTo>
                    <a:lnTo>
                      <a:pt x="1158" y="10"/>
                    </a:lnTo>
                    <a:cubicBezTo>
                      <a:pt x="1151" y="12"/>
                      <a:pt x="1135" y="15"/>
                      <a:pt x="1135" y="15"/>
                    </a:cubicBezTo>
                    <a:lnTo>
                      <a:pt x="1136" y="13"/>
                    </a:lnTo>
                    <a:lnTo>
                      <a:pt x="1136" y="13"/>
                    </a:lnTo>
                    <a:cubicBezTo>
                      <a:pt x="855" y="56"/>
                      <a:pt x="574" y="99"/>
                      <a:pt x="293" y="139"/>
                    </a:cubicBezTo>
                    <a:cubicBezTo>
                      <a:pt x="128" y="160"/>
                      <a:pt x="0" y="311"/>
                      <a:pt x="0" y="483"/>
                    </a:cubicBezTo>
                    <a:lnTo>
                      <a:pt x="0" y="6404"/>
                    </a:lnTo>
                    <a:cubicBezTo>
                      <a:pt x="5" y="6519"/>
                      <a:pt x="55" y="6713"/>
                      <a:pt x="338" y="6713"/>
                    </a:cubicBezTo>
                    <a:cubicBezTo>
                      <a:pt x="612" y="6675"/>
                      <a:pt x="886" y="6637"/>
                      <a:pt x="1161" y="6592"/>
                    </a:cubicBezTo>
                    <a:cubicBezTo>
                      <a:pt x="1326" y="6567"/>
                      <a:pt x="1454" y="6412"/>
                      <a:pt x="1454" y="6238"/>
                    </a:cubicBezTo>
                    <a:lnTo>
                      <a:pt x="1454" y="283"/>
                    </a:lnTo>
                    <a:cubicBezTo>
                      <a:pt x="1454" y="45"/>
                      <a:pt x="1329" y="1"/>
                      <a:pt x="1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5"/>
              <p:cNvSpPr/>
              <p:nvPr/>
            </p:nvSpPr>
            <p:spPr>
              <a:xfrm>
                <a:off x="1268843" y="1761850"/>
                <a:ext cx="95559" cy="275503"/>
              </a:xfrm>
              <a:custGeom>
                <a:avLst/>
                <a:gdLst/>
                <a:ahLst/>
                <a:cxnLst/>
                <a:rect l="l" t="t" r="r" b="b"/>
                <a:pathLst>
                  <a:path w="2258" h="6510" extrusionOk="0">
                    <a:moveTo>
                      <a:pt x="325" y="0"/>
                    </a:moveTo>
                    <a:cubicBezTo>
                      <a:pt x="142" y="0"/>
                      <a:pt x="0" y="145"/>
                      <a:pt x="14" y="328"/>
                    </a:cubicBezTo>
                    <a:cubicBezTo>
                      <a:pt x="161" y="2258"/>
                      <a:pt x="306" y="4190"/>
                      <a:pt x="453" y="6120"/>
                    </a:cubicBezTo>
                    <a:cubicBezTo>
                      <a:pt x="466" y="6292"/>
                      <a:pt x="613" y="6436"/>
                      <a:pt x="788" y="6447"/>
                    </a:cubicBezTo>
                    <a:cubicBezTo>
                      <a:pt x="1164" y="6472"/>
                      <a:pt x="1538" y="6493"/>
                      <a:pt x="1914" y="6509"/>
                    </a:cubicBezTo>
                    <a:cubicBezTo>
                      <a:pt x="1918" y="6509"/>
                      <a:pt x="1922" y="6509"/>
                      <a:pt x="1927" y="6509"/>
                    </a:cubicBezTo>
                    <a:cubicBezTo>
                      <a:pt x="2113" y="6509"/>
                      <a:pt x="2258" y="6357"/>
                      <a:pt x="2244" y="6172"/>
                    </a:cubicBezTo>
                    <a:cubicBezTo>
                      <a:pt x="2098" y="4241"/>
                      <a:pt x="1952" y="2310"/>
                      <a:pt x="1805" y="379"/>
                    </a:cubicBezTo>
                    <a:cubicBezTo>
                      <a:pt x="1793" y="206"/>
                      <a:pt x="1646" y="69"/>
                      <a:pt x="1470" y="62"/>
                    </a:cubicBezTo>
                    <a:cubicBezTo>
                      <a:pt x="1096" y="45"/>
                      <a:pt x="720" y="26"/>
                      <a:pt x="345" y="1"/>
                    </a:cubicBezTo>
                    <a:cubicBezTo>
                      <a:pt x="339" y="0"/>
                      <a:pt x="332" y="0"/>
                      <a:pt x="3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5"/>
              <p:cNvSpPr/>
              <p:nvPr/>
            </p:nvSpPr>
            <p:spPr>
              <a:xfrm>
                <a:off x="1382639" y="1767098"/>
                <a:ext cx="129711" cy="283756"/>
              </a:xfrm>
              <a:custGeom>
                <a:avLst/>
                <a:gdLst/>
                <a:ahLst/>
                <a:cxnLst/>
                <a:rect l="l" t="t" r="r" b="b"/>
                <a:pathLst>
                  <a:path w="3065" h="6705" extrusionOk="0">
                    <a:moveTo>
                      <a:pt x="302" y="1"/>
                    </a:moveTo>
                    <a:cubicBezTo>
                      <a:pt x="135" y="1"/>
                      <a:pt x="1" y="140"/>
                      <a:pt x="5" y="318"/>
                    </a:cubicBezTo>
                    <a:cubicBezTo>
                      <a:pt x="50" y="2293"/>
                      <a:pt x="96" y="4268"/>
                      <a:pt x="141" y="6242"/>
                    </a:cubicBezTo>
                    <a:cubicBezTo>
                      <a:pt x="145" y="6417"/>
                      <a:pt x="280" y="6568"/>
                      <a:pt x="449" y="6581"/>
                    </a:cubicBezTo>
                    <a:cubicBezTo>
                      <a:pt x="1214" y="6643"/>
                      <a:pt x="1977" y="6684"/>
                      <a:pt x="2742" y="6704"/>
                    </a:cubicBezTo>
                    <a:cubicBezTo>
                      <a:pt x="2745" y="6704"/>
                      <a:pt x="2749" y="6704"/>
                      <a:pt x="2753" y="6704"/>
                    </a:cubicBezTo>
                    <a:cubicBezTo>
                      <a:pt x="2925" y="6704"/>
                      <a:pt x="3065" y="6556"/>
                      <a:pt x="3060" y="6374"/>
                    </a:cubicBezTo>
                    <a:cubicBezTo>
                      <a:pt x="3013" y="4399"/>
                      <a:pt x="2969" y="2424"/>
                      <a:pt x="2924" y="450"/>
                    </a:cubicBezTo>
                    <a:cubicBezTo>
                      <a:pt x="2919" y="273"/>
                      <a:pt x="2780" y="129"/>
                      <a:pt x="2610" y="124"/>
                    </a:cubicBezTo>
                    <a:cubicBezTo>
                      <a:pt x="1848" y="104"/>
                      <a:pt x="1087" y="64"/>
                      <a:pt x="327" y="2"/>
                    </a:cubicBezTo>
                    <a:cubicBezTo>
                      <a:pt x="318" y="1"/>
                      <a:pt x="310"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5"/>
              <p:cNvSpPr/>
              <p:nvPr/>
            </p:nvSpPr>
            <p:spPr>
              <a:xfrm>
                <a:off x="1532068" y="1775181"/>
                <a:ext cx="123532" cy="279354"/>
              </a:xfrm>
              <a:custGeom>
                <a:avLst/>
                <a:gdLst/>
                <a:ahLst/>
                <a:cxnLst/>
                <a:rect l="l" t="t" r="r" b="b"/>
                <a:pathLst>
                  <a:path w="2919" h="6601" extrusionOk="0">
                    <a:moveTo>
                      <a:pt x="2608" y="0"/>
                    </a:moveTo>
                    <a:cubicBezTo>
                      <a:pt x="2605" y="0"/>
                      <a:pt x="2602" y="0"/>
                      <a:pt x="2599" y="1"/>
                    </a:cubicBezTo>
                    <a:cubicBezTo>
                      <a:pt x="2186" y="13"/>
                      <a:pt x="1773" y="19"/>
                      <a:pt x="1360" y="19"/>
                    </a:cubicBezTo>
                    <a:cubicBezTo>
                      <a:pt x="1013" y="19"/>
                      <a:pt x="665" y="15"/>
                      <a:pt x="317" y="6"/>
                    </a:cubicBezTo>
                    <a:cubicBezTo>
                      <a:pt x="314" y="6"/>
                      <a:pt x="311" y="6"/>
                      <a:pt x="308" y="6"/>
                    </a:cubicBezTo>
                    <a:cubicBezTo>
                      <a:pt x="138" y="6"/>
                      <a:pt x="0" y="148"/>
                      <a:pt x="0" y="328"/>
                    </a:cubicBezTo>
                    <a:lnTo>
                      <a:pt x="0" y="6253"/>
                    </a:lnTo>
                    <a:cubicBezTo>
                      <a:pt x="0" y="6434"/>
                      <a:pt x="140" y="6584"/>
                      <a:pt x="314" y="6588"/>
                    </a:cubicBezTo>
                    <a:cubicBezTo>
                      <a:pt x="661" y="6597"/>
                      <a:pt x="1009" y="6601"/>
                      <a:pt x="1357" y="6601"/>
                    </a:cubicBezTo>
                    <a:cubicBezTo>
                      <a:pt x="1773" y="6601"/>
                      <a:pt x="2189" y="6595"/>
                      <a:pt x="2605" y="6583"/>
                    </a:cubicBezTo>
                    <a:cubicBezTo>
                      <a:pt x="2778" y="6578"/>
                      <a:pt x="2918" y="6427"/>
                      <a:pt x="2918" y="6248"/>
                    </a:cubicBezTo>
                    <a:lnTo>
                      <a:pt x="2918" y="322"/>
                    </a:lnTo>
                    <a:cubicBezTo>
                      <a:pt x="2918" y="143"/>
                      <a:pt x="2780" y="0"/>
                      <a:pt x="2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5"/>
              <p:cNvSpPr/>
              <p:nvPr/>
            </p:nvSpPr>
            <p:spPr>
              <a:xfrm>
                <a:off x="1678408" y="1765024"/>
                <a:ext cx="123405" cy="286633"/>
              </a:xfrm>
              <a:custGeom>
                <a:avLst/>
                <a:gdLst/>
                <a:ahLst/>
                <a:cxnLst/>
                <a:rect l="l" t="t" r="r" b="b"/>
                <a:pathLst>
                  <a:path w="2916" h="6773" extrusionOk="0">
                    <a:moveTo>
                      <a:pt x="2619" y="0"/>
                    </a:moveTo>
                    <a:cubicBezTo>
                      <a:pt x="2608" y="0"/>
                      <a:pt x="2597" y="1"/>
                      <a:pt x="2585" y="2"/>
                    </a:cubicBezTo>
                    <a:cubicBezTo>
                      <a:pt x="1826" y="85"/>
                      <a:pt x="1065" y="148"/>
                      <a:pt x="306" y="191"/>
                    </a:cubicBezTo>
                    <a:cubicBezTo>
                      <a:pt x="136" y="200"/>
                      <a:pt x="2" y="348"/>
                      <a:pt x="1" y="526"/>
                    </a:cubicBezTo>
                    <a:lnTo>
                      <a:pt x="1" y="6451"/>
                    </a:lnTo>
                    <a:cubicBezTo>
                      <a:pt x="1" y="6631"/>
                      <a:pt x="139" y="6773"/>
                      <a:pt x="311" y="6773"/>
                    </a:cubicBezTo>
                    <a:cubicBezTo>
                      <a:pt x="316" y="6773"/>
                      <a:pt x="321" y="6773"/>
                      <a:pt x="327" y="6773"/>
                    </a:cubicBezTo>
                    <a:cubicBezTo>
                      <a:pt x="1090" y="6729"/>
                      <a:pt x="1853" y="6665"/>
                      <a:pt x="2615" y="6582"/>
                    </a:cubicBezTo>
                    <a:cubicBezTo>
                      <a:pt x="2783" y="6562"/>
                      <a:pt x="2915" y="6409"/>
                      <a:pt x="2915" y="6234"/>
                    </a:cubicBezTo>
                    <a:lnTo>
                      <a:pt x="2915" y="310"/>
                    </a:lnTo>
                    <a:cubicBezTo>
                      <a:pt x="2915" y="134"/>
                      <a:pt x="2782" y="0"/>
                      <a:pt x="2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5"/>
              <p:cNvSpPr/>
              <p:nvPr/>
            </p:nvSpPr>
            <p:spPr>
              <a:xfrm>
                <a:off x="1824664" y="1753217"/>
                <a:ext cx="61533" cy="284136"/>
              </a:xfrm>
              <a:custGeom>
                <a:avLst/>
                <a:gdLst/>
                <a:ahLst/>
                <a:cxnLst/>
                <a:rect l="l" t="t" r="r" b="b"/>
                <a:pathLst>
                  <a:path w="1454" h="6714" extrusionOk="0">
                    <a:moveTo>
                      <a:pt x="1234" y="0"/>
                    </a:moveTo>
                    <a:cubicBezTo>
                      <a:pt x="1220" y="0"/>
                      <a:pt x="1208" y="1"/>
                      <a:pt x="1196" y="3"/>
                    </a:cubicBezTo>
                    <a:cubicBezTo>
                      <a:pt x="1183" y="5"/>
                      <a:pt x="1169" y="7"/>
                      <a:pt x="1158" y="9"/>
                    </a:cubicBezTo>
                    <a:cubicBezTo>
                      <a:pt x="1150" y="11"/>
                      <a:pt x="1136" y="14"/>
                      <a:pt x="1136" y="14"/>
                    </a:cubicBezTo>
                    <a:lnTo>
                      <a:pt x="1136" y="12"/>
                    </a:lnTo>
                    <a:cubicBezTo>
                      <a:pt x="854" y="56"/>
                      <a:pt x="574" y="99"/>
                      <a:pt x="293" y="138"/>
                    </a:cubicBezTo>
                    <a:cubicBezTo>
                      <a:pt x="127" y="160"/>
                      <a:pt x="0" y="310"/>
                      <a:pt x="0" y="483"/>
                    </a:cubicBezTo>
                    <a:lnTo>
                      <a:pt x="0" y="6404"/>
                    </a:lnTo>
                    <a:cubicBezTo>
                      <a:pt x="4" y="6520"/>
                      <a:pt x="55" y="6713"/>
                      <a:pt x="336" y="6713"/>
                    </a:cubicBezTo>
                    <a:cubicBezTo>
                      <a:pt x="612" y="6675"/>
                      <a:pt x="886" y="6636"/>
                      <a:pt x="1162" y="6593"/>
                    </a:cubicBezTo>
                    <a:cubicBezTo>
                      <a:pt x="1326" y="6567"/>
                      <a:pt x="1454" y="6413"/>
                      <a:pt x="1454" y="6240"/>
                    </a:cubicBezTo>
                    <a:lnTo>
                      <a:pt x="1454" y="283"/>
                    </a:lnTo>
                    <a:cubicBezTo>
                      <a:pt x="1453" y="43"/>
                      <a:pt x="1327" y="0"/>
                      <a:pt x="1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5"/>
              <p:cNvSpPr/>
              <p:nvPr/>
            </p:nvSpPr>
            <p:spPr>
              <a:xfrm>
                <a:off x="1462665" y="901375"/>
                <a:ext cx="450835" cy="380457"/>
              </a:xfrm>
              <a:custGeom>
                <a:avLst/>
                <a:gdLst/>
                <a:ahLst/>
                <a:cxnLst/>
                <a:rect l="l" t="t" r="r" b="b"/>
                <a:pathLst>
                  <a:path w="10653" h="8990" extrusionOk="0">
                    <a:moveTo>
                      <a:pt x="5058" y="1"/>
                    </a:moveTo>
                    <a:cubicBezTo>
                      <a:pt x="1550" y="1"/>
                      <a:pt x="36" y="2255"/>
                      <a:pt x="11" y="5128"/>
                    </a:cubicBezTo>
                    <a:cubicBezTo>
                      <a:pt x="1" y="6213"/>
                      <a:pt x="426" y="7732"/>
                      <a:pt x="904" y="8358"/>
                    </a:cubicBezTo>
                    <a:cubicBezTo>
                      <a:pt x="1223" y="8777"/>
                      <a:pt x="1535" y="8989"/>
                      <a:pt x="1876" y="8989"/>
                    </a:cubicBezTo>
                    <a:cubicBezTo>
                      <a:pt x="2193" y="8989"/>
                      <a:pt x="2536" y="8806"/>
                      <a:pt x="2932" y="8435"/>
                    </a:cubicBezTo>
                    <a:cubicBezTo>
                      <a:pt x="3626" y="7785"/>
                      <a:pt x="4153" y="6985"/>
                      <a:pt x="4584" y="6290"/>
                    </a:cubicBezTo>
                    <a:cubicBezTo>
                      <a:pt x="5149" y="5381"/>
                      <a:pt x="5552" y="4646"/>
                      <a:pt x="5953" y="4646"/>
                    </a:cubicBezTo>
                    <a:cubicBezTo>
                      <a:pt x="5959" y="4646"/>
                      <a:pt x="5966" y="4647"/>
                      <a:pt x="5973" y="4647"/>
                    </a:cubicBezTo>
                    <a:cubicBezTo>
                      <a:pt x="5973" y="4647"/>
                      <a:pt x="9316" y="4732"/>
                      <a:pt x="9966" y="4732"/>
                    </a:cubicBezTo>
                    <a:cubicBezTo>
                      <a:pt x="10028" y="4732"/>
                      <a:pt x="10065" y="4731"/>
                      <a:pt x="10073" y="4730"/>
                    </a:cubicBezTo>
                    <a:cubicBezTo>
                      <a:pt x="10146" y="4714"/>
                      <a:pt x="10653" y="514"/>
                      <a:pt x="5965" y="47"/>
                    </a:cubicBezTo>
                    <a:cubicBezTo>
                      <a:pt x="5649" y="16"/>
                      <a:pt x="5347" y="1"/>
                      <a:pt x="5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5"/>
              <p:cNvSpPr/>
              <p:nvPr/>
            </p:nvSpPr>
            <p:spPr>
              <a:xfrm>
                <a:off x="1649250" y="1085505"/>
                <a:ext cx="250069" cy="315961"/>
              </a:xfrm>
              <a:custGeom>
                <a:avLst/>
                <a:gdLst/>
                <a:ahLst/>
                <a:cxnLst/>
                <a:rect l="l" t="t" r="r" b="b"/>
                <a:pathLst>
                  <a:path w="5909" h="7466" extrusionOk="0">
                    <a:moveTo>
                      <a:pt x="2855" y="0"/>
                    </a:moveTo>
                    <a:cubicBezTo>
                      <a:pt x="2424" y="0"/>
                      <a:pt x="1996" y="13"/>
                      <a:pt x="1608" y="46"/>
                    </a:cubicBezTo>
                    <a:cubicBezTo>
                      <a:pt x="875" y="107"/>
                      <a:pt x="835" y="393"/>
                      <a:pt x="750" y="877"/>
                    </a:cubicBezTo>
                    <a:cubicBezTo>
                      <a:pt x="750" y="877"/>
                      <a:pt x="0" y="7302"/>
                      <a:pt x="5322" y="7466"/>
                    </a:cubicBezTo>
                    <a:lnTo>
                      <a:pt x="5908" y="158"/>
                    </a:lnTo>
                    <a:cubicBezTo>
                      <a:pt x="5908" y="158"/>
                      <a:pt x="4364" y="0"/>
                      <a:pt x="2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5"/>
              <p:cNvSpPr/>
              <p:nvPr/>
            </p:nvSpPr>
            <p:spPr>
              <a:xfrm>
                <a:off x="1954246" y="1429899"/>
                <a:ext cx="158488" cy="141222"/>
              </a:xfrm>
              <a:custGeom>
                <a:avLst/>
                <a:gdLst/>
                <a:ahLst/>
                <a:cxnLst/>
                <a:rect l="l" t="t" r="r" b="b"/>
                <a:pathLst>
                  <a:path w="3745" h="3337" extrusionOk="0">
                    <a:moveTo>
                      <a:pt x="1927" y="531"/>
                    </a:moveTo>
                    <a:cubicBezTo>
                      <a:pt x="2560" y="531"/>
                      <a:pt x="3078" y="927"/>
                      <a:pt x="3159" y="1480"/>
                    </a:cubicBezTo>
                    <a:cubicBezTo>
                      <a:pt x="3201" y="1772"/>
                      <a:pt x="3112" y="2070"/>
                      <a:pt x="2908" y="2315"/>
                    </a:cubicBezTo>
                    <a:cubicBezTo>
                      <a:pt x="2697" y="2570"/>
                      <a:pt x="2386" y="2739"/>
                      <a:pt x="2037" y="2790"/>
                    </a:cubicBezTo>
                    <a:cubicBezTo>
                      <a:pt x="1962" y="2801"/>
                      <a:pt x="1888" y="2807"/>
                      <a:pt x="1815" y="2807"/>
                    </a:cubicBezTo>
                    <a:cubicBezTo>
                      <a:pt x="1188" y="2807"/>
                      <a:pt x="670" y="2407"/>
                      <a:pt x="588" y="1857"/>
                    </a:cubicBezTo>
                    <a:cubicBezTo>
                      <a:pt x="544" y="1561"/>
                      <a:pt x="634" y="1265"/>
                      <a:pt x="838" y="1020"/>
                    </a:cubicBezTo>
                    <a:cubicBezTo>
                      <a:pt x="1052" y="767"/>
                      <a:pt x="1361" y="598"/>
                      <a:pt x="1709" y="546"/>
                    </a:cubicBezTo>
                    <a:cubicBezTo>
                      <a:pt x="1779" y="536"/>
                      <a:pt x="1849" y="531"/>
                      <a:pt x="1920" y="531"/>
                    </a:cubicBezTo>
                    <a:lnTo>
                      <a:pt x="1919" y="531"/>
                    </a:lnTo>
                    <a:cubicBezTo>
                      <a:pt x="1922" y="531"/>
                      <a:pt x="1924" y="531"/>
                      <a:pt x="1927" y="531"/>
                    </a:cubicBezTo>
                    <a:close/>
                    <a:moveTo>
                      <a:pt x="1929" y="0"/>
                    </a:moveTo>
                    <a:cubicBezTo>
                      <a:pt x="1831" y="0"/>
                      <a:pt x="1732" y="8"/>
                      <a:pt x="1632" y="22"/>
                    </a:cubicBezTo>
                    <a:cubicBezTo>
                      <a:pt x="1155" y="91"/>
                      <a:pt x="731" y="325"/>
                      <a:pt x="435" y="680"/>
                    </a:cubicBezTo>
                    <a:cubicBezTo>
                      <a:pt x="130" y="1045"/>
                      <a:pt x="0" y="1487"/>
                      <a:pt x="65" y="1934"/>
                    </a:cubicBezTo>
                    <a:cubicBezTo>
                      <a:pt x="185" y="2749"/>
                      <a:pt x="922" y="3336"/>
                      <a:pt x="1820" y="3336"/>
                    </a:cubicBezTo>
                    <a:cubicBezTo>
                      <a:pt x="1823" y="3336"/>
                      <a:pt x="1826" y="3336"/>
                      <a:pt x="1830" y="3336"/>
                    </a:cubicBezTo>
                    <a:cubicBezTo>
                      <a:pt x="1925" y="3335"/>
                      <a:pt x="2019" y="3328"/>
                      <a:pt x="2113" y="3315"/>
                    </a:cubicBezTo>
                    <a:cubicBezTo>
                      <a:pt x="2590" y="3245"/>
                      <a:pt x="3015" y="3012"/>
                      <a:pt x="3311" y="2656"/>
                    </a:cubicBezTo>
                    <a:cubicBezTo>
                      <a:pt x="3615" y="2292"/>
                      <a:pt x="3745" y="1847"/>
                      <a:pt x="3681" y="1403"/>
                    </a:cubicBezTo>
                    <a:cubicBezTo>
                      <a:pt x="3561" y="590"/>
                      <a:pt x="2821" y="0"/>
                      <a:pt x="1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5"/>
              <p:cNvSpPr/>
              <p:nvPr/>
            </p:nvSpPr>
            <p:spPr>
              <a:xfrm>
                <a:off x="2218445" y="1452159"/>
                <a:ext cx="230136" cy="383504"/>
              </a:xfrm>
              <a:custGeom>
                <a:avLst/>
                <a:gdLst/>
                <a:ahLst/>
                <a:cxnLst/>
                <a:rect l="l" t="t" r="r" b="b"/>
                <a:pathLst>
                  <a:path w="5438" h="9062" extrusionOk="0">
                    <a:moveTo>
                      <a:pt x="409" y="1"/>
                    </a:moveTo>
                    <a:cubicBezTo>
                      <a:pt x="264" y="3"/>
                      <a:pt x="145" y="118"/>
                      <a:pt x="140" y="265"/>
                    </a:cubicBezTo>
                    <a:cubicBezTo>
                      <a:pt x="140" y="265"/>
                      <a:pt x="0" y="6318"/>
                      <a:pt x="3203" y="9061"/>
                    </a:cubicBezTo>
                    <a:lnTo>
                      <a:pt x="5312" y="7221"/>
                    </a:lnTo>
                    <a:cubicBezTo>
                      <a:pt x="5422" y="7122"/>
                      <a:pt x="5438" y="6955"/>
                      <a:pt x="5347" y="6837"/>
                    </a:cubicBezTo>
                    <a:cubicBezTo>
                      <a:pt x="5347" y="6837"/>
                      <a:pt x="3372" y="4279"/>
                      <a:pt x="3284" y="10"/>
                    </a:cubicBezTo>
                    <a:lnTo>
                      <a:pt x="409" y="1"/>
                    </a:lnTo>
                    <a:close/>
                  </a:path>
                </a:pathLst>
              </a:cu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5"/>
              <p:cNvSpPr/>
              <p:nvPr/>
            </p:nvSpPr>
            <p:spPr>
              <a:xfrm>
                <a:off x="1544426" y="1351566"/>
                <a:ext cx="330731" cy="191117"/>
              </a:xfrm>
              <a:custGeom>
                <a:avLst/>
                <a:gdLst/>
                <a:ahLst/>
                <a:cxnLst/>
                <a:rect l="l" t="t" r="r" b="b"/>
                <a:pathLst>
                  <a:path w="7815" h="4516" extrusionOk="0">
                    <a:moveTo>
                      <a:pt x="253" y="0"/>
                    </a:moveTo>
                    <a:cubicBezTo>
                      <a:pt x="109" y="0"/>
                      <a:pt x="0" y="108"/>
                      <a:pt x="0" y="265"/>
                    </a:cubicBezTo>
                    <a:lnTo>
                      <a:pt x="19" y="4250"/>
                    </a:lnTo>
                    <a:cubicBezTo>
                      <a:pt x="20" y="4405"/>
                      <a:pt x="133" y="4515"/>
                      <a:pt x="280" y="4515"/>
                    </a:cubicBezTo>
                    <a:cubicBezTo>
                      <a:pt x="296" y="4515"/>
                      <a:pt x="312" y="4514"/>
                      <a:pt x="328" y="4511"/>
                    </a:cubicBezTo>
                    <a:lnTo>
                      <a:pt x="7487" y="3332"/>
                    </a:lnTo>
                    <a:cubicBezTo>
                      <a:pt x="7656" y="3304"/>
                      <a:pt x="7796" y="3143"/>
                      <a:pt x="7796" y="2971"/>
                    </a:cubicBezTo>
                    <a:lnTo>
                      <a:pt x="7813" y="1668"/>
                    </a:lnTo>
                    <a:cubicBezTo>
                      <a:pt x="7815" y="1496"/>
                      <a:pt x="7679" y="1332"/>
                      <a:pt x="7510" y="1301"/>
                    </a:cubicBezTo>
                    <a:lnTo>
                      <a:pt x="303" y="5"/>
                    </a:lnTo>
                    <a:cubicBezTo>
                      <a:pt x="286" y="2"/>
                      <a:pt x="269" y="0"/>
                      <a:pt x="2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5"/>
              <p:cNvSpPr/>
              <p:nvPr/>
            </p:nvSpPr>
            <p:spPr>
              <a:xfrm>
                <a:off x="2764152" y="1395112"/>
                <a:ext cx="230475" cy="72156"/>
              </a:xfrm>
              <a:custGeom>
                <a:avLst/>
                <a:gdLst/>
                <a:ahLst/>
                <a:cxnLst/>
                <a:rect l="l" t="t" r="r" b="b"/>
                <a:pathLst>
                  <a:path w="5446" h="1705" extrusionOk="0">
                    <a:moveTo>
                      <a:pt x="1836" y="0"/>
                    </a:moveTo>
                    <a:cubicBezTo>
                      <a:pt x="934" y="0"/>
                      <a:pt x="65" y="16"/>
                      <a:pt x="0" y="16"/>
                    </a:cubicBezTo>
                    <a:lnTo>
                      <a:pt x="9" y="547"/>
                    </a:lnTo>
                    <a:cubicBezTo>
                      <a:pt x="25" y="546"/>
                      <a:pt x="905" y="530"/>
                      <a:pt x="1817" y="530"/>
                    </a:cubicBezTo>
                    <a:cubicBezTo>
                      <a:pt x="2555" y="530"/>
                      <a:pt x="3313" y="540"/>
                      <a:pt x="3651" y="577"/>
                    </a:cubicBezTo>
                    <a:cubicBezTo>
                      <a:pt x="4189" y="635"/>
                      <a:pt x="4811" y="1408"/>
                      <a:pt x="5007" y="1705"/>
                    </a:cubicBezTo>
                    <a:lnTo>
                      <a:pt x="5446" y="1409"/>
                    </a:lnTo>
                    <a:cubicBezTo>
                      <a:pt x="5360" y="1279"/>
                      <a:pt x="4583" y="143"/>
                      <a:pt x="3705" y="49"/>
                    </a:cubicBezTo>
                    <a:cubicBezTo>
                      <a:pt x="3350" y="11"/>
                      <a:pt x="2581" y="0"/>
                      <a:pt x="1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5"/>
              <p:cNvSpPr/>
              <p:nvPr/>
            </p:nvSpPr>
            <p:spPr>
              <a:xfrm>
                <a:off x="1855896" y="1448815"/>
                <a:ext cx="172115" cy="291712"/>
              </a:xfrm>
              <a:custGeom>
                <a:avLst/>
                <a:gdLst/>
                <a:ahLst/>
                <a:cxnLst/>
                <a:rect l="l" t="t" r="r" b="b"/>
                <a:pathLst>
                  <a:path w="4067" h="6893" extrusionOk="0">
                    <a:moveTo>
                      <a:pt x="2324" y="1"/>
                    </a:moveTo>
                    <a:cubicBezTo>
                      <a:pt x="2214" y="1"/>
                      <a:pt x="2110" y="69"/>
                      <a:pt x="2072" y="179"/>
                    </a:cubicBezTo>
                    <a:lnTo>
                      <a:pt x="48" y="6036"/>
                    </a:lnTo>
                    <a:cubicBezTo>
                      <a:pt x="1" y="6174"/>
                      <a:pt x="73" y="6325"/>
                      <a:pt x="210" y="6373"/>
                    </a:cubicBezTo>
                    <a:lnTo>
                      <a:pt x="1662" y="6879"/>
                    </a:lnTo>
                    <a:cubicBezTo>
                      <a:pt x="1690" y="6888"/>
                      <a:pt x="1718" y="6893"/>
                      <a:pt x="1746" y="6893"/>
                    </a:cubicBezTo>
                    <a:cubicBezTo>
                      <a:pt x="1856" y="6893"/>
                      <a:pt x="1958" y="6824"/>
                      <a:pt x="1996" y="6715"/>
                    </a:cubicBezTo>
                    <a:lnTo>
                      <a:pt x="4021" y="858"/>
                    </a:lnTo>
                    <a:cubicBezTo>
                      <a:pt x="4067" y="719"/>
                      <a:pt x="3995" y="569"/>
                      <a:pt x="3858" y="520"/>
                    </a:cubicBezTo>
                    <a:lnTo>
                      <a:pt x="2409" y="15"/>
                    </a:lnTo>
                    <a:cubicBezTo>
                      <a:pt x="2381" y="5"/>
                      <a:pt x="2352" y="1"/>
                      <a:pt x="2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5"/>
              <p:cNvSpPr/>
              <p:nvPr/>
            </p:nvSpPr>
            <p:spPr>
              <a:xfrm>
                <a:off x="1858265" y="1359353"/>
                <a:ext cx="934680" cy="141814"/>
              </a:xfrm>
              <a:custGeom>
                <a:avLst/>
                <a:gdLst/>
                <a:ahLst/>
                <a:cxnLst/>
                <a:rect l="l" t="t" r="r" b="b"/>
                <a:pathLst>
                  <a:path w="22086" h="3351" extrusionOk="0">
                    <a:moveTo>
                      <a:pt x="21805" y="0"/>
                    </a:moveTo>
                    <a:cubicBezTo>
                      <a:pt x="21805" y="0"/>
                      <a:pt x="21804" y="0"/>
                      <a:pt x="21804" y="0"/>
                    </a:cubicBezTo>
                    <a:lnTo>
                      <a:pt x="1313" y="77"/>
                    </a:lnTo>
                    <a:cubicBezTo>
                      <a:pt x="1168" y="78"/>
                      <a:pt x="962" y="160"/>
                      <a:pt x="859" y="260"/>
                    </a:cubicBezTo>
                    <a:lnTo>
                      <a:pt x="190" y="901"/>
                    </a:lnTo>
                    <a:cubicBezTo>
                      <a:pt x="85" y="1001"/>
                      <a:pt x="1" y="1203"/>
                      <a:pt x="1" y="1349"/>
                    </a:cubicBezTo>
                    <a:lnTo>
                      <a:pt x="9" y="3088"/>
                    </a:lnTo>
                    <a:cubicBezTo>
                      <a:pt x="9" y="3233"/>
                      <a:pt x="127" y="3350"/>
                      <a:pt x="273" y="3350"/>
                    </a:cubicBezTo>
                    <a:lnTo>
                      <a:pt x="21820" y="3268"/>
                    </a:lnTo>
                    <a:cubicBezTo>
                      <a:pt x="21821" y="3268"/>
                      <a:pt x="21821" y="3268"/>
                      <a:pt x="21822" y="3268"/>
                    </a:cubicBezTo>
                    <a:cubicBezTo>
                      <a:pt x="21968" y="3268"/>
                      <a:pt x="22085" y="3148"/>
                      <a:pt x="22082" y="3001"/>
                    </a:cubicBezTo>
                    <a:lnTo>
                      <a:pt x="22070" y="264"/>
                    </a:lnTo>
                    <a:cubicBezTo>
                      <a:pt x="22070" y="118"/>
                      <a:pt x="21951" y="0"/>
                      <a:pt x="21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5"/>
              <p:cNvSpPr/>
              <p:nvPr/>
            </p:nvSpPr>
            <p:spPr>
              <a:xfrm>
                <a:off x="2452682" y="1449873"/>
                <a:ext cx="702046" cy="27931"/>
              </a:xfrm>
              <a:custGeom>
                <a:avLst/>
                <a:gdLst/>
                <a:ahLst/>
                <a:cxnLst/>
                <a:rect l="l" t="t" r="r" b="b"/>
                <a:pathLst>
                  <a:path w="16589" h="660" extrusionOk="0">
                    <a:moveTo>
                      <a:pt x="16584" y="1"/>
                    </a:moveTo>
                    <a:lnTo>
                      <a:pt x="1" y="60"/>
                    </a:lnTo>
                    <a:lnTo>
                      <a:pt x="4" y="659"/>
                    </a:lnTo>
                    <a:lnTo>
                      <a:pt x="16588" y="601"/>
                    </a:lnTo>
                    <a:lnTo>
                      <a:pt x="16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5"/>
              <p:cNvSpPr/>
              <p:nvPr/>
            </p:nvSpPr>
            <p:spPr>
              <a:xfrm>
                <a:off x="3056832" y="1442552"/>
                <a:ext cx="170930" cy="39865"/>
              </a:xfrm>
              <a:custGeom>
                <a:avLst/>
                <a:gdLst/>
                <a:ahLst/>
                <a:cxnLst/>
                <a:rect l="l" t="t" r="r" b="b"/>
                <a:pathLst>
                  <a:path w="4039" h="942" extrusionOk="0">
                    <a:moveTo>
                      <a:pt x="3772" y="1"/>
                    </a:moveTo>
                    <a:lnTo>
                      <a:pt x="263" y="17"/>
                    </a:lnTo>
                    <a:cubicBezTo>
                      <a:pt x="118" y="19"/>
                      <a:pt x="0" y="138"/>
                      <a:pt x="0" y="283"/>
                    </a:cubicBezTo>
                    <a:lnTo>
                      <a:pt x="3" y="679"/>
                    </a:lnTo>
                    <a:cubicBezTo>
                      <a:pt x="3" y="824"/>
                      <a:pt x="121" y="942"/>
                      <a:pt x="265" y="942"/>
                    </a:cubicBezTo>
                    <a:cubicBezTo>
                      <a:pt x="266" y="942"/>
                      <a:pt x="267" y="942"/>
                      <a:pt x="268" y="942"/>
                    </a:cubicBezTo>
                    <a:lnTo>
                      <a:pt x="3775" y="927"/>
                    </a:lnTo>
                    <a:cubicBezTo>
                      <a:pt x="3921" y="926"/>
                      <a:pt x="4039" y="806"/>
                      <a:pt x="4036" y="661"/>
                    </a:cubicBezTo>
                    <a:lnTo>
                      <a:pt x="4035" y="266"/>
                    </a:lnTo>
                    <a:cubicBezTo>
                      <a:pt x="4036" y="119"/>
                      <a:pt x="3918" y="1"/>
                      <a:pt x="3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5"/>
              <p:cNvSpPr/>
              <p:nvPr/>
            </p:nvSpPr>
            <p:spPr>
              <a:xfrm>
                <a:off x="2182177" y="1511194"/>
                <a:ext cx="274234" cy="158531"/>
              </a:xfrm>
              <a:custGeom>
                <a:avLst/>
                <a:gdLst/>
                <a:ahLst/>
                <a:cxnLst/>
                <a:rect l="l" t="t" r="r" b="b"/>
                <a:pathLst>
                  <a:path w="6480" h="3746" extrusionOk="0">
                    <a:moveTo>
                      <a:pt x="5920" y="0"/>
                    </a:moveTo>
                    <a:cubicBezTo>
                      <a:pt x="5270" y="0"/>
                      <a:pt x="3880" y="309"/>
                      <a:pt x="3017" y="353"/>
                    </a:cubicBezTo>
                    <a:cubicBezTo>
                      <a:pt x="1927" y="409"/>
                      <a:pt x="1062" y="998"/>
                      <a:pt x="0" y="1924"/>
                    </a:cubicBezTo>
                    <a:cubicBezTo>
                      <a:pt x="0" y="1924"/>
                      <a:pt x="276" y="3735"/>
                      <a:pt x="970" y="3735"/>
                    </a:cubicBezTo>
                    <a:cubicBezTo>
                      <a:pt x="1008" y="3735"/>
                      <a:pt x="1048" y="3730"/>
                      <a:pt x="1090" y="3718"/>
                    </a:cubicBezTo>
                    <a:cubicBezTo>
                      <a:pt x="1872" y="3493"/>
                      <a:pt x="2487" y="3746"/>
                      <a:pt x="4300" y="3297"/>
                    </a:cubicBezTo>
                    <a:cubicBezTo>
                      <a:pt x="6115" y="2848"/>
                      <a:pt x="6480" y="327"/>
                      <a:pt x="6256" y="74"/>
                    </a:cubicBezTo>
                    <a:cubicBezTo>
                      <a:pt x="6209" y="21"/>
                      <a:pt x="6090" y="0"/>
                      <a:pt x="59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5"/>
              <p:cNvSpPr/>
              <p:nvPr/>
            </p:nvSpPr>
            <p:spPr>
              <a:xfrm>
                <a:off x="1256231" y="1412082"/>
                <a:ext cx="1003703" cy="535602"/>
              </a:xfrm>
              <a:custGeom>
                <a:avLst/>
                <a:gdLst/>
                <a:ahLst/>
                <a:cxnLst/>
                <a:rect l="l" t="t" r="r" b="b"/>
                <a:pathLst>
                  <a:path w="23717" h="12656" extrusionOk="0">
                    <a:moveTo>
                      <a:pt x="3524" y="1"/>
                    </a:moveTo>
                    <a:cubicBezTo>
                      <a:pt x="2798" y="1"/>
                      <a:pt x="2151" y="249"/>
                      <a:pt x="1639" y="841"/>
                    </a:cubicBezTo>
                    <a:cubicBezTo>
                      <a:pt x="1" y="2390"/>
                      <a:pt x="963" y="4906"/>
                      <a:pt x="4724" y="7812"/>
                    </a:cubicBezTo>
                    <a:cubicBezTo>
                      <a:pt x="8398" y="10650"/>
                      <a:pt x="11521" y="12655"/>
                      <a:pt x="12470" y="12655"/>
                    </a:cubicBezTo>
                    <a:cubicBezTo>
                      <a:pt x="12492" y="12655"/>
                      <a:pt x="12513" y="12654"/>
                      <a:pt x="12532" y="12652"/>
                    </a:cubicBezTo>
                    <a:cubicBezTo>
                      <a:pt x="13400" y="12555"/>
                      <a:pt x="21880" y="7946"/>
                      <a:pt x="23717" y="6129"/>
                    </a:cubicBezTo>
                    <a:cubicBezTo>
                      <a:pt x="23717" y="6129"/>
                      <a:pt x="23395" y="4773"/>
                      <a:pt x="22057" y="3380"/>
                    </a:cubicBezTo>
                    <a:cubicBezTo>
                      <a:pt x="22057" y="3380"/>
                      <a:pt x="16279" y="5095"/>
                      <a:pt x="13208" y="6748"/>
                    </a:cubicBezTo>
                    <a:cubicBezTo>
                      <a:pt x="13208" y="6748"/>
                      <a:pt x="7304" y="1"/>
                      <a:pt x="3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5"/>
              <p:cNvSpPr/>
              <p:nvPr/>
            </p:nvSpPr>
            <p:spPr>
              <a:xfrm>
                <a:off x="1315140" y="1545938"/>
                <a:ext cx="375844" cy="325441"/>
              </a:xfrm>
              <a:custGeom>
                <a:avLst/>
                <a:gdLst/>
                <a:ahLst/>
                <a:cxnLst/>
                <a:rect l="l" t="t" r="r" b="b"/>
                <a:pathLst>
                  <a:path w="8881" h="7690" extrusionOk="0">
                    <a:moveTo>
                      <a:pt x="2646" y="0"/>
                    </a:moveTo>
                    <a:cubicBezTo>
                      <a:pt x="2643" y="0"/>
                      <a:pt x="2640" y="0"/>
                      <a:pt x="2638" y="1"/>
                    </a:cubicBezTo>
                    <a:cubicBezTo>
                      <a:pt x="1619" y="152"/>
                      <a:pt x="0" y="2931"/>
                      <a:pt x="111" y="3131"/>
                    </a:cubicBezTo>
                    <a:cubicBezTo>
                      <a:pt x="382" y="3620"/>
                      <a:pt x="6163" y="7602"/>
                      <a:pt x="6528" y="7687"/>
                    </a:cubicBezTo>
                    <a:cubicBezTo>
                      <a:pt x="6534" y="7689"/>
                      <a:pt x="6541" y="7689"/>
                      <a:pt x="6548" y="7689"/>
                    </a:cubicBezTo>
                    <a:cubicBezTo>
                      <a:pt x="6960" y="7689"/>
                      <a:pt x="8881" y="5226"/>
                      <a:pt x="8877" y="4536"/>
                    </a:cubicBezTo>
                    <a:cubicBezTo>
                      <a:pt x="8874" y="4065"/>
                      <a:pt x="3096" y="0"/>
                      <a:pt x="2646"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5"/>
              <p:cNvSpPr/>
              <p:nvPr/>
            </p:nvSpPr>
            <p:spPr>
              <a:xfrm>
                <a:off x="1315140" y="1545938"/>
                <a:ext cx="375844" cy="325441"/>
              </a:xfrm>
              <a:custGeom>
                <a:avLst/>
                <a:gdLst/>
                <a:ahLst/>
                <a:cxnLst/>
                <a:rect l="l" t="t" r="r" b="b"/>
                <a:pathLst>
                  <a:path w="8881" h="7690" extrusionOk="0">
                    <a:moveTo>
                      <a:pt x="2646" y="0"/>
                    </a:moveTo>
                    <a:cubicBezTo>
                      <a:pt x="2643" y="0"/>
                      <a:pt x="2640" y="0"/>
                      <a:pt x="2638" y="1"/>
                    </a:cubicBezTo>
                    <a:cubicBezTo>
                      <a:pt x="1619" y="152"/>
                      <a:pt x="0" y="2931"/>
                      <a:pt x="111" y="3131"/>
                    </a:cubicBezTo>
                    <a:cubicBezTo>
                      <a:pt x="382" y="3620"/>
                      <a:pt x="6163" y="7602"/>
                      <a:pt x="6528" y="7687"/>
                    </a:cubicBezTo>
                    <a:cubicBezTo>
                      <a:pt x="6534" y="7689"/>
                      <a:pt x="6541" y="7689"/>
                      <a:pt x="6548" y="7689"/>
                    </a:cubicBezTo>
                    <a:cubicBezTo>
                      <a:pt x="6960" y="7689"/>
                      <a:pt x="8881" y="5226"/>
                      <a:pt x="8877" y="4536"/>
                    </a:cubicBezTo>
                    <a:cubicBezTo>
                      <a:pt x="8874" y="4065"/>
                      <a:pt x="3096"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5"/>
              <p:cNvSpPr/>
              <p:nvPr/>
            </p:nvSpPr>
            <p:spPr>
              <a:xfrm>
                <a:off x="1937868" y="1633158"/>
                <a:ext cx="311771" cy="231575"/>
              </a:xfrm>
              <a:custGeom>
                <a:avLst/>
                <a:gdLst/>
                <a:ahLst/>
                <a:cxnLst/>
                <a:rect l="l" t="t" r="r" b="b"/>
                <a:pathLst>
                  <a:path w="7367" h="5472" extrusionOk="0">
                    <a:moveTo>
                      <a:pt x="5991" y="0"/>
                    </a:moveTo>
                    <a:cubicBezTo>
                      <a:pt x="5493" y="0"/>
                      <a:pt x="176" y="2512"/>
                      <a:pt x="107" y="2903"/>
                    </a:cubicBezTo>
                    <a:cubicBezTo>
                      <a:pt x="1" y="3489"/>
                      <a:pt x="934" y="5472"/>
                      <a:pt x="1259" y="5472"/>
                    </a:cubicBezTo>
                    <a:cubicBezTo>
                      <a:pt x="1260" y="5472"/>
                      <a:pt x="1262" y="5472"/>
                      <a:pt x="1263" y="5472"/>
                    </a:cubicBezTo>
                    <a:cubicBezTo>
                      <a:pt x="1583" y="5452"/>
                      <a:pt x="6945" y="2493"/>
                      <a:pt x="7243" y="2119"/>
                    </a:cubicBezTo>
                    <a:cubicBezTo>
                      <a:pt x="7366" y="1969"/>
                      <a:pt x="6850" y="281"/>
                      <a:pt x="6015" y="3"/>
                    </a:cubicBezTo>
                    <a:cubicBezTo>
                      <a:pt x="6009" y="1"/>
                      <a:pt x="6001" y="0"/>
                      <a:pt x="599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5"/>
              <p:cNvSpPr/>
              <p:nvPr/>
            </p:nvSpPr>
            <p:spPr>
              <a:xfrm>
                <a:off x="1937868" y="1633158"/>
                <a:ext cx="311771" cy="231575"/>
              </a:xfrm>
              <a:custGeom>
                <a:avLst/>
                <a:gdLst/>
                <a:ahLst/>
                <a:cxnLst/>
                <a:rect l="l" t="t" r="r" b="b"/>
                <a:pathLst>
                  <a:path w="7367" h="5472" extrusionOk="0">
                    <a:moveTo>
                      <a:pt x="5991" y="0"/>
                    </a:moveTo>
                    <a:cubicBezTo>
                      <a:pt x="5493" y="0"/>
                      <a:pt x="176" y="2512"/>
                      <a:pt x="107" y="2903"/>
                    </a:cubicBezTo>
                    <a:cubicBezTo>
                      <a:pt x="1" y="3489"/>
                      <a:pt x="934" y="5472"/>
                      <a:pt x="1259" y="5472"/>
                    </a:cubicBezTo>
                    <a:cubicBezTo>
                      <a:pt x="1260" y="5472"/>
                      <a:pt x="1262" y="5472"/>
                      <a:pt x="1263" y="5472"/>
                    </a:cubicBezTo>
                    <a:cubicBezTo>
                      <a:pt x="1583" y="5452"/>
                      <a:pt x="6945" y="2493"/>
                      <a:pt x="7243" y="2119"/>
                    </a:cubicBezTo>
                    <a:cubicBezTo>
                      <a:pt x="7366" y="1969"/>
                      <a:pt x="6850" y="281"/>
                      <a:pt x="6015" y="3"/>
                    </a:cubicBezTo>
                    <a:cubicBezTo>
                      <a:pt x="6009" y="1"/>
                      <a:pt x="6001" y="0"/>
                      <a:pt x="5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1648066" y="1685591"/>
                <a:ext cx="302673" cy="269705"/>
              </a:xfrm>
              <a:custGeom>
                <a:avLst/>
                <a:gdLst/>
                <a:ahLst/>
                <a:cxnLst/>
                <a:rect l="l" t="t" r="r" b="b"/>
                <a:pathLst>
                  <a:path w="7152" h="6373" extrusionOk="0">
                    <a:moveTo>
                      <a:pt x="3568" y="0"/>
                    </a:moveTo>
                    <a:lnTo>
                      <a:pt x="3204" y="3588"/>
                    </a:lnTo>
                    <a:cubicBezTo>
                      <a:pt x="1825" y="3781"/>
                      <a:pt x="254" y="4270"/>
                      <a:pt x="125" y="4686"/>
                    </a:cubicBezTo>
                    <a:cubicBezTo>
                      <a:pt x="1" y="5087"/>
                      <a:pt x="1499" y="6371"/>
                      <a:pt x="3360" y="6372"/>
                    </a:cubicBezTo>
                    <a:cubicBezTo>
                      <a:pt x="3361" y="6372"/>
                      <a:pt x="3362" y="6372"/>
                      <a:pt x="3363" y="6372"/>
                    </a:cubicBezTo>
                    <a:cubicBezTo>
                      <a:pt x="5063" y="6372"/>
                      <a:pt x="7152" y="4729"/>
                      <a:pt x="7016" y="4306"/>
                    </a:cubicBezTo>
                    <a:cubicBezTo>
                      <a:pt x="6887" y="3909"/>
                      <a:pt x="5834" y="3499"/>
                      <a:pt x="4476" y="3499"/>
                    </a:cubicBezTo>
                    <a:cubicBezTo>
                      <a:pt x="4408" y="3499"/>
                      <a:pt x="4339" y="3500"/>
                      <a:pt x="4269" y="3502"/>
                    </a:cubicBezTo>
                    <a:lnTo>
                      <a:pt x="4451" y="111"/>
                    </a:lnTo>
                    <a:lnTo>
                      <a:pt x="356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1648066" y="1685591"/>
                <a:ext cx="302673" cy="269705"/>
              </a:xfrm>
              <a:custGeom>
                <a:avLst/>
                <a:gdLst/>
                <a:ahLst/>
                <a:cxnLst/>
                <a:rect l="l" t="t" r="r" b="b"/>
                <a:pathLst>
                  <a:path w="7152" h="6373" extrusionOk="0">
                    <a:moveTo>
                      <a:pt x="3568" y="0"/>
                    </a:moveTo>
                    <a:lnTo>
                      <a:pt x="3204" y="3588"/>
                    </a:lnTo>
                    <a:cubicBezTo>
                      <a:pt x="1825" y="3781"/>
                      <a:pt x="254" y="4270"/>
                      <a:pt x="125" y="4686"/>
                    </a:cubicBezTo>
                    <a:cubicBezTo>
                      <a:pt x="1" y="5087"/>
                      <a:pt x="1499" y="6371"/>
                      <a:pt x="3360" y="6372"/>
                    </a:cubicBezTo>
                    <a:cubicBezTo>
                      <a:pt x="3361" y="6372"/>
                      <a:pt x="3362" y="6372"/>
                      <a:pt x="3363" y="6372"/>
                    </a:cubicBezTo>
                    <a:cubicBezTo>
                      <a:pt x="5063" y="6372"/>
                      <a:pt x="7152" y="4729"/>
                      <a:pt x="7016" y="4306"/>
                    </a:cubicBezTo>
                    <a:cubicBezTo>
                      <a:pt x="6887" y="3909"/>
                      <a:pt x="5834" y="3499"/>
                      <a:pt x="4476" y="3499"/>
                    </a:cubicBezTo>
                    <a:cubicBezTo>
                      <a:pt x="4408" y="3499"/>
                      <a:pt x="4339" y="3500"/>
                      <a:pt x="4269" y="3502"/>
                    </a:cubicBezTo>
                    <a:lnTo>
                      <a:pt x="4451" y="11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1586195" y="3526560"/>
                <a:ext cx="198989" cy="464970"/>
              </a:xfrm>
              <a:custGeom>
                <a:avLst/>
                <a:gdLst/>
                <a:ahLst/>
                <a:cxnLst/>
                <a:rect l="l" t="t" r="r" b="b"/>
                <a:pathLst>
                  <a:path w="4702" h="10987" extrusionOk="0">
                    <a:moveTo>
                      <a:pt x="2541" y="1"/>
                    </a:moveTo>
                    <a:cubicBezTo>
                      <a:pt x="1632" y="1"/>
                      <a:pt x="654" y="102"/>
                      <a:pt x="373" y="323"/>
                    </a:cubicBezTo>
                    <a:cubicBezTo>
                      <a:pt x="1" y="615"/>
                      <a:pt x="195" y="10318"/>
                      <a:pt x="470" y="10584"/>
                    </a:cubicBezTo>
                    <a:cubicBezTo>
                      <a:pt x="783" y="10886"/>
                      <a:pt x="1528" y="10987"/>
                      <a:pt x="2293" y="10987"/>
                    </a:cubicBezTo>
                    <a:cubicBezTo>
                      <a:pt x="3343" y="10987"/>
                      <a:pt x="4431" y="10796"/>
                      <a:pt x="4483" y="10675"/>
                    </a:cubicBezTo>
                    <a:cubicBezTo>
                      <a:pt x="4701" y="10161"/>
                      <a:pt x="4448" y="602"/>
                      <a:pt x="4293" y="260"/>
                    </a:cubicBezTo>
                    <a:cubicBezTo>
                      <a:pt x="4217" y="93"/>
                      <a:pt x="3410" y="1"/>
                      <a:pt x="2541"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1586195" y="3526560"/>
                <a:ext cx="198989" cy="464970"/>
              </a:xfrm>
              <a:custGeom>
                <a:avLst/>
                <a:gdLst/>
                <a:ahLst/>
                <a:cxnLst/>
                <a:rect l="l" t="t" r="r" b="b"/>
                <a:pathLst>
                  <a:path w="4702" h="10987" extrusionOk="0">
                    <a:moveTo>
                      <a:pt x="2541" y="1"/>
                    </a:moveTo>
                    <a:cubicBezTo>
                      <a:pt x="1632" y="1"/>
                      <a:pt x="654" y="102"/>
                      <a:pt x="373" y="323"/>
                    </a:cubicBezTo>
                    <a:cubicBezTo>
                      <a:pt x="1" y="615"/>
                      <a:pt x="195" y="10318"/>
                      <a:pt x="470" y="10584"/>
                    </a:cubicBezTo>
                    <a:cubicBezTo>
                      <a:pt x="783" y="10886"/>
                      <a:pt x="1528" y="10987"/>
                      <a:pt x="2293" y="10987"/>
                    </a:cubicBezTo>
                    <a:cubicBezTo>
                      <a:pt x="3343" y="10987"/>
                      <a:pt x="4431" y="10796"/>
                      <a:pt x="4483" y="10675"/>
                    </a:cubicBezTo>
                    <a:cubicBezTo>
                      <a:pt x="4701" y="10161"/>
                      <a:pt x="4448" y="602"/>
                      <a:pt x="4293" y="260"/>
                    </a:cubicBezTo>
                    <a:cubicBezTo>
                      <a:pt x="4217" y="93"/>
                      <a:pt x="3410" y="1"/>
                      <a:pt x="2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1054284" y="3430072"/>
                <a:ext cx="378172" cy="463150"/>
              </a:xfrm>
              <a:custGeom>
                <a:avLst/>
                <a:gdLst/>
                <a:ahLst/>
                <a:cxnLst/>
                <a:rect l="l" t="t" r="r" b="b"/>
                <a:pathLst>
                  <a:path w="8936" h="10944" extrusionOk="0">
                    <a:moveTo>
                      <a:pt x="5594" y="1"/>
                    </a:moveTo>
                    <a:cubicBezTo>
                      <a:pt x="5581" y="1"/>
                      <a:pt x="5568" y="1"/>
                      <a:pt x="5556" y="2"/>
                    </a:cubicBezTo>
                    <a:cubicBezTo>
                      <a:pt x="5086" y="46"/>
                      <a:pt x="1" y="8299"/>
                      <a:pt x="88" y="8673"/>
                    </a:cubicBezTo>
                    <a:cubicBezTo>
                      <a:pt x="315" y="9636"/>
                      <a:pt x="2974" y="10944"/>
                      <a:pt x="3368" y="10944"/>
                    </a:cubicBezTo>
                    <a:cubicBezTo>
                      <a:pt x="3386" y="10944"/>
                      <a:pt x="3399" y="10941"/>
                      <a:pt x="3408" y="10936"/>
                    </a:cubicBezTo>
                    <a:cubicBezTo>
                      <a:pt x="3872" y="10623"/>
                      <a:pt x="8826" y="2460"/>
                      <a:pt x="8881" y="2087"/>
                    </a:cubicBezTo>
                    <a:cubicBezTo>
                      <a:pt x="8936" y="1720"/>
                      <a:pt x="6345" y="1"/>
                      <a:pt x="5594"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1054284" y="3430072"/>
                <a:ext cx="378172" cy="463150"/>
              </a:xfrm>
              <a:custGeom>
                <a:avLst/>
                <a:gdLst/>
                <a:ahLst/>
                <a:cxnLst/>
                <a:rect l="l" t="t" r="r" b="b"/>
                <a:pathLst>
                  <a:path w="8936" h="10944" extrusionOk="0">
                    <a:moveTo>
                      <a:pt x="5594" y="1"/>
                    </a:moveTo>
                    <a:cubicBezTo>
                      <a:pt x="5581" y="1"/>
                      <a:pt x="5568" y="1"/>
                      <a:pt x="5556" y="2"/>
                    </a:cubicBezTo>
                    <a:cubicBezTo>
                      <a:pt x="5086" y="46"/>
                      <a:pt x="1" y="8299"/>
                      <a:pt x="88" y="8673"/>
                    </a:cubicBezTo>
                    <a:cubicBezTo>
                      <a:pt x="315" y="9636"/>
                      <a:pt x="2974" y="10944"/>
                      <a:pt x="3368" y="10944"/>
                    </a:cubicBezTo>
                    <a:cubicBezTo>
                      <a:pt x="3386" y="10944"/>
                      <a:pt x="3399" y="10941"/>
                      <a:pt x="3408" y="10936"/>
                    </a:cubicBezTo>
                    <a:cubicBezTo>
                      <a:pt x="3872" y="10623"/>
                      <a:pt x="8826" y="2460"/>
                      <a:pt x="8881" y="2087"/>
                    </a:cubicBezTo>
                    <a:cubicBezTo>
                      <a:pt x="8936" y="1720"/>
                      <a:pt x="6345" y="1"/>
                      <a:pt x="5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1438331" y="3036842"/>
                <a:ext cx="194884" cy="331746"/>
              </a:xfrm>
              <a:custGeom>
                <a:avLst/>
                <a:gdLst/>
                <a:ahLst/>
                <a:cxnLst/>
                <a:rect l="l" t="t" r="r" b="b"/>
                <a:pathLst>
                  <a:path w="4605" h="7839" extrusionOk="0">
                    <a:moveTo>
                      <a:pt x="2561" y="1"/>
                    </a:moveTo>
                    <a:cubicBezTo>
                      <a:pt x="2509" y="1"/>
                      <a:pt x="2463" y="18"/>
                      <a:pt x="2426" y="55"/>
                    </a:cubicBezTo>
                    <a:cubicBezTo>
                      <a:pt x="2087" y="389"/>
                      <a:pt x="1425" y="2052"/>
                      <a:pt x="883" y="3861"/>
                    </a:cubicBezTo>
                    <a:cubicBezTo>
                      <a:pt x="319" y="5748"/>
                      <a:pt x="0" y="7631"/>
                      <a:pt x="670" y="7821"/>
                    </a:cubicBezTo>
                    <a:cubicBezTo>
                      <a:pt x="712" y="7833"/>
                      <a:pt x="760" y="7839"/>
                      <a:pt x="814" y="7839"/>
                    </a:cubicBezTo>
                    <a:cubicBezTo>
                      <a:pt x="1822" y="7839"/>
                      <a:pt x="4605" y="5707"/>
                      <a:pt x="4384" y="3565"/>
                    </a:cubicBezTo>
                    <a:cubicBezTo>
                      <a:pt x="4175" y="1546"/>
                      <a:pt x="3058" y="1"/>
                      <a:pt x="2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1279380" y="3115556"/>
                <a:ext cx="211515" cy="117523"/>
              </a:xfrm>
              <a:custGeom>
                <a:avLst/>
                <a:gdLst/>
                <a:ahLst/>
                <a:cxnLst/>
                <a:rect l="l" t="t" r="r" b="b"/>
                <a:pathLst>
                  <a:path w="4998" h="2777" extrusionOk="0">
                    <a:moveTo>
                      <a:pt x="341" y="0"/>
                    </a:moveTo>
                    <a:lnTo>
                      <a:pt x="0" y="826"/>
                    </a:lnTo>
                    <a:lnTo>
                      <a:pt x="4663" y="2777"/>
                    </a:lnTo>
                    <a:lnTo>
                      <a:pt x="4997" y="1706"/>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8" name="Google Shape;1148;p55"/>
          <p:cNvGrpSpPr/>
          <p:nvPr/>
        </p:nvGrpSpPr>
        <p:grpSpPr>
          <a:xfrm>
            <a:off x="2149025" y="1758014"/>
            <a:ext cx="2077024" cy="2573686"/>
            <a:chOff x="2149025" y="1758014"/>
            <a:chExt cx="2077024" cy="2573686"/>
          </a:xfrm>
        </p:grpSpPr>
        <p:sp>
          <p:nvSpPr>
            <p:cNvPr id="1149" name="Google Shape;1149;p55"/>
            <p:cNvSpPr/>
            <p:nvPr/>
          </p:nvSpPr>
          <p:spPr>
            <a:xfrm>
              <a:off x="2149025" y="3972300"/>
              <a:ext cx="1840200" cy="3594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55"/>
            <p:cNvGrpSpPr/>
            <p:nvPr/>
          </p:nvGrpSpPr>
          <p:grpSpPr>
            <a:xfrm>
              <a:off x="2242539" y="1758014"/>
              <a:ext cx="1983510" cy="2470596"/>
              <a:chOff x="2242539" y="1758014"/>
              <a:chExt cx="1983510" cy="2470596"/>
            </a:xfrm>
          </p:grpSpPr>
          <p:sp>
            <p:nvSpPr>
              <p:cNvPr id="1151" name="Google Shape;1151;p55"/>
              <p:cNvSpPr/>
              <p:nvPr/>
            </p:nvSpPr>
            <p:spPr>
              <a:xfrm>
                <a:off x="3905348" y="2226021"/>
                <a:ext cx="320701" cy="264077"/>
              </a:xfrm>
              <a:custGeom>
                <a:avLst/>
                <a:gdLst/>
                <a:ahLst/>
                <a:cxnLst/>
                <a:rect l="l" t="t" r="r" b="b"/>
                <a:pathLst>
                  <a:path w="7578" h="6240" extrusionOk="0">
                    <a:moveTo>
                      <a:pt x="6957" y="0"/>
                    </a:moveTo>
                    <a:cubicBezTo>
                      <a:pt x="5661" y="0"/>
                      <a:pt x="981" y="221"/>
                      <a:pt x="757" y="234"/>
                    </a:cubicBezTo>
                    <a:cubicBezTo>
                      <a:pt x="504" y="250"/>
                      <a:pt x="337" y="887"/>
                      <a:pt x="393" y="1594"/>
                    </a:cubicBezTo>
                    <a:cubicBezTo>
                      <a:pt x="449" y="2303"/>
                      <a:pt x="881" y="2190"/>
                      <a:pt x="899" y="2597"/>
                    </a:cubicBezTo>
                    <a:cubicBezTo>
                      <a:pt x="917" y="3005"/>
                      <a:pt x="0" y="5734"/>
                      <a:pt x="129" y="5932"/>
                    </a:cubicBezTo>
                    <a:cubicBezTo>
                      <a:pt x="259" y="6130"/>
                      <a:pt x="1520" y="6238"/>
                      <a:pt x="1803" y="6239"/>
                    </a:cubicBezTo>
                    <a:cubicBezTo>
                      <a:pt x="1803" y="6239"/>
                      <a:pt x="1803" y="6239"/>
                      <a:pt x="1803" y="6239"/>
                    </a:cubicBezTo>
                    <a:cubicBezTo>
                      <a:pt x="2087" y="6239"/>
                      <a:pt x="2286" y="3623"/>
                      <a:pt x="2638" y="2319"/>
                    </a:cubicBezTo>
                    <a:cubicBezTo>
                      <a:pt x="2638" y="2319"/>
                      <a:pt x="5306" y="2106"/>
                      <a:pt x="6184" y="1926"/>
                    </a:cubicBezTo>
                    <a:cubicBezTo>
                      <a:pt x="7061" y="1746"/>
                      <a:pt x="7578" y="86"/>
                      <a:pt x="7275" y="13"/>
                    </a:cubicBezTo>
                    <a:cubicBezTo>
                      <a:pt x="7240" y="4"/>
                      <a:pt x="7128" y="0"/>
                      <a:pt x="6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4001243" y="2298006"/>
                <a:ext cx="69913" cy="60687"/>
              </a:xfrm>
              <a:custGeom>
                <a:avLst/>
                <a:gdLst/>
                <a:ahLst/>
                <a:cxnLst/>
                <a:rect l="l" t="t" r="r" b="b"/>
                <a:pathLst>
                  <a:path w="1652" h="1434" extrusionOk="0">
                    <a:moveTo>
                      <a:pt x="1342" y="1"/>
                    </a:moveTo>
                    <a:cubicBezTo>
                      <a:pt x="1310" y="491"/>
                      <a:pt x="1251" y="849"/>
                      <a:pt x="1060" y="1002"/>
                    </a:cubicBezTo>
                    <a:cubicBezTo>
                      <a:pt x="959" y="1082"/>
                      <a:pt x="806" y="1122"/>
                      <a:pt x="586" y="1122"/>
                    </a:cubicBezTo>
                    <a:cubicBezTo>
                      <a:pt x="439" y="1122"/>
                      <a:pt x="261" y="1104"/>
                      <a:pt x="49" y="1068"/>
                    </a:cubicBezTo>
                    <a:lnTo>
                      <a:pt x="0" y="1377"/>
                    </a:lnTo>
                    <a:cubicBezTo>
                      <a:pt x="232" y="1415"/>
                      <a:pt x="427" y="1434"/>
                      <a:pt x="594" y="1434"/>
                    </a:cubicBezTo>
                    <a:cubicBezTo>
                      <a:pt x="890" y="1434"/>
                      <a:pt x="1095" y="1373"/>
                      <a:pt x="1252" y="1246"/>
                    </a:cubicBezTo>
                    <a:cubicBezTo>
                      <a:pt x="1533" y="1022"/>
                      <a:pt x="1614" y="610"/>
                      <a:pt x="1652" y="21"/>
                    </a:cubicBezTo>
                    <a:lnTo>
                      <a:pt x="1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3199082" y="2313368"/>
                <a:ext cx="693921" cy="539453"/>
              </a:xfrm>
              <a:custGeom>
                <a:avLst/>
                <a:gdLst/>
                <a:ahLst/>
                <a:cxnLst/>
                <a:rect l="l" t="t" r="r" b="b"/>
                <a:pathLst>
                  <a:path w="16397" h="12747" extrusionOk="0">
                    <a:moveTo>
                      <a:pt x="319" y="0"/>
                    </a:moveTo>
                    <a:cubicBezTo>
                      <a:pt x="200" y="0"/>
                      <a:pt x="93" y="13"/>
                      <a:pt x="1" y="40"/>
                    </a:cubicBezTo>
                    <a:lnTo>
                      <a:pt x="709" y="6522"/>
                    </a:lnTo>
                    <a:cubicBezTo>
                      <a:pt x="709" y="6522"/>
                      <a:pt x="2174" y="8019"/>
                      <a:pt x="3636" y="9467"/>
                    </a:cubicBezTo>
                    <a:cubicBezTo>
                      <a:pt x="4962" y="10781"/>
                      <a:pt x="6558" y="12747"/>
                      <a:pt x="8237" y="12747"/>
                    </a:cubicBezTo>
                    <a:cubicBezTo>
                      <a:pt x="8409" y="12747"/>
                      <a:pt x="8582" y="12726"/>
                      <a:pt x="8756" y="12682"/>
                    </a:cubicBezTo>
                    <a:cubicBezTo>
                      <a:pt x="10624" y="12208"/>
                      <a:pt x="16396" y="3125"/>
                      <a:pt x="16396" y="3125"/>
                    </a:cubicBezTo>
                    <a:lnTo>
                      <a:pt x="13365" y="2885"/>
                    </a:lnTo>
                    <a:cubicBezTo>
                      <a:pt x="13365" y="2885"/>
                      <a:pt x="8289" y="7488"/>
                      <a:pt x="8047" y="7488"/>
                    </a:cubicBezTo>
                    <a:cubicBezTo>
                      <a:pt x="8043" y="7488"/>
                      <a:pt x="8041" y="7487"/>
                      <a:pt x="8039" y="7485"/>
                    </a:cubicBezTo>
                    <a:cubicBezTo>
                      <a:pt x="7937" y="7347"/>
                      <a:pt x="5485" y="4330"/>
                      <a:pt x="4098" y="2453"/>
                    </a:cubicBezTo>
                    <a:cubicBezTo>
                      <a:pt x="2871" y="792"/>
                      <a:pt x="1236"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3399590" y="2613496"/>
                <a:ext cx="285194" cy="247487"/>
              </a:xfrm>
              <a:custGeom>
                <a:avLst/>
                <a:gdLst/>
                <a:ahLst/>
                <a:cxnLst/>
                <a:rect l="l" t="t" r="r" b="b"/>
                <a:pathLst>
                  <a:path w="6739" h="5848" extrusionOk="0">
                    <a:moveTo>
                      <a:pt x="2887" y="0"/>
                    </a:moveTo>
                    <a:lnTo>
                      <a:pt x="2528" y="3148"/>
                    </a:lnTo>
                    <a:cubicBezTo>
                      <a:pt x="2175" y="3137"/>
                      <a:pt x="1838" y="3127"/>
                      <a:pt x="1532" y="3127"/>
                    </a:cubicBezTo>
                    <a:cubicBezTo>
                      <a:pt x="689" y="3127"/>
                      <a:pt x="85" y="3207"/>
                      <a:pt x="54" y="3591"/>
                    </a:cubicBezTo>
                    <a:cubicBezTo>
                      <a:pt x="1" y="4220"/>
                      <a:pt x="1859" y="5848"/>
                      <a:pt x="3439" y="5848"/>
                    </a:cubicBezTo>
                    <a:cubicBezTo>
                      <a:pt x="3753" y="5848"/>
                      <a:pt x="4056" y="5784"/>
                      <a:pt x="4331" y="5635"/>
                    </a:cubicBezTo>
                    <a:cubicBezTo>
                      <a:pt x="5896" y="4786"/>
                      <a:pt x="6739" y="3489"/>
                      <a:pt x="6388" y="3260"/>
                    </a:cubicBezTo>
                    <a:cubicBezTo>
                      <a:pt x="6248" y="3169"/>
                      <a:pt x="5868" y="3147"/>
                      <a:pt x="5356" y="3147"/>
                    </a:cubicBezTo>
                    <a:cubicBezTo>
                      <a:pt x="4862" y="3147"/>
                      <a:pt x="4246" y="3168"/>
                      <a:pt x="3605" y="3168"/>
                    </a:cubicBezTo>
                    <a:cubicBezTo>
                      <a:pt x="3597" y="3168"/>
                      <a:pt x="3589" y="3168"/>
                      <a:pt x="3582" y="3168"/>
                    </a:cubicBezTo>
                    <a:lnTo>
                      <a:pt x="3769" y="112"/>
                    </a:lnTo>
                    <a:lnTo>
                      <a:pt x="28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3399590" y="2613496"/>
                <a:ext cx="285194" cy="247487"/>
              </a:xfrm>
              <a:custGeom>
                <a:avLst/>
                <a:gdLst/>
                <a:ahLst/>
                <a:cxnLst/>
                <a:rect l="l" t="t" r="r" b="b"/>
                <a:pathLst>
                  <a:path w="6739" h="5848" extrusionOk="0">
                    <a:moveTo>
                      <a:pt x="2887" y="0"/>
                    </a:moveTo>
                    <a:lnTo>
                      <a:pt x="2528" y="3148"/>
                    </a:lnTo>
                    <a:cubicBezTo>
                      <a:pt x="2175" y="3137"/>
                      <a:pt x="1838" y="3127"/>
                      <a:pt x="1532" y="3127"/>
                    </a:cubicBezTo>
                    <a:cubicBezTo>
                      <a:pt x="689" y="3127"/>
                      <a:pt x="85" y="3207"/>
                      <a:pt x="54" y="3591"/>
                    </a:cubicBezTo>
                    <a:cubicBezTo>
                      <a:pt x="1" y="4220"/>
                      <a:pt x="1859" y="5848"/>
                      <a:pt x="3439" y="5848"/>
                    </a:cubicBezTo>
                    <a:cubicBezTo>
                      <a:pt x="3753" y="5848"/>
                      <a:pt x="4056" y="5784"/>
                      <a:pt x="4331" y="5635"/>
                    </a:cubicBezTo>
                    <a:cubicBezTo>
                      <a:pt x="5896" y="4786"/>
                      <a:pt x="6739" y="3489"/>
                      <a:pt x="6388" y="3260"/>
                    </a:cubicBezTo>
                    <a:cubicBezTo>
                      <a:pt x="6248" y="3169"/>
                      <a:pt x="5868" y="3147"/>
                      <a:pt x="5356" y="3147"/>
                    </a:cubicBezTo>
                    <a:cubicBezTo>
                      <a:pt x="4862" y="3147"/>
                      <a:pt x="4246" y="3168"/>
                      <a:pt x="3605" y="3168"/>
                    </a:cubicBezTo>
                    <a:cubicBezTo>
                      <a:pt x="3597" y="3168"/>
                      <a:pt x="3589" y="3168"/>
                      <a:pt x="3582" y="3168"/>
                    </a:cubicBezTo>
                    <a:lnTo>
                      <a:pt x="3769" y="112"/>
                    </a:lnTo>
                    <a:lnTo>
                      <a:pt x="28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3620835" y="2423017"/>
                <a:ext cx="277238" cy="319728"/>
              </a:xfrm>
              <a:custGeom>
                <a:avLst/>
                <a:gdLst/>
                <a:ahLst/>
                <a:cxnLst/>
                <a:rect l="l" t="t" r="r" b="b"/>
                <a:pathLst>
                  <a:path w="6551" h="7555" extrusionOk="0">
                    <a:moveTo>
                      <a:pt x="4033" y="0"/>
                    </a:moveTo>
                    <a:cubicBezTo>
                      <a:pt x="4027" y="0"/>
                      <a:pt x="4021" y="0"/>
                      <a:pt x="4015" y="1"/>
                    </a:cubicBezTo>
                    <a:cubicBezTo>
                      <a:pt x="3585" y="15"/>
                      <a:pt x="0" y="5479"/>
                      <a:pt x="61" y="5825"/>
                    </a:cubicBezTo>
                    <a:cubicBezTo>
                      <a:pt x="213" y="6688"/>
                      <a:pt x="2077" y="7554"/>
                      <a:pt x="2456" y="7554"/>
                    </a:cubicBezTo>
                    <a:cubicBezTo>
                      <a:pt x="2484" y="7554"/>
                      <a:pt x="2504" y="7550"/>
                      <a:pt x="2515" y="7540"/>
                    </a:cubicBezTo>
                    <a:cubicBezTo>
                      <a:pt x="2663" y="7394"/>
                      <a:pt x="6413" y="1888"/>
                      <a:pt x="6482" y="1551"/>
                    </a:cubicBezTo>
                    <a:cubicBezTo>
                      <a:pt x="6550" y="1217"/>
                      <a:pt x="4686" y="0"/>
                      <a:pt x="403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3620835" y="2423017"/>
                <a:ext cx="277238" cy="319728"/>
              </a:xfrm>
              <a:custGeom>
                <a:avLst/>
                <a:gdLst/>
                <a:ahLst/>
                <a:cxnLst/>
                <a:rect l="l" t="t" r="r" b="b"/>
                <a:pathLst>
                  <a:path w="6551" h="7555" extrusionOk="0">
                    <a:moveTo>
                      <a:pt x="4033" y="0"/>
                    </a:moveTo>
                    <a:cubicBezTo>
                      <a:pt x="4027" y="0"/>
                      <a:pt x="4021" y="0"/>
                      <a:pt x="4015" y="1"/>
                    </a:cubicBezTo>
                    <a:cubicBezTo>
                      <a:pt x="3585" y="15"/>
                      <a:pt x="0" y="5479"/>
                      <a:pt x="61" y="5825"/>
                    </a:cubicBezTo>
                    <a:cubicBezTo>
                      <a:pt x="213" y="6688"/>
                      <a:pt x="2077" y="7554"/>
                      <a:pt x="2456" y="7554"/>
                    </a:cubicBezTo>
                    <a:cubicBezTo>
                      <a:pt x="2484" y="7554"/>
                      <a:pt x="2504" y="7550"/>
                      <a:pt x="2515" y="7540"/>
                    </a:cubicBezTo>
                    <a:cubicBezTo>
                      <a:pt x="2663" y="7394"/>
                      <a:pt x="6413" y="1888"/>
                      <a:pt x="6482" y="1551"/>
                    </a:cubicBezTo>
                    <a:cubicBezTo>
                      <a:pt x="6550" y="1217"/>
                      <a:pt x="4686" y="0"/>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2242539" y="3739482"/>
                <a:ext cx="196153" cy="391799"/>
              </a:xfrm>
              <a:custGeom>
                <a:avLst/>
                <a:gdLst/>
                <a:ahLst/>
                <a:cxnLst/>
                <a:rect l="l" t="t" r="r" b="b"/>
                <a:pathLst>
                  <a:path w="4635" h="9258" extrusionOk="0">
                    <a:moveTo>
                      <a:pt x="867" y="0"/>
                    </a:moveTo>
                    <a:cubicBezTo>
                      <a:pt x="803" y="0"/>
                      <a:pt x="727" y="9"/>
                      <a:pt x="639" y="32"/>
                    </a:cubicBezTo>
                    <a:cubicBezTo>
                      <a:pt x="267" y="135"/>
                      <a:pt x="119" y="924"/>
                      <a:pt x="61" y="1944"/>
                    </a:cubicBezTo>
                    <a:cubicBezTo>
                      <a:pt x="1" y="2964"/>
                      <a:pt x="337" y="5325"/>
                      <a:pt x="564" y="6177"/>
                    </a:cubicBezTo>
                    <a:cubicBezTo>
                      <a:pt x="616" y="6375"/>
                      <a:pt x="651" y="6547"/>
                      <a:pt x="681" y="6703"/>
                    </a:cubicBezTo>
                    <a:lnTo>
                      <a:pt x="681" y="6705"/>
                    </a:lnTo>
                    <a:cubicBezTo>
                      <a:pt x="681" y="6706"/>
                      <a:pt x="681" y="6708"/>
                      <a:pt x="681" y="6709"/>
                    </a:cubicBezTo>
                    <a:cubicBezTo>
                      <a:pt x="763" y="7147"/>
                      <a:pt x="810" y="7440"/>
                      <a:pt x="1110" y="7689"/>
                    </a:cubicBezTo>
                    <a:cubicBezTo>
                      <a:pt x="1750" y="8583"/>
                      <a:pt x="2924" y="9257"/>
                      <a:pt x="3509" y="9257"/>
                    </a:cubicBezTo>
                    <a:cubicBezTo>
                      <a:pt x="3658" y="9257"/>
                      <a:pt x="3768" y="9214"/>
                      <a:pt x="3823" y="9120"/>
                    </a:cubicBezTo>
                    <a:cubicBezTo>
                      <a:pt x="4162" y="8524"/>
                      <a:pt x="3966" y="7630"/>
                      <a:pt x="3619" y="7382"/>
                    </a:cubicBezTo>
                    <a:cubicBezTo>
                      <a:pt x="3276" y="7136"/>
                      <a:pt x="2872" y="5890"/>
                      <a:pt x="2949" y="5231"/>
                    </a:cubicBezTo>
                    <a:cubicBezTo>
                      <a:pt x="3094" y="4731"/>
                      <a:pt x="3252" y="4699"/>
                      <a:pt x="3748" y="4519"/>
                    </a:cubicBezTo>
                    <a:cubicBezTo>
                      <a:pt x="4244" y="4341"/>
                      <a:pt x="4248" y="4051"/>
                      <a:pt x="4094" y="3898"/>
                    </a:cubicBezTo>
                    <a:cubicBezTo>
                      <a:pt x="3711" y="3533"/>
                      <a:pt x="4245" y="2562"/>
                      <a:pt x="4440" y="1987"/>
                    </a:cubicBezTo>
                    <a:cubicBezTo>
                      <a:pt x="4635" y="1414"/>
                      <a:pt x="4406" y="500"/>
                      <a:pt x="3941" y="334"/>
                    </a:cubicBezTo>
                    <a:cubicBezTo>
                      <a:pt x="3598" y="213"/>
                      <a:pt x="2605" y="18"/>
                      <a:pt x="1829" y="18"/>
                    </a:cubicBezTo>
                    <a:cubicBezTo>
                      <a:pt x="1573" y="18"/>
                      <a:pt x="1341" y="39"/>
                      <a:pt x="1164" y="91"/>
                    </a:cubicBezTo>
                    <a:cubicBezTo>
                      <a:pt x="1164" y="91"/>
                      <a:pt x="1074" y="0"/>
                      <a:pt x="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2360229" y="3101859"/>
                <a:ext cx="791680" cy="964769"/>
              </a:xfrm>
              <a:custGeom>
                <a:avLst/>
                <a:gdLst/>
                <a:ahLst/>
                <a:cxnLst/>
                <a:rect l="l" t="t" r="r" b="b"/>
                <a:pathLst>
                  <a:path w="18707" h="22797" extrusionOk="0">
                    <a:moveTo>
                      <a:pt x="12012" y="0"/>
                    </a:moveTo>
                    <a:cubicBezTo>
                      <a:pt x="8474" y="2490"/>
                      <a:pt x="11006" y="4809"/>
                      <a:pt x="10369" y="6233"/>
                    </a:cubicBezTo>
                    <a:lnTo>
                      <a:pt x="12412" y="16811"/>
                    </a:lnTo>
                    <a:cubicBezTo>
                      <a:pt x="12412" y="16811"/>
                      <a:pt x="10227" y="16247"/>
                      <a:pt x="7850" y="16011"/>
                    </a:cubicBezTo>
                    <a:cubicBezTo>
                      <a:pt x="5558" y="15783"/>
                      <a:pt x="902" y="15039"/>
                      <a:pt x="202" y="14965"/>
                    </a:cubicBezTo>
                    <a:cubicBezTo>
                      <a:pt x="202" y="14965"/>
                      <a:pt x="1" y="17142"/>
                      <a:pt x="25" y="17952"/>
                    </a:cubicBezTo>
                    <a:cubicBezTo>
                      <a:pt x="68" y="19380"/>
                      <a:pt x="380" y="19878"/>
                      <a:pt x="380" y="19878"/>
                    </a:cubicBezTo>
                    <a:cubicBezTo>
                      <a:pt x="380" y="19878"/>
                      <a:pt x="12679" y="22790"/>
                      <a:pt x="13499" y="22790"/>
                    </a:cubicBezTo>
                    <a:cubicBezTo>
                      <a:pt x="13810" y="22790"/>
                      <a:pt x="14111" y="22797"/>
                      <a:pt x="14398" y="22797"/>
                    </a:cubicBezTo>
                    <a:cubicBezTo>
                      <a:pt x="16335" y="22797"/>
                      <a:pt x="17709" y="22490"/>
                      <a:pt x="18077" y="17751"/>
                    </a:cubicBezTo>
                    <a:cubicBezTo>
                      <a:pt x="18706" y="9639"/>
                      <a:pt x="17721" y="3071"/>
                      <a:pt x="17721" y="3071"/>
                    </a:cubicBezTo>
                    <a:lnTo>
                      <a:pt x="120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2855322" y="3902537"/>
                <a:ext cx="279354" cy="179310"/>
              </a:xfrm>
              <a:custGeom>
                <a:avLst/>
                <a:gdLst/>
                <a:ahLst/>
                <a:cxnLst/>
                <a:rect l="l" t="t" r="r" b="b"/>
                <a:pathLst>
                  <a:path w="6601" h="4237" extrusionOk="0">
                    <a:moveTo>
                      <a:pt x="6128" y="1"/>
                    </a:moveTo>
                    <a:cubicBezTo>
                      <a:pt x="5707" y="1"/>
                      <a:pt x="4289" y="598"/>
                      <a:pt x="2858" y="1354"/>
                    </a:cubicBezTo>
                    <a:cubicBezTo>
                      <a:pt x="1353" y="2151"/>
                      <a:pt x="1" y="3098"/>
                      <a:pt x="292" y="3628"/>
                    </a:cubicBezTo>
                    <a:cubicBezTo>
                      <a:pt x="473" y="3960"/>
                      <a:pt x="1484" y="4236"/>
                      <a:pt x="2592" y="4236"/>
                    </a:cubicBezTo>
                    <a:cubicBezTo>
                      <a:pt x="3736" y="4236"/>
                      <a:pt x="4984" y="3941"/>
                      <a:pt x="5527" y="3107"/>
                    </a:cubicBezTo>
                    <a:cubicBezTo>
                      <a:pt x="6534" y="1559"/>
                      <a:pt x="6601" y="10"/>
                      <a:pt x="6135" y="1"/>
                    </a:cubicBezTo>
                    <a:cubicBezTo>
                      <a:pt x="6133" y="1"/>
                      <a:pt x="6131" y="1"/>
                      <a:pt x="6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2860570" y="3785525"/>
                <a:ext cx="154510" cy="191667"/>
              </a:xfrm>
              <a:custGeom>
                <a:avLst/>
                <a:gdLst/>
                <a:ahLst/>
                <a:cxnLst/>
                <a:rect l="l" t="t" r="r" b="b"/>
                <a:pathLst>
                  <a:path w="3651" h="4529" extrusionOk="0">
                    <a:moveTo>
                      <a:pt x="462" y="1"/>
                    </a:moveTo>
                    <a:lnTo>
                      <a:pt x="0" y="515"/>
                    </a:lnTo>
                    <a:lnTo>
                      <a:pt x="2608" y="4529"/>
                    </a:lnTo>
                    <a:lnTo>
                      <a:pt x="3651" y="3843"/>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3393454" y="4053913"/>
                <a:ext cx="416937" cy="174697"/>
              </a:xfrm>
              <a:custGeom>
                <a:avLst/>
                <a:gdLst/>
                <a:ahLst/>
                <a:cxnLst/>
                <a:rect l="l" t="t" r="r" b="b"/>
                <a:pathLst>
                  <a:path w="9852" h="4128" extrusionOk="0">
                    <a:moveTo>
                      <a:pt x="4301" y="1"/>
                    </a:moveTo>
                    <a:cubicBezTo>
                      <a:pt x="4222" y="1"/>
                      <a:pt x="4149" y="35"/>
                      <a:pt x="4094" y="87"/>
                    </a:cubicBezTo>
                    <a:cubicBezTo>
                      <a:pt x="3866" y="320"/>
                      <a:pt x="3420" y="422"/>
                      <a:pt x="2973" y="422"/>
                    </a:cubicBezTo>
                    <a:cubicBezTo>
                      <a:pt x="2690" y="422"/>
                      <a:pt x="2407" y="381"/>
                      <a:pt x="2179" y="306"/>
                    </a:cubicBezTo>
                    <a:cubicBezTo>
                      <a:pt x="1813" y="187"/>
                      <a:pt x="1302" y="19"/>
                      <a:pt x="927" y="19"/>
                    </a:cubicBezTo>
                    <a:cubicBezTo>
                      <a:pt x="699" y="19"/>
                      <a:pt x="522" y="81"/>
                      <a:pt x="458" y="255"/>
                    </a:cubicBezTo>
                    <a:cubicBezTo>
                      <a:pt x="291" y="708"/>
                      <a:pt x="0" y="1989"/>
                      <a:pt x="216" y="2695"/>
                    </a:cubicBezTo>
                    <a:cubicBezTo>
                      <a:pt x="216" y="2695"/>
                      <a:pt x="57" y="2847"/>
                      <a:pt x="159" y="3211"/>
                    </a:cubicBezTo>
                    <a:cubicBezTo>
                      <a:pt x="263" y="3578"/>
                      <a:pt x="1072" y="3720"/>
                      <a:pt x="2113" y="3775"/>
                    </a:cubicBezTo>
                    <a:cubicBezTo>
                      <a:pt x="2951" y="3818"/>
                      <a:pt x="5591" y="4127"/>
                      <a:pt x="7041" y="4127"/>
                    </a:cubicBezTo>
                    <a:cubicBezTo>
                      <a:pt x="7391" y="4127"/>
                      <a:pt x="7672" y="4109"/>
                      <a:pt x="7841" y="4065"/>
                    </a:cubicBezTo>
                    <a:cubicBezTo>
                      <a:pt x="8711" y="3838"/>
                      <a:pt x="9138" y="3943"/>
                      <a:pt x="9508" y="3355"/>
                    </a:cubicBezTo>
                    <a:cubicBezTo>
                      <a:pt x="9738" y="2983"/>
                      <a:pt x="9851" y="2236"/>
                      <a:pt x="8949" y="2015"/>
                    </a:cubicBezTo>
                    <a:cubicBezTo>
                      <a:pt x="8174" y="1826"/>
                      <a:pt x="5177" y="1620"/>
                      <a:pt x="4731" y="429"/>
                    </a:cubicBezTo>
                    <a:cubicBezTo>
                      <a:pt x="4612" y="113"/>
                      <a:pt x="4446" y="1"/>
                      <a:pt x="4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2689727" y="3099574"/>
                <a:ext cx="987114" cy="1014156"/>
              </a:xfrm>
              <a:custGeom>
                <a:avLst/>
                <a:gdLst/>
                <a:ahLst/>
                <a:cxnLst/>
                <a:rect l="l" t="t" r="r" b="b"/>
                <a:pathLst>
                  <a:path w="23325" h="23964" extrusionOk="0">
                    <a:moveTo>
                      <a:pt x="2037" y="1"/>
                    </a:moveTo>
                    <a:cubicBezTo>
                      <a:pt x="1670" y="508"/>
                      <a:pt x="0" y="5278"/>
                      <a:pt x="2391" y="7218"/>
                    </a:cubicBezTo>
                    <a:cubicBezTo>
                      <a:pt x="4122" y="8620"/>
                      <a:pt x="6462" y="8683"/>
                      <a:pt x="8345" y="8683"/>
                    </a:cubicBezTo>
                    <a:cubicBezTo>
                      <a:pt x="8530" y="8683"/>
                      <a:pt x="8710" y="8682"/>
                      <a:pt x="8885" y="8682"/>
                    </a:cubicBezTo>
                    <a:cubicBezTo>
                      <a:pt x="9389" y="8682"/>
                      <a:pt x="9848" y="8687"/>
                      <a:pt x="10237" y="8726"/>
                    </a:cubicBezTo>
                    <a:lnTo>
                      <a:pt x="17953" y="8850"/>
                    </a:lnTo>
                    <a:lnTo>
                      <a:pt x="16642" y="23591"/>
                    </a:lnTo>
                    <a:cubicBezTo>
                      <a:pt x="16642" y="23591"/>
                      <a:pt x="16975" y="23964"/>
                      <a:pt x="20182" y="23964"/>
                    </a:cubicBezTo>
                    <a:cubicBezTo>
                      <a:pt x="20255" y="23964"/>
                      <a:pt x="20328" y="23964"/>
                      <a:pt x="20403" y="23963"/>
                    </a:cubicBezTo>
                    <a:cubicBezTo>
                      <a:pt x="21866" y="23956"/>
                      <a:pt x="22349" y="23824"/>
                      <a:pt x="22349" y="23824"/>
                    </a:cubicBezTo>
                    <a:cubicBezTo>
                      <a:pt x="22349" y="23824"/>
                      <a:pt x="23324" y="6266"/>
                      <a:pt x="23021" y="5072"/>
                    </a:cubicBezTo>
                    <a:cubicBezTo>
                      <a:pt x="22953" y="4808"/>
                      <a:pt x="22604" y="3937"/>
                      <a:pt x="20521" y="3290"/>
                    </a:cubicBezTo>
                    <a:cubicBezTo>
                      <a:pt x="17830" y="2454"/>
                      <a:pt x="11266" y="1128"/>
                      <a:pt x="11266" y="1128"/>
                    </a:cubicBezTo>
                    <a:lnTo>
                      <a:pt x="20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2648677" y="2222128"/>
                <a:ext cx="692440" cy="1018262"/>
              </a:xfrm>
              <a:custGeom>
                <a:avLst/>
                <a:gdLst/>
                <a:ahLst/>
                <a:cxnLst/>
                <a:rect l="l" t="t" r="r" b="b"/>
                <a:pathLst>
                  <a:path w="16362" h="24061" extrusionOk="0">
                    <a:moveTo>
                      <a:pt x="7562" y="1"/>
                    </a:moveTo>
                    <a:cubicBezTo>
                      <a:pt x="6883" y="1"/>
                      <a:pt x="4665" y="95"/>
                      <a:pt x="2775" y="1242"/>
                    </a:cubicBezTo>
                    <a:cubicBezTo>
                      <a:pt x="0" y="2924"/>
                      <a:pt x="1557" y="8894"/>
                      <a:pt x="1732" y="10894"/>
                    </a:cubicBezTo>
                    <a:cubicBezTo>
                      <a:pt x="2339" y="17870"/>
                      <a:pt x="2216" y="22246"/>
                      <a:pt x="2216" y="22246"/>
                    </a:cubicBezTo>
                    <a:cubicBezTo>
                      <a:pt x="2216" y="22246"/>
                      <a:pt x="1271" y="23604"/>
                      <a:pt x="7419" y="24009"/>
                    </a:cubicBezTo>
                    <a:cubicBezTo>
                      <a:pt x="7954" y="24045"/>
                      <a:pt x="8457" y="24061"/>
                      <a:pt x="8929" y="24061"/>
                    </a:cubicBezTo>
                    <a:cubicBezTo>
                      <a:pt x="13880" y="24061"/>
                      <a:pt x="15459" y="22289"/>
                      <a:pt x="15459" y="22289"/>
                    </a:cubicBezTo>
                    <a:cubicBezTo>
                      <a:pt x="15272" y="18583"/>
                      <a:pt x="15141" y="21455"/>
                      <a:pt x="15032" y="15650"/>
                    </a:cubicBezTo>
                    <a:cubicBezTo>
                      <a:pt x="14950" y="11292"/>
                      <a:pt x="15248" y="9907"/>
                      <a:pt x="15248" y="9907"/>
                    </a:cubicBezTo>
                    <a:cubicBezTo>
                      <a:pt x="15248" y="9907"/>
                      <a:pt x="16362" y="2344"/>
                      <a:pt x="13485" y="2020"/>
                    </a:cubicBezTo>
                    <a:cubicBezTo>
                      <a:pt x="10051" y="1634"/>
                      <a:pt x="11740" y="2239"/>
                      <a:pt x="10959" y="1286"/>
                    </a:cubicBezTo>
                    <a:lnTo>
                      <a:pt x="7769" y="5"/>
                    </a:lnTo>
                    <a:cubicBezTo>
                      <a:pt x="7769" y="5"/>
                      <a:pt x="7695" y="1"/>
                      <a:pt x="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2983761" y="1857464"/>
                <a:ext cx="337671" cy="481432"/>
              </a:xfrm>
              <a:custGeom>
                <a:avLst/>
                <a:gdLst/>
                <a:ahLst/>
                <a:cxnLst/>
                <a:rect l="l" t="t" r="r" b="b"/>
                <a:pathLst>
                  <a:path w="7979" h="11376" extrusionOk="0">
                    <a:moveTo>
                      <a:pt x="5042" y="0"/>
                    </a:moveTo>
                    <a:cubicBezTo>
                      <a:pt x="5042" y="0"/>
                      <a:pt x="2208" y="1720"/>
                      <a:pt x="2106" y="1816"/>
                    </a:cubicBezTo>
                    <a:cubicBezTo>
                      <a:pt x="2002" y="1915"/>
                      <a:pt x="1973" y="2046"/>
                      <a:pt x="2098" y="2217"/>
                    </a:cubicBezTo>
                    <a:cubicBezTo>
                      <a:pt x="2222" y="2389"/>
                      <a:pt x="1954" y="2709"/>
                      <a:pt x="1909" y="2854"/>
                    </a:cubicBezTo>
                    <a:cubicBezTo>
                      <a:pt x="1865" y="3001"/>
                      <a:pt x="420" y="4367"/>
                      <a:pt x="490" y="4704"/>
                    </a:cubicBezTo>
                    <a:cubicBezTo>
                      <a:pt x="561" y="5043"/>
                      <a:pt x="701" y="5212"/>
                      <a:pt x="878" y="5388"/>
                    </a:cubicBezTo>
                    <a:cubicBezTo>
                      <a:pt x="1049" y="5567"/>
                      <a:pt x="983" y="5841"/>
                      <a:pt x="983" y="5841"/>
                    </a:cubicBezTo>
                    <a:cubicBezTo>
                      <a:pt x="1252" y="6093"/>
                      <a:pt x="1136" y="6708"/>
                      <a:pt x="1136" y="6708"/>
                    </a:cubicBezTo>
                    <a:cubicBezTo>
                      <a:pt x="1244" y="6941"/>
                      <a:pt x="956" y="7389"/>
                      <a:pt x="956" y="7389"/>
                    </a:cubicBezTo>
                    <a:cubicBezTo>
                      <a:pt x="1016" y="7593"/>
                      <a:pt x="770" y="7631"/>
                      <a:pt x="576" y="7631"/>
                    </a:cubicBezTo>
                    <a:cubicBezTo>
                      <a:pt x="460" y="7631"/>
                      <a:pt x="363" y="7618"/>
                      <a:pt x="363" y="7618"/>
                    </a:cubicBezTo>
                    <a:lnTo>
                      <a:pt x="363" y="7618"/>
                    </a:lnTo>
                    <a:cubicBezTo>
                      <a:pt x="549" y="7991"/>
                      <a:pt x="0" y="9442"/>
                      <a:pt x="0" y="9442"/>
                    </a:cubicBezTo>
                    <a:cubicBezTo>
                      <a:pt x="1566" y="11122"/>
                      <a:pt x="4666" y="11375"/>
                      <a:pt x="4666" y="11375"/>
                    </a:cubicBezTo>
                    <a:cubicBezTo>
                      <a:pt x="4666" y="11375"/>
                      <a:pt x="4315" y="10163"/>
                      <a:pt x="4829" y="9399"/>
                    </a:cubicBezTo>
                    <a:cubicBezTo>
                      <a:pt x="5339" y="8636"/>
                      <a:pt x="5102" y="8642"/>
                      <a:pt x="5232" y="8445"/>
                    </a:cubicBezTo>
                    <a:cubicBezTo>
                      <a:pt x="5357" y="8250"/>
                      <a:pt x="6571" y="8365"/>
                      <a:pt x="7117" y="8050"/>
                    </a:cubicBezTo>
                    <a:cubicBezTo>
                      <a:pt x="7660" y="7738"/>
                      <a:pt x="7352" y="7115"/>
                      <a:pt x="7205" y="6932"/>
                    </a:cubicBezTo>
                    <a:cubicBezTo>
                      <a:pt x="7061" y="6748"/>
                      <a:pt x="7133" y="6654"/>
                      <a:pt x="7300" y="6435"/>
                    </a:cubicBezTo>
                    <a:cubicBezTo>
                      <a:pt x="7469" y="6217"/>
                      <a:pt x="7226" y="6009"/>
                      <a:pt x="7226" y="6009"/>
                    </a:cubicBezTo>
                    <a:cubicBezTo>
                      <a:pt x="7477" y="5743"/>
                      <a:pt x="7247" y="5589"/>
                      <a:pt x="7208" y="5470"/>
                    </a:cubicBezTo>
                    <a:cubicBezTo>
                      <a:pt x="7168" y="5348"/>
                      <a:pt x="7100" y="5389"/>
                      <a:pt x="7541" y="5163"/>
                    </a:cubicBezTo>
                    <a:cubicBezTo>
                      <a:pt x="7979" y="4933"/>
                      <a:pt x="7762" y="4636"/>
                      <a:pt x="7259" y="4179"/>
                    </a:cubicBezTo>
                    <a:cubicBezTo>
                      <a:pt x="6807" y="3768"/>
                      <a:pt x="6564" y="3252"/>
                      <a:pt x="6756" y="2849"/>
                    </a:cubicBezTo>
                    <a:cubicBezTo>
                      <a:pt x="6949" y="2445"/>
                      <a:pt x="6682" y="2303"/>
                      <a:pt x="6532" y="1930"/>
                    </a:cubicBezTo>
                    <a:cubicBezTo>
                      <a:pt x="6326" y="1416"/>
                      <a:pt x="5329" y="200"/>
                      <a:pt x="5042" y="0"/>
                    </a:cubicBezTo>
                    <a:close/>
                  </a:path>
                </a:pathLst>
              </a:custGeom>
              <a:solidFill>
                <a:srgbClr val="FDB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2983761" y="1857464"/>
                <a:ext cx="337671" cy="452316"/>
              </a:xfrm>
              <a:custGeom>
                <a:avLst/>
                <a:gdLst/>
                <a:ahLst/>
                <a:cxnLst/>
                <a:rect l="l" t="t" r="r" b="b"/>
                <a:pathLst>
                  <a:path w="7979" h="10688" extrusionOk="0">
                    <a:moveTo>
                      <a:pt x="5042" y="0"/>
                    </a:moveTo>
                    <a:cubicBezTo>
                      <a:pt x="5042" y="0"/>
                      <a:pt x="2208" y="1720"/>
                      <a:pt x="2106" y="1817"/>
                    </a:cubicBezTo>
                    <a:cubicBezTo>
                      <a:pt x="2002" y="1915"/>
                      <a:pt x="1973" y="2046"/>
                      <a:pt x="2098" y="2217"/>
                    </a:cubicBezTo>
                    <a:cubicBezTo>
                      <a:pt x="2222" y="2389"/>
                      <a:pt x="1954" y="2709"/>
                      <a:pt x="1909" y="2854"/>
                    </a:cubicBezTo>
                    <a:cubicBezTo>
                      <a:pt x="1865" y="3002"/>
                      <a:pt x="420" y="4368"/>
                      <a:pt x="490" y="4704"/>
                    </a:cubicBezTo>
                    <a:cubicBezTo>
                      <a:pt x="561" y="5043"/>
                      <a:pt x="701" y="5213"/>
                      <a:pt x="878" y="5389"/>
                    </a:cubicBezTo>
                    <a:cubicBezTo>
                      <a:pt x="1049" y="5567"/>
                      <a:pt x="983" y="5842"/>
                      <a:pt x="983" y="5842"/>
                    </a:cubicBezTo>
                    <a:cubicBezTo>
                      <a:pt x="1252" y="6093"/>
                      <a:pt x="1136" y="6708"/>
                      <a:pt x="1136" y="6708"/>
                    </a:cubicBezTo>
                    <a:cubicBezTo>
                      <a:pt x="1244" y="6941"/>
                      <a:pt x="956" y="7389"/>
                      <a:pt x="956" y="7389"/>
                    </a:cubicBezTo>
                    <a:cubicBezTo>
                      <a:pt x="1017" y="7594"/>
                      <a:pt x="769" y="7632"/>
                      <a:pt x="575" y="7632"/>
                    </a:cubicBezTo>
                    <a:cubicBezTo>
                      <a:pt x="460" y="7632"/>
                      <a:pt x="363" y="7619"/>
                      <a:pt x="363" y="7619"/>
                    </a:cubicBezTo>
                    <a:lnTo>
                      <a:pt x="363" y="7619"/>
                    </a:lnTo>
                    <a:cubicBezTo>
                      <a:pt x="549" y="7991"/>
                      <a:pt x="0" y="9442"/>
                      <a:pt x="0" y="9442"/>
                    </a:cubicBezTo>
                    <a:cubicBezTo>
                      <a:pt x="978" y="10490"/>
                      <a:pt x="2997" y="10687"/>
                      <a:pt x="4377" y="10687"/>
                    </a:cubicBezTo>
                    <a:cubicBezTo>
                      <a:pt x="5208" y="10687"/>
                      <a:pt x="5807" y="10616"/>
                      <a:pt x="5807" y="10616"/>
                    </a:cubicBezTo>
                    <a:cubicBezTo>
                      <a:pt x="5807" y="10616"/>
                      <a:pt x="4597" y="10170"/>
                      <a:pt x="5025" y="9356"/>
                    </a:cubicBezTo>
                    <a:cubicBezTo>
                      <a:pt x="5358" y="8725"/>
                      <a:pt x="5102" y="8642"/>
                      <a:pt x="5232" y="8445"/>
                    </a:cubicBezTo>
                    <a:cubicBezTo>
                      <a:pt x="5357" y="8250"/>
                      <a:pt x="6571" y="8365"/>
                      <a:pt x="7117" y="8050"/>
                    </a:cubicBezTo>
                    <a:cubicBezTo>
                      <a:pt x="7660" y="7738"/>
                      <a:pt x="7352" y="7115"/>
                      <a:pt x="7205" y="6932"/>
                    </a:cubicBezTo>
                    <a:cubicBezTo>
                      <a:pt x="7061" y="6748"/>
                      <a:pt x="7133" y="6654"/>
                      <a:pt x="7300" y="6435"/>
                    </a:cubicBezTo>
                    <a:cubicBezTo>
                      <a:pt x="7469" y="6217"/>
                      <a:pt x="7226" y="6009"/>
                      <a:pt x="7226" y="6009"/>
                    </a:cubicBezTo>
                    <a:cubicBezTo>
                      <a:pt x="7477" y="5743"/>
                      <a:pt x="7247" y="5589"/>
                      <a:pt x="7208" y="5470"/>
                    </a:cubicBezTo>
                    <a:cubicBezTo>
                      <a:pt x="7168" y="5348"/>
                      <a:pt x="7100" y="5389"/>
                      <a:pt x="7541" y="5163"/>
                    </a:cubicBezTo>
                    <a:cubicBezTo>
                      <a:pt x="7979" y="4933"/>
                      <a:pt x="7762" y="4636"/>
                      <a:pt x="7259" y="4179"/>
                    </a:cubicBezTo>
                    <a:cubicBezTo>
                      <a:pt x="6807" y="3768"/>
                      <a:pt x="6564" y="3252"/>
                      <a:pt x="6756" y="2849"/>
                    </a:cubicBezTo>
                    <a:cubicBezTo>
                      <a:pt x="6949" y="2445"/>
                      <a:pt x="6682" y="2303"/>
                      <a:pt x="6532" y="1930"/>
                    </a:cubicBezTo>
                    <a:cubicBezTo>
                      <a:pt x="6326" y="1416"/>
                      <a:pt x="5329" y="200"/>
                      <a:pt x="5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2875932" y="1811590"/>
                <a:ext cx="384308" cy="381092"/>
              </a:xfrm>
              <a:custGeom>
                <a:avLst/>
                <a:gdLst/>
                <a:ahLst/>
                <a:cxnLst/>
                <a:rect l="l" t="t" r="r" b="b"/>
                <a:pathLst>
                  <a:path w="9081" h="9005" extrusionOk="0">
                    <a:moveTo>
                      <a:pt x="5106" y="1"/>
                    </a:moveTo>
                    <a:cubicBezTo>
                      <a:pt x="4383" y="1"/>
                      <a:pt x="3611" y="201"/>
                      <a:pt x="2819" y="644"/>
                    </a:cubicBezTo>
                    <a:cubicBezTo>
                      <a:pt x="1" y="2224"/>
                      <a:pt x="1132" y="5486"/>
                      <a:pt x="1719" y="6534"/>
                    </a:cubicBezTo>
                    <a:cubicBezTo>
                      <a:pt x="2308" y="7585"/>
                      <a:pt x="3065" y="7741"/>
                      <a:pt x="2896" y="9005"/>
                    </a:cubicBezTo>
                    <a:cubicBezTo>
                      <a:pt x="2896" y="9005"/>
                      <a:pt x="3255" y="8860"/>
                      <a:pt x="3775" y="8447"/>
                    </a:cubicBezTo>
                    <a:cubicBezTo>
                      <a:pt x="4902" y="7562"/>
                      <a:pt x="4645" y="6997"/>
                      <a:pt x="4645" y="6997"/>
                    </a:cubicBezTo>
                    <a:lnTo>
                      <a:pt x="4645" y="6997"/>
                    </a:lnTo>
                    <a:cubicBezTo>
                      <a:pt x="4592" y="7004"/>
                      <a:pt x="4545" y="7007"/>
                      <a:pt x="4503" y="7007"/>
                    </a:cubicBezTo>
                    <a:cubicBezTo>
                      <a:pt x="3919" y="7007"/>
                      <a:pt x="4276" y="6394"/>
                      <a:pt x="4290" y="6045"/>
                    </a:cubicBezTo>
                    <a:cubicBezTo>
                      <a:pt x="4304" y="5671"/>
                      <a:pt x="3783" y="4918"/>
                      <a:pt x="4488" y="4772"/>
                    </a:cubicBezTo>
                    <a:cubicBezTo>
                      <a:pt x="4527" y="4763"/>
                      <a:pt x="4565" y="4760"/>
                      <a:pt x="4601" y="4760"/>
                    </a:cubicBezTo>
                    <a:cubicBezTo>
                      <a:pt x="5244" y="4760"/>
                      <a:pt x="5335" y="5993"/>
                      <a:pt x="5335" y="5993"/>
                    </a:cubicBezTo>
                    <a:lnTo>
                      <a:pt x="5871" y="5819"/>
                    </a:lnTo>
                    <a:cubicBezTo>
                      <a:pt x="5625" y="3077"/>
                      <a:pt x="8766" y="3013"/>
                      <a:pt x="9058" y="3013"/>
                    </a:cubicBezTo>
                    <a:cubicBezTo>
                      <a:pt x="9073" y="3013"/>
                      <a:pt x="9080" y="3014"/>
                      <a:pt x="9080" y="3014"/>
                    </a:cubicBezTo>
                    <a:cubicBezTo>
                      <a:pt x="8368" y="1221"/>
                      <a:pt x="6889" y="1"/>
                      <a:pt x="5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3129974" y="1963431"/>
                <a:ext cx="148797" cy="91454"/>
              </a:xfrm>
              <a:custGeom>
                <a:avLst/>
                <a:gdLst/>
                <a:ahLst/>
                <a:cxnLst/>
                <a:rect l="l" t="t" r="r" b="b"/>
                <a:pathLst>
                  <a:path w="3516" h="2161" extrusionOk="0">
                    <a:moveTo>
                      <a:pt x="3357" y="0"/>
                    </a:moveTo>
                    <a:lnTo>
                      <a:pt x="3357" y="0"/>
                    </a:lnTo>
                    <a:cubicBezTo>
                      <a:pt x="3138" y="62"/>
                      <a:pt x="2893" y="82"/>
                      <a:pt x="2641" y="82"/>
                    </a:cubicBezTo>
                    <a:cubicBezTo>
                      <a:pt x="2170" y="82"/>
                      <a:pt x="1680" y="12"/>
                      <a:pt x="1309" y="12"/>
                    </a:cubicBezTo>
                    <a:cubicBezTo>
                      <a:pt x="1194" y="12"/>
                      <a:pt x="1090" y="18"/>
                      <a:pt x="1002" y="36"/>
                    </a:cubicBezTo>
                    <a:cubicBezTo>
                      <a:pt x="441" y="151"/>
                      <a:pt x="0" y="912"/>
                      <a:pt x="379" y="1564"/>
                    </a:cubicBezTo>
                    <a:cubicBezTo>
                      <a:pt x="620" y="1981"/>
                      <a:pt x="1152" y="2160"/>
                      <a:pt x="1679" y="2160"/>
                    </a:cubicBezTo>
                    <a:cubicBezTo>
                      <a:pt x="1976" y="2160"/>
                      <a:pt x="2272" y="2104"/>
                      <a:pt x="2514" y="2001"/>
                    </a:cubicBezTo>
                    <a:cubicBezTo>
                      <a:pt x="3084" y="1760"/>
                      <a:pt x="3094" y="1493"/>
                      <a:pt x="3516" y="1361"/>
                    </a:cubicBezTo>
                    <a:cubicBezTo>
                      <a:pt x="3260" y="1022"/>
                      <a:pt x="3156" y="651"/>
                      <a:pt x="3301" y="345"/>
                    </a:cubicBezTo>
                    <a:cubicBezTo>
                      <a:pt x="3366" y="206"/>
                      <a:pt x="3376" y="97"/>
                      <a:pt x="3357" y="0"/>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2864124" y="2119716"/>
                <a:ext cx="422142" cy="269621"/>
              </a:xfrm>
              <a:custGeom>
                <a:avLst/>
                <a:gdLst/>
                <a:ahLst/>
                <a:cxnLst/>
                <a:rect l="l" t="t" r="r" b="b"/>
                <a:pathLst>
                  <a:path w="9975" h="6371" extrusionOk="0">
                    <a:moveTo>
                      <a:pt x="3033" y="0"/>
                    </a:moveTo>
                    <a:cubicBezTo>
                      <a:pt x="2905" y="0"/>
                      <a:pt x="2827" y="103"/>
                      <a:pt x="2827" y="352"/>
                    </a:cubicBezTo>
                    <a:cubicBezTo>
                      <a:pt x="2827" y="1854"/>
                      <a:pt x="1586" y="2640"/>
                      <a:pt x="653" y="2906"/>
                    </a:cubicBezTo>
                    <a:cubicBezTo>
                      <a:pt x="128" y="3058"/>
                      <a:pt x="0" y="3686"/>
                      <a:pt x="546" y="4321"/>
                    </a:cubicBezTo>
                    <a:cubicBezTo>
                      <a:pt x="1920" y="5917"/>
                      <a:pt x="4203" y="6249"/>
                      <a:pt x="6148" y="6368"/>
                    </a:cubicBezTo>
                    <a:cubicBezTo>
                      <a:pt x="6180" y="6370"/>
                      <a:pt x="6213" y="6371"/>
                      <a:pt x="6247" y="6371"/>
                    </a:cubicBezTo>
                    <a:cubicBezTo>
                      <a:pt x="7532" y="6371"/>
                      <a:pt x="9975" y="4967"/>
                      <a:pt x="9095" y="4576"/>
                    </a:cubicBezTo>
                    <a:cubicBezTo>
                      <a:pt x="8765" y="4428"/>
                      <a:pt x="7685" y="4103"/>
                      <a:pt x="7685" y="3568"/>
                    </a:cubicBezTo>
                    <a:lnTo>
                      <a:pt x="5413" y="2343"/>
                    </a:lnTo>
                    <a:cubicBezTo>
                      <a:pt x="5413" y="2343"/>
                      <a:pt x="3645" y="0"/>
                      <a:pt x="3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2721508" y="2869484"/>
                <a:ext cx="71605" cy="269790"/>
              </a:xfrm>
              <a:custGeom>
                <a:avLst/>
                <a:gdLst/>
                <a:ahLst/>
                <a:cxnLst/>
                <a:rect l="l" t="t" r="r" b="b"/>
                <a:pathLst>
                  <a:path w="1692" h="6375" extrusionOk="0">
                    <a:moveTo>
                      <a:pt x="290" y="1"/>
                    </a:moveTo>
                    <a:cubicBezTo>
                      <a:pt x="129" y="1"/>
                      <a:pt x="0" y="125"/>
                      <a:pt x="0" y="292"/>
                    </a:cubicBezTo>
                    <a:lnTo>
                      <a:pt x="0" y="5883"/>
                    </a:lnTo>
                    <a:cubicBezTo>
                      <a:pt x="2" y="6053"/>
                      <a:pt x="126" y="6196"/>
                      <a:pt x="293" y="6225"/>
                    </a:cubicBezTo>
                    <a:cubicBezTo>
                      <a:pt x="646" y="6277"/>
                      <a:pt x="999" y="6327"/>
                      <a:pt x="1352" y="6371"/>
                    </a:cubicBezTo>
                    <a:cubicBezTo>
                      <a:pt x="1366" y="6373"/>
                      <a:pt x="1379" y="6374"/>
                      <a:pt x="1393" y="6374"/>
                    </a:cubicBezTo>
                    <a:cubicBezTo>
                      <a:pt x="1555" y="6374"/>
                      <a:pt x="1691" y="6241"/>
                      <a:pt x="1689" y="6074"/>
                    </a:cubicBezTo>
                    <a:lnTo>
                      <a:pt x="1689" y="483"/>
                    </a:lnTo>
                    <a:cubicBezTo>
                      <a:pt x="1686" y="315"/>
                      <a:pt x="1562" y="174"/>
                      <a:pt x="1395" y="151"/>
                    </a:cubicBezTo>
                    <a:cubicBezTo>
                      <a:pt x="1042" y="107"/>
                      <a:pt x="690" y="58"/>
                      <a:pt x="337" y="4"/>
                    </a:cubicBezTo>
                    <a:cubicBezTo>
                      <a:pt x="321" y="2"/>
                      <a:pt x="305"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2813722" y="2881164"/>
                <a:ext cx="123532" cy="275461"/>
              </a:xfrm>
              <a:custGeom>
                <a:avLst/>
                <a:gdLst/>
                <a:ahLst/>
                <a:cxnLst/>
                <a:rect l="l" t="t" r="r" b="b"/>
                <a:pathLst>
                  <a:path w="2919" h="6509" extrusionOk="0">
                    <a:moveTo>
                      <a:pt x="298" y="1"/>
                    </a:moveTo>
                    <a:cubicBezTo>
                      <a:pt x="135" y="1"/>
                      <a:pt x="1" y="133"/>
                      <a:pt x="2" y="300"/>
                    </a:cubicBezTo>
                    <a:lnTo>
                      <a:pt x="2" y="6000"/>
                    </a:lnTo>
                    <a:cubicBezTo>
                      <a:pt x="5" y="6172"/>
                      <a:pt x="133" y="6315"/>
                      <a:pt x="304" y="6335"/>
                    </a:cubicBezTo>
                    <a:cubicBezTo>
                      <a:pt x="1066" y="6412"/>
                      <a:pt x="1830" y="6470"/>
                      <a:pt x="2592" y="6508"/>
                    </a:cubicBezTo>
                    <a:cubicBezTo>
                      <a:pt x="2598" y="6508"/>
                      <a:pt x="2603" y="6509"/>
                      <a:pt x="2609" y="6509"/>
                    </a:cubicBezTo>
                    <a:cubicBezTo>
                      <a:pt x="2779" y="6509"/>
                      <a:pt x="2918" y="6369"/>
                      <a:pt x="2917" y="6198"/>
                    </a:cubicBezTo>
                    <a:lnTo>
                      <a:pt x="2917" y="497"/>
                    </a:lnTo>
                    <a:cubicBezTo>
                      <a:pt x="2917" y="325"/>
                      <a:pt x="2783" y="183"/>
                      <a:pt x="2612" y="174"/>
                    </a:cubicBezTo>
                    <a:cubicBezTo>
                      <a:pt x="1851" y="137"/>
                      <a:pt x="1092" y="79"/>
                      <a:pt x="333" y="3"/>
                    </a:cubicBezTo>
                    <a:cubicBezTo>
                      <a:pt x="321" y="1"/>
                      <a:pt x="309" y="1"/>
                      <a:pt x="2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2960020" y="2890136"/>
                <a:ext cx="123617" cy="268859"/>
              </a:xfrm>
              <a:custGeom>
                <a:avLst/>
                <a:gdLst/>
                <a:ahLst/>
                <a:cxnLst/>
                <a:rect l="l" t="t" r="r" b="b"/>
                <a:pathLst>
                  <a:path w="2921" h="6353" extrusionOk="0">
                    <a:moveTo>
                      <a:pt x="2610" y="0"/>
                    </a:moveTo>
                    <a:cubicBezTo>
                      <a:pt x="2607" y="0"/>
                      <a:pt x="2604" y="0"/>
                      <a:pt x="2601" y="0"/>
                    </a:cubicBezTo>
                    <a:cubicBezTo>
                      <a:pt x="2185" y="12"/>
                      <a:pt x="1769" y="17"/>
                      <a:pt x="1352" y="17"/>
                    </a:cubicBezTo>
                    <a:cubicBezTo>
                      <a:pt x="1008" y="17"/>
                      <a:pt x="664" y="13"/>
                      <a:pt x="320" y="5"/>
                    </a:cubicBezTo>
                    <a:cubicBezTo>
                      <a:pt x="317" y="5"/>
                      <a:pt x="315" y="5"/>
                      <a:pt x="312" y="5"/>
                    </a:cubicBezTo>
                    <a:cubicBezTo>
                      <a:pt x="141" y="5"/>
                      <a:pt x="1" y="144"/>
                      <a:pt x="2" y="316"/>
                    </a:cubicBezTo>
                    <a:lnTo>
                      <a:pt x="2" y="6016"/>
                    </a:lnTo>
                    <a:cubicBezTo>
                      <a:pt x="2" y="6191"/>
                      <a:pt x="140" y="6334"/>
                      <a:pt x="314" y="6339"/>
                    </a:cubicBezTo>
                    <a:cubicBezTo>
                      <a:pt x="672" y="6348"/>
                      <a:pt x="1030" y="6352"/>
                      <a:pt x="1388" y="6352"/>
                    </a:cubicBezTo>
                    <a:cubicBezTo>
                      <a:pt x="1794" y="6352"/>
                      <a:pt x="2201" y="6347"/>
                      <a:pt x="2607" y="6335"/>
                    </a:cubicBezTo>
                    <a:cubicBezTo>
                      <a:pt x="2781" y="6329"/>
                      <a:pt x="2920" y="6186"/>
                      <a:pt x="2920" y="6011"/>
                    </a:cubicBezTo>
                    <a:lnTo>
                      <a:pt x="2920" y="310"/>
                    </a:lnTo>
                    <a:cubicBezTo>
                      <a:pt x="2921" y="139"/>
                      <a:pt x="2781" y="0"/>
                      <a:pt x="2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3106402" y="2880360"/>
                <a:ext cx="123532" cy="275842"/>
              </a:xfrm>
              <a:custGeom>
                <a:avLst/>
                <a:gdLst/>
                <a:ahLst/>
                <a:cxnLst/>
                <a:rect l="l" t="t" r="r" b="b"/>
                <a:pathLst>
                  <a:path w="2919" h="6518" extrusionOk="0">
                    <a:moveTo>
                      <a:pt x="2622" y="0"/>
                    </a:moveTo>
                    <a:cubicBezTo>
                      <a:pt x="2610" y="0"/>
                      <a:pt x="2598" y="1"/>
                      <a:pt x="2586" y="2"/>
                    </a:cubicBezTo>
                    <a:cubicBezTo>
                      <a:pt x="1826" y="82"/>
                      <a:pt x="1067" y="143"/>
                      <a:pt x="307" y="185"/>
                    </a:cubicBezTo>
                    <a:cubicBezTo>
                      <a:pt x="135" y="193"/>
                      <a:pt x="1" y="334"/>
                      <a:pt x="1" y="507"/>
                    </a:cubicBezTo>
                    <a:lnTo>
                      <a:pt x="1" y="6207"/>
                    </a:lnTo>
                    <a:cubicBezTo>
                      <a:pt x="0" y="6379"/>
                      <a:pt x="139" y="6517"/>
                      <a:pt x="307" y="6517"/>
                    </a:cubicBezTo>
                    <a:cubicBezTo>
                      <a:pt x="314" y="6517"/>
                      <a:pt x="321" y="6517"/>
                      <a:pt x="327" y="6517"/>
                    </a:cubicBezTo>
                    <a:cubicBezTo>
                      <a:pt x="1091" y="6477"/>
                      <a:pt x="1854" y="6415"/>
                      <a:pt x="2616" y="6333"/>
                    </a:cubicBezTo>
                    <a:cubicBezTo>
                      <a:pt x="2786" y="6314"/>
                      <a:pt x="2915" y="6171"/>
                      <a:pt x="2916" y="6000"/>
                    </a:cubicBezTo>
                    <a:lnTo>
                      <a:pt x="2916" y="299"/>
                    </a:lnTo>
                    <a:cubicBezTo>
                      <a:pt x="2919" y="133"/>
                      <a:pt x="2784" y="0"/>
                      <a:pt x="2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3252615" y="2869061"/>
                <a:ext cx="61618" cy="273303"/>
              </a:xfrm>
              <a:custGeom>
                <a:avLst/>
                <a:gdLst/>
                <a:ahLst/>
                <a:cxnLst/>
                <a:rect l="l" t="t" r="r" b="b"/>
                <a:pathLst>
                  <a:path w="1456" h="6458" extrusionOk="0">
                    <a:moveTo>
                      <a:pt x="1235" y="0"/>
                    </a:moveTo>
                    <a:cubicBezTo>
                      <a:pt x="1222" y="0"/>
                      <a:pt x="1209" y="1"/>
                      <a:pt x="1197" y="2"/>
                    </a:cubicBezTo>
                    <a:lnTo>
                      <a:pt x="1158" y="8"/>
                    </a:lnTo>
                    <a:cubicBezTo>
                      <a:pt x="1151" y="9"/>
                      <a:pt x="1136" y="13"/>
                      <a:pt x="1136" y="13"/>
                    </a:cubicBezTo>
                    <a:cubicBezTo>
                      <a:pt x="1137" y="12"/>
                      <a:pt x="1137" y="12"/>
                      <a:pt x="1137" y="11"/>
                    </a:cubicBezTo>
                    <a:lnTo>
                      <a:pt x="1137" y="11"/>
                    </a:lnTo>
                    <a:cubicBezTo>
                      <a:pt x="856" y="53"/>
                      <a:pt x="575" y="95"/>
                      <a:pt x="294" y="132"/>
                    </a:cubicBezTo>
                    <a:cubicBezTo>
                      <a:pt x="128" y="155"/>
                      <a:pt x="3" y="296"/>
                      <a:pt x="1" y="464"/>
                    </a:cubicBezTo>
                    <a:lnTo>
                      <a:pt x="1" y="6161"/>
                    </a:lnTo>
                    <a:cubicBezTo>
                      <a:pt x="6" y="6272"/>
                      <a:pt x="56" y="6458"/>
                      <a:pt x="336" y="6458"/>
                    </a:cubicBezTo>
                    <a:cubicBezTo>
                      <a:pt x="336" y="6458"/>
                      <a:pt x="337" y="6458"/>
                      <a:pt x="338" y="6458"/>
                    </a:cubicBezTo>
                    <a:cubicBezTo>
                      <a:pt x="612" y="6423"/>
                      <a:pt x="888" y="6384"/>
                      <a:pt x="1161" y="6342"/>
                    </a:cubicBezTo>
                    <a:cubicBezTo>
                      <a:pt x="1328" y="6315"/>
                      <a:pt x="1452" y="6172"/>
                      <a:pt x="1455" y="6003"/>
                    </a:cubicBezTo>
                    <a:lnTo>
                      <a:pt x="1455" y="271"/>
                    </a:lnTo>
                    <a:cubicBezTo>
                      <a:pt x="1455" y="39"/>
                      <a:pt x="1328" y="0"/>
                      <a:pt x="1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2700857" y="2579767"/>
                <a:ext cx="95601" cy="265050"/>
              </a:xfrm>
              <a:custGeom>
                <a:avLst/>
                <a:gdLst/>
                <a:ahLst/>
                <a:cxnLst/>
                <a:rect l="l" t="t" r="r" b="b"/>
                <a:pathLst>
                  <a:path w="2259" h="6263" extrusionOk="0">
                    <a:moveTo>
                      <a:pt x="323" y="1"/>
                    </a:moveTo>
                    <a:cubicBezTo>
                      <a:pt x="140" y="1"/>
                      <a:pt x="1" y="140"/>
                      <a:pt x="15" y="315"/>
                    </a:cubicBezTo>
                    <a:cubicBezTo>
                      <a:pt x="160" y="2173"/>
                      <a:pt x="307" y="4032"/>
                      <a:pt x="453" y="5889"/>
                    </a:cubicBezTo>
                    <a:cubicBezTo>
                      <a:pt x="466" y="6055"/>
                      <a:pt x="613" y="6193"/>
                      <a:pt x="789" y="6205"/>
                    </a:cubicBezTo>
                    <a:cubicBezTo>
                      <a:pt x="1163" y="6228"/>
                      <a:pt x="1539" y="6247"/>
                      <a:pt x="1913" y="6262"/>
                    </a:cubicBezTo>
                    <a:cubicBezTo>
                      <a:pt x="1918" y="6263"/>
                      <a:pt x="1923" y="6263"/>
                      <a:pt x="1928" y="6263"/>
                    </a:cubicBezTo>
                    <a:cubicBezTo>
                      <a:pt x="2114" y="6263"/>
                      <a:pt x="2258" y="6116"/>
                      <a:pt x="2244" y="5938"/>
                    </a:cubicBezTo>
                    <a:cubicBezTo>
                      <a:pt x="2098" y="4080"/>
                      <a:pt x="1952" y="2223"/>
                      <a:pt x="1806" y="366"/>
                    </a:cubicBezTo>
                    <a:cubicBezTo>
                      <a:pt x="1792" y="199"/>
                      <a:pt x="1646" y="66"/>
                      <a:pt x="1471" y="58"/>
                    </a:cubicBezTo>
                    <a:cubicBezTo>
                      <a:pt x="1096" y="44"/>
                      <a:pt x="720" y="25"/>
                      <a:pt x="346" y="2"/>
                    </a:cubicBezTo>
                    <a:cubicBezTo>
                      <a:pt x="338" y="1"/>
                      <a:pt x="330"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2814611" y="2584846"/>
                <a:ext cx="129753" cy="273006"/>
              </a:xfrm>
              <a:custGeom>
                <a:avLst/>
                <a:gdLst/>
                <a:ahLst/>
                <a:cxnLst/>
                <a:rect l="l" t="t" r="r" b="b"/>
                <a:pathLst>
                  <a:path w="3066" h="6451" extrusionOk="0">
                    <a:moveTo>
                      <a:pt x="302" y="0"/>
                    </a:moveTo>
                    <a:cubicBezTo>
                      <a:pt x="136" y="0"/>
                      <a:pt x="0" y="137"/>
                      <a:pt x="6" y="307"/>
                    </a:cubicBezTo>
                    <a:cubicBezTo>
                      <a:pt x="52" y="2206"/>
                      <a:pt x="97" y="4106"/>
                      <a:pt x="141" y="6005"/>
                    </a:cubicBezTo>
                    <a:cubicBezTo>
                      <a:pt x="148" y="6176"/>
                      <a:pt x="280" y="6317"/>
                      <a:pt x="450" y="6332"/>
                    </a:cubicBezTo>
                    <a:cubicBezTo>
                      <a:pt x="1214" y="6391"/>
                      <a:pt x="1979" y="6431"/>
                      <a:pt x="2743" y="6451"/>
                    </a:cubicBezTo>
                    <a:cubicBezTo>
                      <a:pt x="2746" y="6451"/>
                      <a:pt x="2748" y="6451"/>
                      <a:pt x="2751" y="6451"/>
                    </a:cubicBezTo>
                    <a:cubicBezTo>
                      <a:pt x="2924" y="6451"/>
                      <a:pt x="3065" y="6307"/>
                      <a:pt x="3060" y="6132"/>
                    </a:cubicBezTo>
                    <a:cubicBezTo>
                      <a:pt x="3015" y="4233"/>
                      <a:pt x="2969" y="2333"/>
                      <a:pt x="2924" y="434"/>
                    </a:cubicBezTo>
                    <a:cubicBezTo>
                      <a:pt x="2921" y="261"/>
                      <a:pt x="2782" y="123"/>
                      <a:pt x="2610" y="119"/>
                    </a:cubicBezTo>
                    <a:cubicBezTo>
                      <a:pt x="1850" y="99"/>
                      <a:pt x="1090" y="60"/>
                      <a:pt x="328" y="1"/>
                    </a:cubicBezTo>
                    <a:cubicBezTo>
                      <a:pt x="319" y="0"/>
                      <a:pt x="310" y="0"/>
                      <a:pt x="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2963998" y="2592548"/>
                <a:ext cx="123574" cy="268901"/>
              </a:xfrm>
              <a:custGeom>
                <a:avLst/>
                <a:gdLst/>
                <a:ahLst/>
                <a:cxnLst/>
                <a:rect l="l" t="t" r="r" b="b"/>
                <a:pathLst>
                  <a:path w="2920" h="6354" extrusionOk="0">
                    <a:moveTo>
                      <a:pt x="2610" y="1"/>
                    </a:moveTo>
                    <a:cubicBezTo>
                      <a:pt x="2607" y="1"/>
                      <a:pt x="2604" y="1"/>
                      <a:pt x="2601" y="1"/>
                    </a:cubicBezTo>
                    <a:cubicBezTo>
                      <a:pt x="2186" y="13"/>
                      <a:pt x="1772" y="19"/>
                      <a:pt x="1358" y="19"/>
                    </a:cubicBezTo>
                    <a:cubicBezTo>
                      <a:pt x="1012" y="19"/>
                      <a:pt x="666" y="14"/>
                      <a:pt x="319" y="6"/>
                    </a:cubicBezTo>
                    <a:cubicBezTo>
                      <a:pt x="316" y="6"/>
                      <a:pt x="313" y="6"/>
                      <a:pt x="310" y="6"/>
                    </a:cubicBezTo>
                    <a:cubicBezTo>
                      <a:pt x="140" y="6"/>
                      <a:pt x="1" y="145"/>
                      <a:pt x="2" y="317"/>
                    </a:cubicBezTo>
                    <a:lnTo>
                      <a:pt x="2" y="6018"/>
                    </a:lnTo>
                    <a:cubicBezTo>
                      <a:pt x="3" y="6192"/>
                      <a:pt x="141" y="6335"/>
                      <a:pt x="315" y="6341"/>
                    </a:cubicBezTo>
                    <a:cubicBezTo>
                      <a:pt x="667" y="6349"/>
                      <a:pt x="1019" y="6353"/>
                      <a:pt x="1370" y="6353"/>
                    </a:cubicBezTo>
                    <a:cubicBezTo>
                      <a:pt x="1783" y="6353"/>
                      <a:pt x="2195" y="6348"/>
                      <a:pt x="2607" y="6336"/>
                    </a:cubicBezTo>
                    <a:cubicBezTo>
                      <a:pt x="2781" y="6329"/>
                      <a:pt x="2920" y="6186"/>
                      <a:pt x="2920" y="6012"/>
                    </a:cubicBezTo>
                    <a:lnTo>
                      <a:pt x="2920" y="310"/>
                    </a:lnTo>
                    <a:cubicBezTo>
                      <a:pt x="2920" y="139"/>
                      <a:pt x="2781" y="1"/>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3110423" y="2582772"/>
                <a:ext cx="123490" cy="275842"/>
              </a:xfrm>
              <a:custGeom>
                <a:avLst/>
                <a:gdLst/>
                <a:ahLst/>
                <a:cxnLst/>
                <a:rect l="l" t="t" r="r" b="b"/>
                <a:pathLst>
                  <a:path w="2918" h="6518" extrusionOk="0">
                    <a:moveTo>
                      <a:pt x="2622" y="1"/>
                    </a:moveTo>
                    <a:cubicBezTo>
                      <a:pt x="2610" y="1"/>
                      <a:pt x="2598" y="1"/>
                      <a:pt x="2586" y="3"/>
                    </a:cubicBezTo>
                    <a:cubicBezTo>
                      <a:pt x="1826" y="82"/>
                      <a:pt x="1066" y="143"/>
                      <a:pt x="306" y="184"/>
                    </a:cubicBezTo>
                    <a:cubicBezTo>
                      <a:pt x="135" y="195"/>
                      <a:pt x="1" y="335"/>
                      <a:pt x="0" y="506"/>
                    </a:cubicBezTo>
                    <a:lnTo>
                      <a:pt x="0" y="6208"/>
                    </a:lnTo>
                    <a:cubicBezTo>
                      <a:pt x="0" y="6380"/>
                      <a:pt x="140" y="6518"/>
                      <a:pt x="310" y="6518"/>
                    </a:cubicBezTo>
                    <a:cubicBezTo>
                      <a:pt x="315" y="6518"/>
                      <a:pt x="321" y="6518"/>
                      <a:pt x="326" y="6517"/>
                    </a:cubicBezTo>
                    <a:cubicBezTo>
                      <a:pt x="1090" y="6476"/>
                      <a:pt x="1853" y="6415"/>
                      <a:pt x="2615" y="6335"/>
                    </a:cubicBezTo>
                    <a:cubicBezTo>
                      <a:pt x="2785" y="6314"/>
                      <a:pt x="2914" y="6171"/>
                      <a:pt x="2916" y="5999"/>
                    </a:cubicBezTo>
                    <a:lnTo>
                      <a:pt x="2916" y="299"/>
                    </a:lnTo>
                    <a:cubicBezTo>
                      <a:pt x="2918" y="133"/>
                      <a:pt x="2783" y="1"/>
                      <a:pt x="2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3256593" y="2571473"/>
                <a:ext cx="61618" cy="273387"/>
              </a:xfrm>
              <a:custGeom>
                <a:avLst/>
                <a:gdLst/>
                <a:ahLst/>
                <a:cxnLst/>
                <a:rect l="l" t="t" r="r" b="b"/>
                <a:pathLst>
                  <a:path w="1456" h="6460" extrusionOk="0">
                    <a:moveTo>
                      <a:pt x="1236" y="0"/>
                    </a:moveTo>
                    <a:cubicBezTo>
                      <a:pt x="1222" y="0"/>
                      <a:pt x="1209" y="1"/>
                      <a:pt x="1197" y="3"/>
                    </a:cubicBezTo>
                    <a:lnTo>
                      <a:pt x="1158" y="9"/>
                    </a:lnTo>
                    <a:cubicBezTo>
                      <a:pt x="1151" y="11"/>
                      <a:pt x="1137" y="14"/>
                      <a:pt x="1137" y="14"/>
                    </a:cubicBezTo>
                    <a:lnTo>
                      <a:pt x="1137" y="13"/>
                    </a:lnTo>
                    <a:cubicBezTo>
                      <a:pt x="856" y="53"/>
                      <a:pt x="575" y="95"/>
                      <a:pt x="295" y="133"/>
                    </a:cubicBezTo>
                    <a:cubicBezTo>
                      <a:pt x="127" y="155"/>
                      <a:pt x="3" y="297"/>
                      <a:pt x="0" y="465"/>
                    </a:cubicBezTo>
                    <a:lnTo>
                      <a:pt x="0" y="6161"/>
                    </a:lnTo>
                    <a:cubicBezTo>
                      <a:pt x="6" y="6274"/>
                      <a:pt x="56" y="6459"/>
                      <a:pt x="338" y="6459"/>
                    </a:cubicBezTo>
                    <a:cubicBezTo>
                      <a:pt x="612" y="6423"/>
                      <a:pt x="888" y="6385"/>
                      <a:pt x="1161" y="6344"/>
                    </a:cubicBezTo>
                    <a:cubicBezTo>
                      <a:pt x="1329" y="6316"/>
                      <a:pt x="1452" y="6172"/>
                      <a:pt x="1455" y="6003"/>
                    </a:cubicBezTo>
                    <a:lnTo>
                      <a:pt x="1455" y="272"/>
                    </a:lnTo>
                    <a:cubicBezTo>
                      <a:pt x="1455" y="42"/>
                      <a:pt x="1329" y="0"/>
                      <a:pt x="1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3786939" y="2318066"/>
                <a:ext cx="298779" cy="149813"/>
              </a:xfrm>
              <a:custGeom>
                <a:avLst/>
                <a:gdLst/>
                <a:ahLst/>
                <a:cxnLst/>
                <a:rect l="l" t="t" r="r" b="b"/>
                <a:pathLst>
                  <a:path w="7060" h="3540" extrusionOk="0">
                    <a:moveTo>
                      <a:pt x="3908" y="1"/>
                    </a:moveTo>
                    <a:cubicBezTo>
                      <a:pt x="2447" y="1"/>
                      <a:pt x="1608" y="974"/>
                      <a:pt x="399" y="1381"/>
                    </a:cubicBezTo>
                    <a:lnTo>
                      <a:pt x="427" y="1931"/>
                    </a:lnTo>
                    <a:lnTo>
                      <a:pt x="0" y="3348"/>
                    </a:lnTo>
                    <a:cubicBezTo>
                      <a:pt x="0" y="3348"/>
                      <a:pt x="1249" y="3540"/>
                      <a:pt x="2900" y="3540"/>
                    </a:cubicBezTo>
                    <a:cubicBezTo>
                      <a:pt x="3444" y="3540"/>
                      <a:pt x="4032" y="3519"/>
                      <a:pt x="4633" y="3464"/>
                    </a:cubicBezTo>
                    <a:cubicBezTo>
                      <a:pt x="7059" y="3241"/>
                      <a:pt x="6976" y="1547"/>
                      <a:pt x="6789" y="807"/>
                    </a:cubicBezTo>
                    <a:cubicBezTo>
                      <a:pt x="6601" y="67"/>
                      <a:pt x="5457" y="26"/>
                      <a:pt x="3963" y="1"/>
                    </a:cubicBezTo>
                    <a:cubicBezTo>
                      <a:pt x="3945" y="1"/>
                      <a:pt x="3927" y="1"/>
                      <a:pt x="3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2691250" y="2279386"/>
                <a:ext cx="1182717" cy="322732"/>
              </a:xfrm>
              <a:custGeom>
                <a:avLst/>
                <a:gdLst/>
                <a:ahLst/>
                <a:cxnLst/>
                <a:rect l="l" t="t" r="r" b="b"/>
                <a:pathLst>
                  <a:path w="27947" h="7626" extrusionOk="0">
                    <a:moveTo>
                      <a:pt x="3948" y="0"/>
                    </a:moveTo>
                    <a:cubicBezTo>
                      <a:pt x="2840" y="0"/>
                      <a:pt x="1976" y="260"/>
                      <a:pt x="1581" y="933"/>
                    </a:cubicBezTo>
                    <a:cubicBezTo>
                      <a:pt x="0" y="3623"/>
                      <a:pt x="1610" y="4835"/>
                      <a:pt x="2920" y="5637"/>
                    </a:cubicBezTo>
                    <a:cubicBezTo>
                      <a:pt x="4390" y="6536"/>
                      <a:pt x="10437" y="7591"/>
                      <a:pt x="12727" y="7625"/>
                    </a:cubicBezTo>
                    <a:cubicBezTo>
                      <a:pt x="12740" y="7625"/>
                      <a:pt x="12753" y="7625"/>
                      <a:pt x="12767" y="7625"/>
                    </a:cubicBezTo>
                    <a:cubicBezTo>
                      <a:pt x="15157" y="7625"/>
                      <a:pt x="27408" y="4736"/>
                      <a:pt x="27408" y="4736"/>
                    </a:cubicBezTo>
                    <a:cubicBezTo>
                      <a:pt x="27408" y="4736"/>
                      <a:pt x="27946" y="2560"/>
                      <a:pt x="26700" y="1524"/>
                    </a:cubicBezTo>
                    <a:cubicBezTo>
                      <a:pt x="26700" y="1524"/>
                      <a:pt x="15589" y="3011"/>
                      <a:pt x="14943" y="3043"/>
                    </a:cubicBezTo>
                    <a:cubicBezTo>
                      <a:pt x="14941" y="3043"/>
                      <a:pt x="14939" y="3043"/>
                      <a:pt x="14937" y="3043"/>
                    </a:cubicBezTo>
                    <a:cubicBezTo>
                      <a:pt x="14389" y="3043"/>
                      <a:pt x="7738" y="0"/>
                      <a:pt x="3948"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2874747" y="1758014"/>
                <a:ext cx="440805" cy="393957"/>
              </a:xfrm>
              <a:custGeom>
                <a:avLst/>
                <a:gdLst/>
                <a:ahLst/>
                <a:cxnLst/>
                <a:rect l="l" t="t" r="r" b="b"/>
                <a:pathLst>
                  <a:path w="10416" h="9309" extrusionOk="0">
                    <a:moveTo>
                      <a:pt x="5706" y="1"/>
                    </a:moveTo>
                    <a:cubicBezTo>
                      <a:pt x="1531" y="1"/>
                      <a:pt x="1" y="2547"/>
                      <a:pt x="279" y="5646"/>
                    </a:cubicBezTo>
                    <a:cubicBezTo>
                      <a:pt x="376" y="6727"/>
                      <a:pt x="948" y="8196"/>
                      <a:pt x="1483" y="8773"/>
                    </a:cubicBezTo>
                    <a:cubicBezTo>
                      <a:pt x="1814" y="9128"/>
                      <a:pt x="2121" y="9308"/>
                      <a:pt x="2433" y="9308"/>
                    </a:cubicBezTo>
                    <a:cubicBezTo>
                      <a:pt x="2775" y="9308"/>
                      <a:pt x="3122" y="9091"/>
                      <a:pt x="3511" y="8647"/>
                    </a:cubicBezTo>
                    <a:cubicBezTo>
                      <a:pt x="4137" y="7932"/>
                      <a:pt x="4583" y="7085"/>
                      <a:pt x="4945" y="6349"/>
                    </a:cubicBezTo>
                    <a:cubicBezTo>
                      <a:pt x="5425" y="5373"/>
                      <a:pt x="5758" y="4592"/>
                      <a:pt x="6166" y="4578"/>
                    </a:cubicBezTo>
                    <a:cubicBezTo>
                      <a:pt x="6166" y="4578"/>
                      <a:pt x="10171" y="4282"/>
                      <a:pt x="10253" y="4254"/>
                    </a:cubicBezTo>
                    <a:cubicBezTo>
                      <a:pt x="10324" y="4229"/>
                      <a:pt x="10415" y="1"/>
                      <a:pt x="57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3099166" y="1927714"/>
                <a:ext cx="224508" cy="310840"/>
              </a:xfrm>
              <a:custGeom>
                <a:avLst/>
                <a:gdLst/>
                <a:ahLst/>
                <a:cxnLst/>
                <a:rect l="l" t="t" r="r" b="b"/>
                <a:pathLst>
                  <a:path w="5305" h="7345" extrusionOk="0">
                    <a:moveTo>
                      <a:pt x="5161" y="0"/>
                    </a:moveTo>
                    <a:cubicBezTo>
                      <a:pt x="4981" y="0"/>
                      <a:pt x="2542" y="6"/>
                      <a:pt x="881" y="314"/>
                    </a:cubicBezTo>
                    <a:cubicBezTo>
                      <a:pt x="159" y="447"/>
                      <a:pt x="145" y="735"/>
                      <a:pt x="109" y="1226"/>
                    </a:cubicBezTo>
                    <a:cubicBezTo>
                      <a:pt x="109" y="1226"/>
                      <a:pt x="0" y="7345"/>
                      <a:pt x="4881" y="7345"/>
                    </a:cubicBezTo>
                    <a:cubicBezTo>
                      <a:pt x="5018" y="7345"/>
                      <a:pt x="5159" y="7340"/>
                      <a:pt x="5304" y="7330"/>
                    </a:cubicBezTo>
                    <a:lnTo>
                      <a:pt x="5171" y="0"/>
                    </a:lnTo>
                    <a:cubicBezTo>
                      <a:pt x="5171" y="0"/>
                      <a:pt x="5168" y="0"/>
                      <a:pt x="5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3528918" y="3226997"/>
                <a:ext cx="196492" cy="269621"/>
              </a:xfrm>
              <a:custGeom>
                <a:avLst/>
                <a:gdLst/>
                <a:ahLst/>
                <a:cxnLst/>
                <a:rect l="l" t="t" r="r" b="b"/>
                <a:pathLst>
                  <a:path w="4643" h="6371" extrusionOk="0">
                    <a:moveTo>
                      <a:pt x="529" y="0"/>
                    </a:moveTo>
                    <a:cubicBezTo>
                      <a:pt x="234" y="0"/>
                      <a:pt x="50" y="85"/>
                      <a:pt x="37" y="242"/>
                    </a:cubicBezTo>
                    <a:cubicBezTo>
                      <a:pt x="1" y="653"/>
                      <a:pt x="502" y="2122"/>
                      <a:pt x="1162" y="3617"/>
                    </a:cubicBezTo>
                    <a:cubicBezTo>
                      <a:pt x="1798" y="5054"/>
                      <a:pt x="2569" y="6370"/>
                      <a:pt x="3114" y="6370"/>
                    </a:cubicBezTo>
                    <a:cubicBezTo>
                      <a:pt x="3160" y="6370"/>
                      <a:pt x="3205" y="6361"/>
                      <a:pt x="3249" y="6340"/>
                    </a:cubicBezTo>
                    <a:cubicBezTo>
                      <a:pt x="3944" y="6016"/>
                      <a:pt x="4642" y="2242"/>
                      <a:pt x="3083" y="1061"/>
                    </a:cubicBezTo>
                    <a:cubicBezTo>
                      <a:pt x="2109" y="324"/>
                      <a:pt x="1107"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3425659" y="3361783"/>
                <a:ext cx="174401" cy="143338"/>
              </a:xfrm>
              <a:custGeom>
                <a:avLst/>
                <a:gdLst/>
                <a:ahLst/>
                <a:cxnLst/>
                <a:rect l="l" t="t" r="r" b="b"/>
                <a:pathLst>
                  <a:path w="4121" h="3387" extrusionOk="0">
                    <a:moveTo>
                      <a:pt x="3416" y="0"/>
                    </a:moveTo>
                    <a:lnTo>
                      <a:pt x="0" y="2646"/>
                    </a:lnTo>
                    <a:lnTo>
                      <a:pt x="498" y="3387"/>
                    </a:lnTo>
                    <a:lnTo>
                      <a:pt x="4120" y="871"/>
                    </a:lnTo>
                    <a:lnTo>
                      <a:pt x="3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3160783" y="2403212"/>
                <a:ext cx="298187" cy="247911"/>
              </a:xfrm>
              <a:custGeom>
                <a:avLst/>
                <a:gdLst/>
                <a:ahLst/>
                <a:cxnLst/>
                <a:rect l="l" t="t" r="r" b="b"/>
                <a:pathLst>
                  <a:path w="7046" h="5858" extrusionOk="0">
                    <a:moveTo>
                      <a:pt x="3346" y="0"/>
                    </a:moveTo>
                    <a:lnTo>
                      <a:pt x="2976" y="3258"/>
                    </a:lnTo>
                    <a:cubicBezTo>
                      <a:pt x="1596" y="3450"/>
                      <a:pt x="250" y="4060"/>
                      <a:pt x="123" y="4475"/>
                    </a:cubicBezTo>
                    <a:cubicBezTo>
                      <a:pt x="0" y="4865"/>
                      <a:pt x="1587" y="5858"/>
                      <a:pt x="3388" y="5858"/>
                    </a:cubicBezTo>
                    <a:cubicBezTo>
                      <a:pt x="3437" y="5858"/>
                      <a:pt x="3487" y="5857"/>
                      <a:pt x="3538" y="5855"/>
                    </a:cubicBezTo>
                    <a:cubicBezTo>
                      <a:pt x="5422" y="5796"/>
                      <a:pt x="7046" y="4173"/>
                      <a:pt x="6908" y="3750"/>
                    </a:cubicBezTo>
                    <a:cubicBezTo>
                      <a:pt x="6786" y="3371"/>
                      <a:pt x="5725" y="3167"/>
                      <a:pt x="4441" y="3167"/>
                    </a:cubicBezTo>
                    <a:cubicBezTo>
                      <a:pt x="4309" y="3167"/>
                      <a:pt x="4176" y="3169"/>
                      <a:pt x="4040" y="3174"/>
                    </a:cubicBezTo>
                    <a:lnTo>
                      <a:pt x="4229" y="112"/>
                    </a:lnTo>
                    <a:lnTo>
                      <a:pt x="334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3160783" y="2403212"/>
                <a:ext cx="298187" cy="247911"/>
              </a:xfrm>
              <a:custGeom>
                <a:avLst/>
                <a:gdLst/>
                <a:ahLst/>
                <a:cxnLst/>
                <a:rect l="l" t="t" r="r" b="b"/>
                <a:pathLst>
                  <a:path w="7046" h="5858" extrusionOk="0">
                    <a:moveTo>
                      <a:pt x="3346" y="0"/>
                    </a:moveTo>
                    <a:lnTo>
                      <a:pt x="2976" y="3258"/>
                    </a:lnTo>
                    <a:cubicBezTo>
                      <a:pt x="1596" y="3450"/>
                      <a:pt x="250" y="4060"/>
                      <a:pt x="123" y="4475"/>
                    </a:cubicBezTo>
                    <a:cubicBezTo>
                      <a:pt x="0" y="4865"/>
                      <a:pt x="1587" y="5858"/>
                      <a:pt x="3388" y="5858"/>
                    </a:cubicBezTo>
                    <a:cubicBezTo>
                      <a:pt x="3437" y="5858"/>
                      <a:pt x="3487" y="5857"/>
                      <a:pt x="3538" y="5855"/>
                    </a:cubicBezTo>
                    <a:cubicBezTo>
                      <a:pt x="5422" y="5796"/>
                      <a:pt x="7046" y="4173"/>
                      <a:pt x="6908" y="3750"/>
                    </a:cubicBezTo>
                    <a:cubicBezTo>
                      <a:pt x="6786" y="3371"/>
                      <a:pt x="5725" y="3167"/>
                      <a:pt x="4441" y="3167"/>
                    </a:cubicBezTo>
                    <a:cubicBezTo>
                      <a:pt x="4309" y="3167"/>
                      <a:pt x="4176" y="3169"/>
                      <a:pt x="4040" y="3174"/>
                    </a:cubicBezTo>
                    <a:lnTo>
                      <a:pt x="4229" y="112"/>
                    </a:lnTo>
                    <a:lnTo>
                      <a:pt x="3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2788542" y="2359496"/>
                <a:ext cx="386043" cy="247360"/>
              </a:xfrm>
              <a:custGeom>
                <a:avLst/>
                <a:gdLst/>
                <a:ahLst/>
                <a:cxnLst/>
                <a:rect l="l" t="t" r="r" b="b"/>
                <a:pathLst>
                  <a:path w="9122" h="5845" extrusionOk="0">
                    <a:moveTo>
                      <a:pt x="1542" y="0"/>
                    </a:moveTo>
                    <a:cubicBezTo>
                      <a:pt x="1495" y="0"/>
                      <a:pt x="1463" y="5"/>
                      <a:pt x="1447" y="14"/>
                    </a:cubicBezTo>
                    <a:cubicBezTo>
                      <a:pt x="545" y="514"/>
                      <a:pt x="0" y="3687"/>
                      <a:pt x="173" y="3834"/>
                    </a:cubicBezTo>
                    <a:cubicBezTo>
                      <a:pt x="591" y="4193"/>
                      <a:pt x="7210" y="5844"/>
                      <a:pt x="7755" y="5844"/>
                    </a:cubicBezTo>
                    <a:cubicBezTo>
                      <a:pt x="7763" y="5844"/>
                      <a:pt x="7769" y="5844"/>
                      <a:pt x="7774" y="5843"/>
                    </a:cubicBezTo>
                    <a:cubicBezTo>
                      <a:pt x="8147" y="5796"/>
                      <a:pt x="9122" y="2722"/>
                      <a:pt x="8873" y="2066"/>
                    </a:cubicBezTo>
                    <a:cubicBezTo>
                      <a:pt x="8713" y="1644"/>
                      <a:pt x="2446" y="0"/>
                      <a:pt x="1542"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3476061" y="2393732"/>
                <a:ext cx="355065" cy="192683"/>
              </a:xfrm>
              <a:custGeom>
                <a:avLst/>
                <a:gdLst/>
                <a:ahLst/>
                <a:cxnLst/>
                <a:rect l="l" t="t" r="r" b="b"/>
                <a:pathLst>
                  <a:path w="8390" h="4553" extrusionOk="0">
                    <a:moveTo>
                      <a:pt x="7153" y="1"/>
                    </a:moveTo>
                    <a:cubicBezTo>
                      <a:pt x="6029" y="1"/>
                      <a:pt x="679" y="1350"/>
                      <a:pt x="507" y="1621"/>
                    </a:cubicBezTo>
                    <a:cubicBezTo>
                      <a:pt x="1" y="2414"/>
                      <a:pt x="940" y="4552"/>
                      <a:pt x="1150" y="4552"/>
                    </a:cubicBezTo>
                    <a:cubicBezTo>
                      <a:pt x="1150" y="4552"/>
                      <a:pt x="1150" y="4552"/>
                      <a:pt x="1151" y="4552"/>
                    </a:cubicBezTo>
                    <a:cubicBezTo>
                      <a:pt x="1358" y="4546"/>
                      <a:pt x="7834" y="3054"/>
                      <a:pt x="8112" y="2854"/>
                    </a:cubicBezTo>
                    <a:cubicBezTo>
                      <a:pt x="8389" y="2654"/>
                      <a:pt x="7829" y="452"/>
                      <a:pt x="7346" y="34"/>
                    </a:cubicBezTo>
                    <a:cubicBezTo>
                      <a:pt x="7320" y="11"/>
                      <a:pt x="7253" y="1"/>
                      <a:pt x="7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2788542" y="2359496"/>
                <a:ext cx="386043" cy="247360"/>
              </a:xfrm>
              <a:custGeom>
                <a:avLst/>
                <a:gdLst/>
                <a:ahLst/>
                <a:cxnLst/>
                <a:rect l="l" t="t" r="r" b="b"/>
                <a:pathLst>
                  <a:path w="9122" h="5845" extrusionOk="0">
                    <a:moveTo>
                      <a:pt x="1542" y="0"/>
                    </a:moveTo>
                    <a:cubicBezTo>
                      <a:pt x="1495" y="0"/>
                      <a:pt x="1463" y="5"/>
                      <a:pt x="1447" y="14"/>
                    </a:cubicBezTo>
                    <a:cubicBezTo>
                      <a:pt x="545" y="514"/>
                      <a:pt x="0" y="3687"/>
                      <a:pt x="173" y="3834"/>
                    </a:cubicBezTo>
                    <a:cubicBezTo>
                      <a:pt x="591" y="4193"/>
                      <a:pt x="7210" y="5844"/>
                      <a:pt x="7755" y="5844"/>
                    </a:cubicBezTo>
                    <a:cubicBezTo>
                      <a:pt x="7763" y="5844"/>
                      <a:pt x="7769" y="5844"/>
                      <a:pt x="7774" y="5843"/>
                    </a:cubicBezTo>
                    <a:cubicBezTo>
                      <a:pt x="8147" y="5796"/>
                      <a:pt x="9122" y="2722"/>
                      <a:pt x="8873" y="2066"/>
                    </a:cubicBezTo>
                    <a:cubicBezTo>
                      <a:pt x="8713" y="1644"/>
                      <a:pt x="2446" y="0"/>
                      <a:pt x="1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3476061" y="2393732"/>
                <a:ext cx="355065" cy="192683"/>
              </a:xfrm>
              <a:custGeom>
                <a:avLst/>
                <a:gdLst/>
                <a:ahLst/>
                <a:cxnLst/>
                <a:rect l="l" t="t" r="r" b="b"/>
                <a:pathLst>
                  <a:path w="8390" h="4553" extrusionOk="0">
                    <a:moveTo>
                      <a:pt x="7153" y="1"/>
                    </a:moveTo>
                    <a:cubicBezTo>
                      <a:pt x="6029" y="1"/>
                      <a:pt x="679" y="1350"/>
                      <a:pt x="507" y="1621"/>
                    </a:cubicBezTo>
                    <a:cubicBezTo>
                      <a:pt x="1" y="2414"/>
                      <a:pt x="940" y="4552"/>
                      <a:pt x="1150" y="4552"/>
                    </a:cubicBezTo>
                    <a:cubicBezTo>
                      <a:pt x="1150" y="4552"/>
                      <a:pt x="1150" y="4552"/>
                      <a:pt x="1151" y="4552"/>
                    </a:cubicBezTo>
                    <a:cubicBezTo>
                      <a:pt x="1358" y="4546"/>
                      <a:pt x="7834" y="3054"/>
                      <a:pt x="8112" y="2854"/>
                    </a:cubicBezTo>
                    <a:cubicBezTo>
                      <a:pt x="8389" y="2654"/>
                      <a:pt x="7829" y="452"/>
                      <a:pt x="7346" y="34"/>
                    </a:cubicBezTo>
                    <a:cubicBezTo>
                      <a:pt x="7320" y="11"/>
                      <a:pt x="7253" y="1"/>
                      <a:pt x="7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3481647" y="3564492"/>
                <a:ext cx="202036" cy="465097"/>
              </a:xfrm>
              <a:custGeom>
                <a:avLst/>
                <a:gdLst/>
                <a:ahLst/>
                <a:cxnLst/>
                <a:rect l="l" t="t" r="r" b="b"/>
                <a:pathLst>
                  <a:path w="4774" h="10990" extrusionOk="0">
                    <a:moveTo>
                      <a:pt x="2259" y="1"/>
                    </a:moveTo>
                    <a:cubicBezTo>
                      <a:pt x="1571" y="1"/>
                      <a:pt x="944" y="66"/>
                      <a:pt x="719" y="224"/>
                    </a:cubicBezTo>
                    <a:cubicBezTo>
                      <a:pt x="333" y="495"/>
                      <a:pt x="0" y="10194"/>
                      <a:pt x="261" y="10474"/>
                    </a:cubicBezTo>
                    <a:cubicBezTo>
                      <a:pt x="626" y="10866"/>
                      <a:pt x="1658" y="10990"/>
                      <a:pt x="2583" y="10990"/>
                    </a:cubicBezTo>
                    <a:cubicBezTo>
                      <a:pt x="3445" y="10990"/>
                      <a:pt x="4214" y="10882"/>
                      <a:pt x="4262" y="10784"/>
                    </a:cubicBezTo>
                    <a:cubicBezTo>
                      <a:pt x="4511" y="10282"/>
                      <a:pt x="4773" y="725"/>
                      <a:pt x="4637" y="373"/>
                    </a:cubicBezTo>
                    <a:cubicBezTo>
                      <a:pt x="4553" y="159"/>
                      <a:pt x="3331" y="1"/>
                      <a:pt x="225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3481647" y="3564492"/>
                <a:ext cx="202036" cy="465097"/>
              </a:xfrm>
              <a:custGeom>
                <a:avLst/>
                <a:gdLst/>
                <a:ahLst/>
                <a:cxnLst/>
                <a:rect l="l" t="t" r="r" b="b"/>
                <a:pathLst>
                  <a:path w="4774" h="10990" extrusionOk="0">
                    <a:moveTo>
                      <a:pt x="2259" y="1"/>
                    </a:moveTo>
                    <a:cubicBezTo>
                      <a:pt x="1571" y="1"/>
                      <a:pt x="944" y="66"/>
                      <a:pt x="719" y="224"/>
                    </a:cubicBezTo>
                    <a:cubicBezTo>
                      <a:pt x="333" y="495"/>
                      <a:pt x="0" y="10194"/>
                      <a:pt x="261" y="10474"/>
                    </a:cubicBezTo>
                    <a:cubicBezTo>
                      <a:pt x="626" y="10866"/>
                      <a:pt x="1658" y="10990"/>
                      <a:pt x="2583" y="10990"/>
                    </a:cubicBezTo>
                    <a:cubicBezTo>
                      <a:pt x="3445" y="10990"/>
                      <a:pt x="4214" y="10882"/>
                      <a:pt x="4262" y="10784"/>
                    </a:cubicBezTo>
                    <a:cubicBezTo>
                      <a:pt x="4511" y="10282"/>
                      <a:pt x="4773" y="725"/>
                      <a:pt x="4637" y="373"/>
                    </a:cubicBezTo>
                    <a:cubicBezTo>
                      <a:pt x="4553" y="159"/>
                      <a:pt x="3331" y="1"/>
                      <a:pt x="2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2404156" y="3838001"/>
                <a:ext cx="443556" cy="228613"/>
              </a:xfrm>
              <a:custGeom>
                <a:avLst/>
                <a:gdLst/>
                <a:ahLst/>
                <a:cxnLst/>
                <a:rect l="l" t="t" r="r" b="b"/>
                <a:pathLst>
                  <a:path w="10481" h="5402" extrusionOk="0">
                    <a:moveTo>
                      <a:pt x="1132" y="1"/>
                    </a:moveTo>
                    <a:cubicBezTo>
                      <a:pt x="1064" y="1"/>
                      <a:pt x="1021" y="6"/>
                      <a:pt x="1004" y="17"/>
                    </a:cubicBezTo>
                    <a:cubicBezTo>
                      <a:pt x="225" y="552"/>
                      <a:pt x="1" y="3495"/>
                      <a:pt x="172" y="3616"/>
                    </a:cubicBezTo>
                    <a:cubicBezTo>
                      <a:pt x="580" y="3904"/>
                      <a:pt x="8783" y="5402"/>
                      <a:pt x="9480" y="5402"/>
                    </a:cubicBezTo>
                    <a:cubicBezTo>
                      <a:pt x="9497" y="5402"/>
                      <a:pt x="9510" y="5401"/>
                      <a:pt x="9517" y="5399"/>
                    </a:cubicBezTo>
                    <a:cubicBezTo>
                      <a:pt x="9854" y="5323"/>
                      <a:pt x="10480" y="2432"/>
                      <a:pt x="10196" y="1854"/>
                    </a:cubicBezTo>
                    <a:cubicBezTo>
                      <a:pt x="10015" y="1487"/>
                      <a:pt x="2255" y="1"/>
                      <a:pt x="1132"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2404156" y="3838001"/>
                <a:ext cx="443556" cy="228613"/>
              </a:xfrm>
              <a:custGeom>
                <a:avLst/>
                <a:gdLst/>
                <a:ahLst/>
                <a:cxnLst/>
                <a:rect l="l" t="t" r="r" b="b"/>
                <a:pathLst>
                  <a:path w="10481" h="5402" extrusionOk="0">
                    <a:moveTo>
                      <a:pt x="1132" y="1"/>
                    </a:moveTo>
                    <a:cubicBezTo>
                      <a:pt x="1064" y="1"/>
                      <a:pt x="1021" y="6"/>
                      <a:pt x="1004" y="17"/>
                    </a:cubicBezTo>
                    <a:cubicBezTo>
                      <a:pt x="225" y="552"/>
                      <a:pt x="1" y="3495"/>
                      <a:pt x="172" y="3616"/>
                    </a:cubicBezTo>
                    <a:cubicBezTo>
                      <a:pt x="580" y="3904"/>
                      <a:pt x="8783" y="5402"/>
                      <a:pt x="9480" y="5402"/>
                    </a:cubicBezTo>
                    <a:cubicBezTo>
                      <a:pt x="9497" y="5402"/>
                      <a:pt x="9510" y="5401"/>
                      <a:pt x="9517" y="5399"/>
                    </a:cubicBezTo>
                    <a:cubicBezTo>
                      <a:pt x="9854" y="5323"/>
                      <a:pt x="10480" y="2432"/>
                      <a:pt x="10196" y="1854"/>
                    </a:cubicBezTo>
                    <a:cubicBezTo>
                      <a:pt x="10015" y="1487"/>
                      <a:pt x="2255"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2686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5"/>
          <p:cNvSpPr txBox="1">
            <a:spLocks noGrp="1"/>
          </p:cNvSpPr>
          <p:nvPr>
            <p:ph type="title"/>
          </p:nvPr>
        </p:nvSpPr>
        <p:spPr>
          <a:xfrm>
            <a:off x="2214150" y="1089878"/>
            <a:ext cx="471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A GROWING TREND!</a:t>
            </a:r>
            <a:endParaRPr sz="3600" dirty="0"/>
          </a:p>
        </p:txBody>
      </p:sp>
      <p:sp>
        <p:nvSpPr>
          <p:cNvPr id="658" name="Google Shape;658;p45"/>
          <p:cNvSpPr txBox="1">
            <a:spLocks noGrp="1"/>
          </p:cNvSpPr>
          <p:nvPr>
            <p:ph type="subTitle" idx="1"/>
          </p:nvPr>
        </p:nvSpPr>
        <p:spPr>
          <a:xfrm>
            <a:off x="2044950" y="1803090"/>
            <a:ext cx="5054100" cy="115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Up until 2023, the case of police brutality in USA still happens, and the total number of people that were killed per year from 2020 – 2022 shows a growing trend.</a:t>
            </a:r>
            <a:endParaRPr dirty="0"/>
          </a:p>
        </p:txBody>
      </p:sp>
      <p:grpSp>
        <p:nvGrpSpPr>
          <p:cNvPr id="659" name="Google Shape;659;p45"/>
          <p:cNvGrpSpPr/>
          <p:nvPr/>
        </p:nvGrpSpPr>
        <p:grpSpPr>
          <a:xfrm>
            <a:off x="6663364" y="889232"/>
            <a:ext cx="1857809" cy="3387118"/>
            <a:chOff x="4728389" y="889232"/>
            <a:chExt cx="1857809" cy="3387118"/>
          </a:xfrm>
        </p:grpSpPr>
        <p:sp>
          <p:nvSpPr>
            <p:cNvPr id="660" name="Google Shape;660;p45"/>
            <p:cNvSpPr/>
            <p:nvPr/>
          </p:nvSpPr>
          <p:spPr>
            <a:xfrm>
              <a:off x="5615400" y="4100850"/>
              <a:ext cx="6762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5"/>
            <p:cNvSpPr/>
            <p:nvPr/>
          </p:nvSpPr>
          <p:spPr>
            <a:xfrm>
              <a:off x="4728389" y="889232"/>
              <a:ext cx="808972" cy="753795"/>
            </a:xfrm>
            <a:custGeom>
              <a:avLst/>
              <a:gdLst/>
              <a:ahLst/>
              <a:cxnLst/>
              <a:rect l="l" t="t" r="r" b="b"/>
              <a:pathLst>
                <a:path w="46667" h="43484" extrusionOk="0">
                  <a:moveTo>
                    <a:pt x="2023" y="1"/>
                  </a:moveTo>
                  <a:cubicBezTo>
                    <a:pt x="1" y="1"/>
                    <a:pt x="546" y="5184"/>
                    <a:pt x="3349" y="9572"/>
                  </a:cubicBezTo>
                  <a:cubicBezTo>
                    <a:pt x="5610" y="13112"/>
                    <a:pt x="8099" y="13943"/>
                    <a:pt x="11217" y="15856"/>
                  </a:cubicBezTo>
                  <a:cubicBezTo>
                    <a:pt x="13099" y="17011"/>
                    <a:pt x="15450" y="19032"/>
                    <a:pt x="17432" y="20944"/>
                  </a:cubicBezTo>
                  <a:cubicBezTo>
                    <a:pt x="21319" y="24698"/>
                    <a:pt x="26446" y="32966"/>
                    <a:pt x="32186" y="38434"/>
                  </a:cubicBezTo>
                  <a:cubicBezTo>
                    <a:pt x="33610" y="39789"/>
                    <a:pt x="38049" y="41480"/>
                    <a:pt x="41226" y="42544"/>
                  </a:cubicBezTo>
                  <a:lnTo>
                    <a:pt x="41226" y="42544"/>
                  </a:lnTo>
                  <a:cubicBezTo>
                    <a:pt x="46667" y="37309"/>
                    <a:pt x="44341" y="31095"/>
                    <a:pt x="44341" y="31095"/>
                  </a:cubicBezTo>
                  <a:lnTo>
                    <a:pt x="36426" y="29186"/>
                  </a:lnTo>
                  <a:cubicBezTo>
                    <a:pt x="33507" y="24730"/>
                    <a:pt x="29247" y="23213"/>
                    <a:pt x="23567" y="18596"/>
                  </a:cubicBezTo>
                  <a:cubicBezTo>
                    <a:pt x="19115" y="14978"/>
                    <a:pt x="17720" y="14346"/>
                    <a:pt x="16276" y="11752"/>
                  </a:cubicBezTo>
                  <a:cubicBezTo>
                    <a:pt x="15714" y="9975"/>
                    <a:pt x="13403" y="7301"/>
                    <a:pt x="12668" y="6442"/>
                  </a:cubicBezTo>
                  <a:cubicBezTo>
                    <a:pt x="11969" y="5625"/>
                    <a:pt x="10110" y="3493"/>
                    <a:pt x="9627" y="3493"/>
                  </a:cubicBezTo>
                  <a:cubicBezTo>
                    <a:pt x="9602" y="3493"/>
                    <a:pt x="9580" y="3499"/>
                    <a:pt x="9563" y="3511"/>
                  </a:cubicBezTo>
                  <a:cubicBezTo>
                    <a:pt x="9217" y="3756"/>
                    <a:pt x="8990" y="4678"/>
                    <a:pt x="9563" y="5599"/>
                  </a:cubicBezTo>
                  <a:cubicBezTo>
                    <a:pt x="10102" y="6461"/>
                    <a:pt x="11659" y="7787"/>
                    <a:pt x="11256" y="7787"/>
                  </a:cubicBezTo>
                  <a:cubicBezTo>
                    <a:pt x="11231" y="7787"/>
                    <a:pt x="11200" y="7782"/>
                    <a:pt x="11160" y="7772"/>
                  </a:cubicBezTo>
                  <a:cubicBezTo>
                    <a:pt x="10748" y="7628"/>
                    <a:pt x="9668" y="6795"/>
                    <a:pt x="9190" y="6461"/>
                  </a:cubicBezTo>
                  <a:cubicBezTo>
                    <a:pt x="8139" y="5724"/>
                    <a:pt x="5455" y="2406"/>
                    <a:pt x="4215" y="1240"/>
                  </a:cubicBezTo>
                  <a:cubicBezTo>
                    <a:pt x="3295" y="375"/>
                    <a:pt x="2566" y="1"/>
                    <a:pt x="2023" y="1"/>
                  </a:cubicBezTo>
                  <a:close/>
                  <a:moveTo>
                    <a:pt x="41226" y="42544"/>
                  </a:moveTo>
                  <a:cubicBezTo>
                    <a:pt x="41217" y="42553"/>
                    <a:pt x="41207" y="42562"/>
                    <a:pt x="41197" y="42571"/>
                  </a:cubicBezTo>
                  <a:lnTo>
                    <a:pt x="42560" y="42978"/>
                  </a:lnTo>
                  <a:lnTo>
                    <a:pt x="42560" y="42978"/>
                  </a:lnTo>
                  <a:cubicBezTo>
                    <a:pt x="42154" y="42850"/>
                    <a:pt x="41704" y="42704"/>
                    <a:pt x="41226" y="42544"/>
                  </a:cubicBezTo>
                  <a:close/>
                  <a:moveTo>
                    <a:pt x="42560" y="42978"/>
                  </a:moveTo>
                  <a:lnTo>
                    <a:pt x="42560" y="42978"/>
                  </a:lnTo>
                  <a:cubicBezTo>
                    <a:pt x="43292" y="43210"/>
                    <a:pt x="43884" y="43384"/>
                    <a:pt x="44250" y="43483"/>
                  </a:cubicBezTo>
                  <a:lnTo>
                    <a:pt x="42560" y="42978"/>
                  </a:lnTo>
                  <a:close/>
                </a:path>
              </a:pathLst>
            </a:custGeom>
            <a:solidFill>
              <a:srgbClr val="EDA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5"/>
            <p:cNvSpPr/>
            <p:nvPr/>
          </p:nvSpPr>
          <p:spPr>
            <a:xfrm>
              <a:off x="5356436" y="1402660"/>
              <a:ext cx="444105" cy="327874"/>
            </a:xfrm>
            <a:custGeom>
              <a:avLst/>
              <a:gdLst/>
              <a:ahLst/>
              <a:cxnLst/>
              <a:rect l="l" t="t" r="r" b="b"/>
              <a:pathLst>
                <a:path w="25619" h="18914" extrusionOk="0">
                  <a:moveTo>
                    <a:pt x="4355" y="1"/>
                  </a:moveTo>
                  <a:cubicBezTo>
                    <a:pt x="3094" y="8436"/>
                    <a:pt x="0" y="12349"/>
                    <a:pt x="1" y="12349"/>
                  </a:cubicBezTo>
                  <a:cubicBezTo>
                    <a:pt x="1" y="12349"/>
                    <a:pt x="1" y="12349"/>
                    <a:pt x="1" y="12349"/>
                  </a:cubicBezTo>
                  <a:cubicBezTo>
                    <a:pt x="2125" y="14506"/>
                    <a:pt x="10678" y="18477"/>
                    <a:pt x="16249" y="18866"/>
                  </a:cubicBezTo>
                  <a:cubicBezTo>
                    <a:pt x="16692" y="18897"/>
                    <a:pt x="17130" y="18914"/>
                    <a:pt x="17561" y="18914"/>
                  </a:cubicBezTo>
                  <a:cubicBezTo>
                    <a:pt x="21999" y="18914"/>
                    <a:pt x="25618" y="17148"/>
                    <a:pt x="25193" y="11074"/>
                  </a:cubicBezTo>
                  <a:cubicBezTo>
                    <a:pt x="24727" y="4411"/>
                    <a:pt x="20029" y="2923"/>
                    <a:pt x="14689" y="1999"/>
                  </a:cubicBezTo>
                  <a:cubicBezTo>
                    <a:pt x="9347" y="1075"/>
                    <a:pt x="4355" y="1"/>
                    <a:pt x="43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5"/>
            <p:cNvSpPr/>
            <p:nvPr/>
          </p:nvSpPr>
          <p:spPr>
            <a:xfrm>
              <a:off x="4728389" y="889250"/>
              <a:ext cx="295648" cy="293274"/>
            </a:xfrm>
            <a:custGeom>
              <a:avLst/>
              <a:gdLst/>
              <a:ahLst/>
              <a:cxnLst/>
              <a:rect l="l" t="t" r="r" b="b"/>
              <a:pathLst>
                <a:path w="17055" h="16918" extrusionOk="0">
                  <a:moveTo>
                    <a:pt x="2023" y="0"/>
                  </a:moveTo>
                  <a:cubicBezTo>
                    <a:pt x="1" y="0"/>
                    <a:pt x="546" y="5183"/>
                    <a:pt x="3349" y="9571"/>
                  </a:cubicBezTo>
                  <a:cubicBezTo>
                    <a:pt x="5610" y="13112"/>
                    <a:pt x="8099" y="13942"/>
                    <a:pt x="11217" y="15855"/>
                  </a:cubicBezTo>
                  <a:cubicBezTo>
                    <a:pt x="11704" y="16155"/>
                    <a:pt x="12227" y="16517"/>
                    <a:pt x="12763" y="16918"/>
                  </a:cubicBezTo>
                  <a:lnTo>
                    <a:pt x="12763" y="16917"/>
                  </a:lnTo>
                  <a:cubicBezTo>
                    <a:pt x="14806" y="13768"/>
                    <a:pt x="17054" y="12964"/>
                    <a:pt x="17054" y="12964"/>
                  </a:cubicBezTo>
                  <a:lnTo>
                    <a:pt x="17054" y="12949"/>
                  </a:lnTo>
                  <a:cubicBezTo>
                    <a:pt x="16770" y="12567"/>
                    <a:pt x="16510" y="12166"/>
                    <a:pt x="16276" y="11751"/>
                  </a:cubicBezTo>
                  <a:cubicBezTo>
                    <a:pt x="15416" y="8459"/>
                    <a:pt x="13403" y="7300"/>
                    <a:pt x="12668" y="6441"/>
                  </a:cubicBezTo>
                  <a:cubicBezTo>
                    <a:pt x="11969" y="5625"/>
                    <a:pt x="10110" y="3492"/>
                    <a:pt x="9627" y="3492"/>
                  </a:cubicBezTo>
                  <a:cubicBezTo>
                    <a:pt x="9602" y="3492"/>
                    <a:pt x="9580" y="3498"/>
                    <a:pt x="9563" y="3510"/>
                  </a:cubicBezTo>
                  <a:cubicBezTo>
                    <a:pt x="9217" y="3755"/>
                    <a:pt x="8990" y="4677"/>
                    <a:pt x="9563" y="5598"/>
                  </a:cubicBezTo>
                  <a:cubicBezTo>
                    <a:pt x="10102" y="6460"/>
                    <a:pt x="11659" y="7786"/>
                    <a:pt x="11256" y="7786"/>
                  </a:cubicBezTo>
                  <a:cubicBezTo>
                    <a:pt x="11231" y="7786"/>
                    <a:pt x="11200" y="7781"/>
                    <a:pt x="11160" y="7771"/>
                  </a:cubicBezTo>
                  <a:cubicBezTo>
                    <a:pt x="10748" y="7627"/>
                    <a:pt x="9668" y="6794"/>
                    <a:pt x="9190" y="6460"/>
                  </a:cubicBezTo>
                  <a:cubicBezTo>
                    <a:pt x="8139" y="5724"/>
                    <a:pt x="5455" y="2405"/>
                    <a:pt x="4215" y="1239"/>
                  </a:cubicBezTo>
                  <a:cubicBezTo>
                    <a:pt x="3295" y="374"/>
                    <a:pt x="2566" y="0"/>
                    <a:pt x="20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5"/>
            <p:cNvSpPr/>
            <p:nvPr/>
          </p:nvSpPr>
          <p:spPr>
            <a:xfrm>
              <a:off x="6252846" y="1657624"/>
              <a:ext cx="288766" cy="982045"/>
            </a:xfrm>
            <a:custGeom>
              <a:avLst/>
              <a:gdLst/>
              <a:ahLst/>
              <a:cxnLst/>
              <a:rect l="l" t="t" r="r" b="b"/>
              <a:pathLst>
                <a:path w="16658" h="56651" extrusionOk="0">
                  <a:moveTo>
                    <a:pt x="8535" y="0"/>
                  </a:moveTo>
                  <a:lnTo>
                    <a:pt x="0" y="8392"/>
                  </a:lnTo>
                  <a:cubicBezTo>
                    <a:pt x="0" y="8392"/>
                    <a:pt x="6711" y="28360"/>
                    <a:pt x="6974" y="29811"/>
                  </a:cubicBezTo>
                  <a:cubicBezTo>
                    <a:pt x="7238" y="31261"/>
                    <a:pt x="6847" y="35919"/>
                    <a:pt x="8701" y="42704"/>
                  </a:cubicBezTo>
                  <a:cubicBezTo>
                    <a:pt x="9545" y="45800"/>
                    <a:pt x="11230" y="50732"/>
                    <a:pt x="11118" y="52808"/>
                  </a:cubicBezTo>
                  <a:lnTo>
                    <a:pt x="12258" y="55192"/>
                  </a:lnTo>
                  <a:cubicBezTo>
                    <a:pt x="12258" y="55192"/>
                    <a:pt x="13649" y="56651"/>
                    <a:pt x="14811" y="56651"/>
                  </a:cubicBezTo>
                  <a:cubicBezTo>
                    <a:pt x="15736" y="56651"/>
                    <a:pt x="16516" y="55728"/>
                    <a:pt x="16339" y="52417"/>
                  </a:cubicBezTo>
                  <a:cubicBezTo>
                    <a:pt x="15884" y="43923"/>
                    <a:pt x="16658" y="32575"/>
                    <a:pt x="15529" y="28225"/>
                  </a:cubicBezTo>
                  <a:cubicBezTo>
                    <a:pt x="14399" y="23876"/>
                    <a:pt x="8535" y="0"/>
                    <a:pt x="8535" y="0"/>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5"/>
            <p:cNvSpPr/>
            <p:nvPr/>
          </p:nvSpPr>
          <p:spPr>
            <a:xfrm>
              <a:off x="6429455" y="2566255"/>
              <a:ext cx="156743" cy="304819"/>
            </a:xfrm>
            <a:custGeom>
              <a:avLst/>
              <a:gdLst/>
              <a:ahLst/>
              <a:cxnLst/>
              <a:rect l="l" t="t" r="r" b="b"/>
              <a:pathLst>
                <a:path w="9042" h="17584" extrusionOk="0">
                  <a:moveTo>
                    <a:pt x="6151" y="1"/>
                  </a:moveTo>
                  <a:cubicBezTo>
                    <a:pt x="6151" y="1"/>
                    <a:pt x="4774" y="331"/>
                    <a:pt x="3215" y="441"/>
                  </a:cubicBezTo>
                  <a:cubicBezTo>
                    <a:pt x="3075" y="451"/>
                    <a:pt x="2936" y="455"/>
                    <a:pt x="2800" y="455"/>
                  </a:cubicBezTo>
                  <a:cubicBezTo>
                    <a:pt x="2049" y="455"/>
                    <a:pt x="1376" y="329"/>
                    <a:pt x="1084" y="329"/>
                  </a:cubicBezTo>
                  <a:cubicBezTo>
                    <a:pt x="977" y="329"/>
                    <a:pt x="921" y="346"/>
                    <a:pt x="931" y="393"/>
                  </a:cubicBezTo>
                  <a:cubicBezTo>
                    <a:pt x="1111" y="1253"/>
                    <a:pt x="1" y="3645"/>
                    <a:pt x="390" y="5603"/>
                  </a:cubicBezTo>
                  <a:cubicBezTo>
                    <a:pt x="603" y="6677"/>
                    <a:pt x="1279" y="8006"/>
                    <a:pt x="1500" y="9170"/>
                  </a:cubicBezTo>
                  <a:cubicBezTo>
                    <a:pt x="1854" y="11038"/>
                    <a:pt x="1897" y="11825"/>
                    <a:pt x="2186" y="12275"/>
                  </a:cubicBezTo>
                  <a:cubicBezTo>
                    <a:pt x="2396" y="12603"/>
                    <a:pt x="2555" y="12745"/>
                    <a:pt x="2674" y="12745"/>
                  </a:cubicBezTo>
                  <a:cubicBezTo>
                    <a:pt x="3327" y="12745"/>
                    <a:pt x="2809" y="8526"/>
                    <a:pt x="3117" y="7507"/>
                  </a:cubicBezTo>
                  <a:cubicBezTo>
                    <a:pt x="3139" y="7434"/>
                    <a:pt x="3164" y="7399"/>
                    <a:pt x="3194" y="7399"/>
                  </a:cubicBezTo>
                  <a:cubicBezTo>
                    <a:pt x="3680" y="7399"/>
                    <a:pt x="5122" y="17013"/>
                    <a:pt x="6510" y="17541"/>
                  </a:cubicBezTo>
                  <a:cubicBezTo>
                    <a:pt x="6587" y="17570"/>
                    <a:pt x="6662" y="17584"/>
                    <a:pt x="6734" y="17584"/>
                  </a:cubicBezTo>
                  <a:cubicBezTo>
                    <a:pt x="8044" y="17584"/>
                    <a:pt x="8573" y="12966"/>
                    <a:pt x="8802" y="10189"/>
                  </a:cubicBezTo>
                  <a:cubicBezTo>
                    <a:pt x="9042" y="7260"/>
                    <a:pt x="6625" y="2040"/>
                    <a:pt x="6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5"/>
            <p:cNvSpPr/>
            <p:nvPr/>
          </p:nvSpPr>
          <p:spPr>
            <a:xfrm>
              <a:off x="6134257" y="1531165"/>
              <a:ext cx="382358" cy="543851"/>
            </a:xfrm>
            <a:custGeom>
              <a:avLst/>
              <a:gdLst/>
              <a:ahLst/>
              <a:cxnLst/>
              <a:rect l="l" t="t" r="r" b="b"/>
              <a:pathLst>
                <a:path w="22057" h="31373" extrusionOk="0">
                  <a:moveTo>
                    <a:pt x="11911" y="1"/>
                  </a:moveTo>
                  <a:cubicBezTo>
                    <a:pt x="11911" y="1"/>
                    <a:pt x="1" y="15389"/>
                    <a:pt x="6250" y="21426"/>
                  </a:cubicBezTo>
                  <a:cubicBezTo>
                    <a:pt x="7878" y="22999"/>
                    <a:pt x="9277" y="26715"/>
                    <a:pt x="10457" y="31338"/>
                  </a:cubicBezTo>
                  <a:lnTo>
                    <a:pt x="10459" y="31335"/>
                  </a:lnTo>
                  <a:cubicBezTo>
                    <a:pt x="10459" y="31335"/>
                    <a:pt x="10833" y="31373"/>
                    <a:pt x="11462" y="31373"/>
                  </a:cubicBezTo>
                  <a:cubicBezTo>
                    <a:pt x="13605" y="31373"/>
                    <a:pt x="18711" y="30935"/>
                    <a:pt x="22056" y="27071"/>
                  </a:cubicBezTo>
                  <a:cubicBezTo>
                    <a:pt x="21681" y="24960"/>
                    <a:pt x="21286" y="22939"/>
                    <a:pt x="20869" y="21076"/>
                  </a:cubicBezTo>
                  <a:cubicBezTo>
                    <a:pt x="17377" y="5416"/>
                    <a:pt x="17143" y="4367"/>
                    <a:pt x="11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5"/>
            <p:cNvSpPr/>
            <p:nvPr/>
          </p:nvSpPr>
          <p:spPr>
            <a:xfrm>
              <a:off x="5814080" y="1120152"/>
              <a:ext cx="349231" cy="94198"/>
            </a:xfrm>
            <a:custGeom>
              <a:avLst/>
              <a:gdLst/>
              <a:ahLst/>
              <a:cxnLst/>
              <a:rect l="l" t="t" r="r" b="b"/>
              <a:pathLst>
                <a:path w="20146" h="5434" extrusionOk="0">
                  <a:moveTo>
                    <a:pt x="2523" y="1"/>
                  </a:moveTo>
                  <a:lnTo>
                    <a:pt x="0" y="974"/>
                  </a:lnTo>
                  <a:lnTo>
                    <a:pt x="1048" y="5433"/>
                  </a:lnTo>
                  <a:lnTo>
                    <a:pt x="19244" y="4839"/>
                  </a:lnTo>
                  <a:lnTo>
                    <a:pt x="20145" y="578"/>
                  </a:lnTo>
                  <a:lnTo>
                    <a:pt x="2523" y="1"/>
                  </a:lnTo>
                  <a:close/>
                </a:path>
              </a:pathLst>
            </a:custGeom>
            <a:solidFill>
              <a:srgbClr val="4D30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5"/>
            <p:cNvSpPr/>
            <p:nvPr/>
          </p:nvSpPr>
          <p:spPr>
            <a:xfrm>
              <a:off x="5961514" y="3881843"/>
              <a:ext cx="283289" cy="239414"/>
            </a:xfrm>
            <a:custGeom>
              <a:avLst/>
              <a:gdLst/>
              <a:ahLst/>
              <a:cxnLst/>
              <a:rect l="l" t="t" r="r" b="b"/>
              <a:pathLst>
                <a:path w="16342" h="13811" extrusionOk="0">
                  <a:moveTo>
                    <a:pt x="1397" y="1"/>
                  </a:moveTo>
                  <a:cubicBezTo>
                    <a:pt x="1397" y="1"/>
                    <a:pt x="1" y="4216"/>
                    <a:pt x="826" y="5232"/>
                  </a:cubicBezTo>
                  <a:cubicBezTo>
                    <a:pt x="1654" y="6247"/>
                    <a:pt x="3308" y="8351"/>
                    <a:pt x="3829" y="8710"/>
                  </a:cubicBezTo>
                  <a:cubicBezTo>
                    <a:pt x="3878" y="8743"/>
                    <a:pt x="3923" y="8759"/>
                    <a:pt x="3964" y="8759"/>
                  </a:cubicBezTo>
                  <a:cubicBezTo>
                    <a:pt x="4308" y="8759"/>
                    <a:pt x="4407" y="7711"/>
                    <a:pt x="4429" y="7417"/>
                  </a:cubicBezTo>
                  <a:lnTo>
                    <a:pt x="4429" y="7417"/>
                  </a:lnTo>
                  <a:cubicBezTo>
                    <a:pt x="4207" y="11423"/>
                    <a:pt x="8885" y="13810"/>
                    <a:pt x="12053" y="13810"/>
                  </a:cubicBezTo>
                  <a:cubicBezTo>
                    <a:pt x="13167" y="13810"/>
                    <a:pt x="14094" y="13515"/>
                    <a:pt x="14556" y="12891"/>
                  </a:cubicBezTo>
                  <a:cubicBezTo>
                    <a:pt x="16342" y="10483"/>
                    <a:pt x="13155" y="6780"/>
                    <a:pt x="10248" y="1511"/>
                  </a:cubicBezTo>
                  <a:lnTo>
                    <a:pt x="13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5"/>
            <p:cNvSpPr/>
            <p:nvPr/>
          </p:nvSpPr>
          <p:spPr>
            <a:xfrm>
              <a:off x="5770864" y="4055626"/>
              <a:ext cx="239084" cy="185762"/>
            </a:xfrm>
            <a:custGeom>
              <a:avLst/>
              <a:gdLst/>
              <a:ahLst/>
              <a:cxnLst/>
              <a:rect l="l" t="t" r="r" b="b"/>
              <a:pathLst>
                <a:path w="13792" h="10716" extrusionOk="0">
                  <a:moveTo>
                    <a:pt x="11021" y="0"/>
                  </a:moveTo>
                  <a:lnTo>
                    <a:pt x="892" y="178"/>
                  </a:lnTo>
                  <a:cubicBezTo>
                    <a:pt x="892" y="178"/>
                    <a:pt x="309" y="7460"/>
                    <a:pt x="155" y="8703"/>
                  </a:cubicBezTo>
                  <a:cubicBezTo>
                    <a:pt x="0" y="9947"/>
                    <a:pt x="2493" y="10613"/>
                    <a:pt x="7104" y="10710"/>
                  </a:cubicBezTo>
                  <a:cubicBezTo>
                    <a:pt x="7298" y="10714"/>
                    <a:pt x="7484" y="10716"/>
                    <a:pt x="7663" y="10716"/>
                  </a:cubicBezTo>
                  <a:cubicBezTo>
                    <a:pt x="11743" y="10716"/>
                    <a:pt x="12093" y="9690"/>
                    <a:pt x="12922" y="8657"/>
                  </a:cubicBezTo>
                  <a:cubicBezTo>
                    <a:pt x="13792" y="7577"/>
                    <a:pt x="10703" y="2546"/>
                    <a:pt x="1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5711942" y="2576552"/>
              <a:ext cx="617542" cy="1534772"/>
            </a:xfrm>
            <a:custGeom>
              <a:avLst/>
              <a:gdLst/>
              <a:ahLst/>
              <a:cxnLst/>
              <a:rect l="l" t="t" r="r" b="b"/>
              <a:pathLst>
                <a:path w="35624" h="88536" extrusionOk="0">
                  <a:moveTo>
                    <a:pt x="18845" y="20557"/>
                  </a:moveTo>
                  <a:lnTo>
                    <a:pt x="18845" y="20557"/>
                  </a:lnTo>
                  <a:cubicBezTo>
                    <a:pt x="19826" y="28064"/>
                    <a:pt x="18580" y="42792"/>
                    <a:pt x="17141" y="55304"/>
                  </a:cubicBezTo>
                  <a:cubicBezTo>
                    <a:pt x="17077" y="49731"/>
                    <a:pt x="16972" y="44663"/>
                    <a:pt x="16799" y="41383"/>
                  </a:cubicBezTo>
                  <a:cubicBezTo>
                    <a:pt x="16194" y="29821"/>
                    <a:pt x="18845" y="20557"/>
                    <a:pt x="18845" y="20557"/>
                  </a:cubicBezTo>
                  <a:close/>
                  <a:moveTo>
                    <a:pt x="18528" y="1"/>
                  </a:moveTo>
                  <a:lnTo>
                    <a:pt x="1" y="708"/>
                  </a:lnTo>
                  <a:cubicBezTo>
                    <a:pt x="1" y="708"/>
                    <a:pt x="605" y="29031"/>
                    <a:pt x="551" y="36328"/>
                  </a:cubicBezTo>
                  <a:cubicBezTo>
                    <a:pt x="494" y="43625"/>
                    <a:pt x="679" y="86968"/>
                    <a:pt x="679" y="86968"/>
                  </a:cubicBezTo>
                  <a:cubicBezTo>
                    <a:pt x="3799" y="88137"/>
                    <a:pt x="6600" y="88536"/>
                    <a:pt x="8971" y="88536"/>
                  </a:cubicBezTo>
                  <a:cubicBezTo>
                    <a:pt x="14083" y="88536"/>
                    <a:pt x="17193" y="86679"/>
                    <a:pt x="17193" y="86679"/>
                  </a:cubicBezTo>
                  <a:cubicBezTo>
                    <a:pt x="17193" y="86679"/>
                    <a:pt x="17214" y="83446"/>
                    <a:pt x="17224" y="78644"/>
                  </a:cubicBezTo>
                  <a:cubicBezTo>
                    <a:pt x="19502" y="79737"/>
                    <a:pt x="21569" y="80074"/>
                    <a:pt x="23253" y="80074"/>
                  </a:cubicBezTo>
                  <a:cubicBezTo>
                    <a:pt x="25964" y="80074"/>
                    <a:pt x="27680" y="79200"/>
                    <a:pt x="27680" y="79200"/>
                  </a:cubicBezTo>
                  <a:cubicBezTo>
                    <a:pt x="27680" y="79200"/>
                    <a:pt x="32249" y="46931"/>
                    <a:pt x="32934" y="36190"/>
                  </a:cubicBezTo>
                  <a:cubicBezTo>
                    <a:pt x="33621" y="25448"/>
                    <a:pt x="35465" y="2354"/>
                    <a:pt x="35623" y="206"/>
                  </a:cubicBezTo>
                  <a:lnTo>
                    <a:pt x="18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5"/>
            <p:cNvSpPr/>
            <p:nvPr/>
          </p:nvSpPr>
          <p:spPr>
            <a:xfrm>
              <a:off x="5992024" y="1354747"/>
              <a:ext cx="103299" cy="116682"/>
            </a:xfrm>
            <a:custGeom>
              <a:avLst/>
              <a:gdLst/>
              <a:ahLst/>
              <a:cxnLst/>
              <a:rect l="l" t="t" r="r" b="b"/>
              <a:pathLst>
                <a:path w="5959" h="6731" extrusionOk="0">
                  <a:moveTo>
                    <a:pt x="5426" y="0"/>
                  </a:moveTo>
                  <a:lnTo>
                    <a:pt x="0" y="655"/>
                  </a:lnTo>
                  <a:lnTo>
                    <a:pt x="107" y="6731"/>
                  </a:lnTo>
                  <a:cubicBezTo>
                    <a:pt x="2824" y="6682"/>
                    <a:pt x="5958" y="3030"/>
                    <a:pt x="5958" y="3030"/>
                  </a:cubicBezTo>
                  <a:lnTo>
                    <a:pt x="5426" y="0"/>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5"/>
            <p:cNvSpPr/>
            <p:nvPr/>
          </p:nvSpPr>
          <p:spPr>
            <a:xfrm>
              <a:off x="5890233" y="1358040"/>
              <a:ext cx="103681" cy="113406"/>
            </a:xfrm>
            <a:custGeom>
              <a:avLst/>
              <a:gdLst/>
              <a:ahLst/>
              <a:cxnLst/>
              <a:rect l="l" t="t" r="r" b="b"/>
              <a:pathLst>
                <a:path w="5981" h="6542" extrusionOk="0">
                  <a:moveTo>
                    <a:pt x="427" y="0"/>
                  </a:moveTo>
                  <a:lnTo>
                    <a:pt x="0" y="3046"/>
                  </a:lnTo>
                  <a:cubicBezTo>
                    <a:pt x="0" y="3046"/>
                    <a:pt x="3219" y="6541"/>
                    <a:pt x="5927" y="6541"/>
                  </a:cubicBezTo>
                  <a:cubicBezTo>
                    <a:pt x="5945" y="6541"/>
                    <a:pt x="5963" y="6541"/>
                    <a:pt x="5980" y="6541"/>
                  </a:cubicBezTo>
                  <a:lnTo>
                    <a:pt x="5873" y="465"/>
                  </a:lnTo>
                  <a:lnTo>
                    <a:pt x="427" y="0"/>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5"/>
            <p:cNvSpPr/>
            <p:nvPr/>
          </p:nvSpPr>
          <p:spPr>
            <a:xfrm>
              <a:off x="5890233" y="1354747"/>
              <a:ext cx="205090" cy="116699"/>
            </a:xfrm>
            <a:custGeom>
              <a:avLst/>
              <a:gdLst/>
              <a:ahLst/>
              <a:cxnLst/>
              <a:rect l="l" t="t" r="r" b="b"/>
              <a:pathLst>
                <a:path w="11831" h="6732" extrusionOk="0">
                  <a:moveTo>
                    <a:pt x="11298" y="0"/>
                  </a:moveTo>
                  <a:lnTo>
                    <a:pt x="5873" y="655"/>
                  </a:lnTo>
                  <a:lnTo>
                    <a:pt x="427" y="190"/>
                  </a:lnTo>
                  <a:lnTo>
                    <a:pt x="0" y="3236"/>
                  </a:lnTo>
                  <a:cubicBezTo>
                    <a:pt x="0" y="3236"/>
                    <a:pt x="3219" y="6731"/>
                    <a:pt x="5927" y="6731"/>
                  </a:cubicBezTo>
                  <a:cubicBezTo>
                    <a:pt x="5945" y="6731"/>
                    <a:pt x="5963" y="6731"/>
                    <a:pt x="5980" y="6731"/>
                  </a:cubicBezTo>
                  <a:cubicBezTo>
                    <a:pt x="8696" y="6682"/>
                    <a:pt x="11830" y="3030"/>
                    <a:pt x="11830" y="3030"/>
                  </a:cubicBezTo>
                  <a:lnTo>
                    <a:pt x="11298" y="0"/>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5"/>
            <p:cNvSpPr/>
            <p:nvPr/>
          </p:nvSpPr>
          <p:spPr>
            <a:xfrm>
              <a:off x="5815085" y="998859"/>
              <a:ext cx="348381" cy="420356"/>
            </a:xfrm>
            <a:custGeom>
              <a:avLst/>
              <a:gdLst/>
              <a:ahLst/>
              <a:cxnLst/>
              <a:rect l="l" t="t" r="r" b="b"/>
              <a:pathLst>
                <a:path w="20097" h="24249" extrusionOk="0">
                  <a:moveTo>
                    <a:pt x="9876" y="1"/>
                  </a:moveTo>
                  <a:cubicBezTo>
                    <a:pt x="3163" y="239"/>
                    <a:pt x="2023" y="3617"/>
                    <a:pt x="1448" y="4946"/>
                  </a:cubicBezTo>
                  <a:cubicBezTo>
                    <a:pt x="871" y="6276"/>
                    <a:pt x="1792" y="10937"/>
                    <a:pt x="1792" y="10937"/>
                  </a:cubicBezTo>
                  <a:cubicBezTo>
                    <a:pt x="1792" y="10937"/>
                    <a:pt x="1421" y="10223"/>
                    <a:pt x="697" y="10117"/>
                  </a:cubicBezTo>
                  <a:cubicBezTo>
                    <a:pt x="686" y="10115"/>
                    <a:pt x="675" y="10114"/>
                    <a:pt x="664" y="10114"/>
                  </a:cubicBezTo>
                  <a:cubicBezTo>
                    <a:pt x="0" y="10114"/>
                    <a:pt x="754" y="13372"/>
                    <a:pt x="775" y="14433"/>
                  </a:cubicBezTo>
                  <a:cubicBezTo>
                    <a:pt x="793" y="15512"/>
                    <a:pt x="2106" y="15130"/>
                    <a:pt x="2378" y="16993"/>
                  </a:cubicBezTo>
                  <a:cubicBezTo>
                    <a:pt x="2652" y="18858"/>
                    <a:pt x="4746" y="22161"/>
                    <a:pt x="6566" y="23327"/>
                  </a:cubicBezTo>
                  <a:cubicBezTo>
                    <a:pt x="7807" y="24122"/>
                    <a:pt x="9092" y="24249"/>
                    <a:pt x="9784" y="24249"/>
                  </a:cubicBezTo>
                  <a:cubicBezTo>
                    <a:pt x="10107" y="24249"/>
                    <a:pt x="10301" y="24221"/>
                    <a:pt x="10301" y="24221"/>
                  </a:cubicBezTo>
                  <a:cubicBezTo>
                    <a:pt x="10301" y="24221"/>
                    <a:pt x="10422" y="24234"/>
                    <a:pt x="10631" y="24234"/>
                  </a:cubicBezTo>
                  <a:cubicBezTo>
                    <a:pt x="11256" y="24234"/>
                    <a:pt x="12669" y="24118"/>
                    <a:pt x="14000" y="23195"/>
                  </a:cubicBezTo>
                  <a:cubicBezTo>
                    <a:pt x="15779" y="21967"/>
                    <a:pt x="17757" y="18593"/>
                    <a:pt x="17965" y="16720"/>
                  </a:cubicBezTo>
                  <a:cubicBezTo>
                    <a:pt x="18172" y="14846"/>
                    <a:pt x="19498" y="15184"/>
                    <a:pt x="19479" y="14105"/>
                  </a:cubicBezTo>
                  <a:cubicBezTo>
                    <a:pt x="19459" y="13047"/>
                    <a:pt x="20096" y="9785"/>
                    <a:pt x="19442" y="9785"/>
                  </a:cubicBezTo>
                  <a:cubicBezTo>
                    <a:pt x="19429" y="9785"/>
                    <a:pt x="19416" y="9786"/>
                    <a:pt x="19402" y="9789"/>
                  </a:cubicBezTo>
                  <a:cubicBezTo>
                    <a:pt x="18686" y="9922"/>
                    <a:pt x="18338" y="10647"/>
                    <a:pt x="18338" y="10647"/>
                  </a:cubicBezTo>
                  <a:cubicBezTo>
                    <a:pt x="18338" y="10647"/>
                    <a:pt x="19096" y="5956"/>
                    <a:pt x="18474" y="4648"/>
                  </a:cubicBezTo>
                  <a:cubicBezTo>
                    <a:pt x="17851" y="3339"/>
                    <a:pt x="16594" y="3"/>
                    <a:pt x="9876"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5"/>
            <p:cNvSpPr/>
            <p:nvPr/>
          </p:nvSpPr>
          <p:spPr>
            <a:xfrm>
              <a:off x="5739782" y="903759"/>
              <a:ext cx="493510" cy="204900"/>
            </a:xfrm>
            <a:custGeom>
              <a:avLst/>
              <a:gdLst/>
              <a:ahLst/>
              <a:cxnLst/>
              <a:rect l="l" t="t" r="r" b="b"/>
              <a:pathLst>
                <a:path w="28469" h="11820" extrusionOk="0">
                  <a:moveTo>
                    <a:pt x="14072" y="1"/>
                  </a:moveTo>
                  <a:cubicBezTo>
                    <a:pt x="6456" y="1"/>
                    <a:pt x="433" y="6475"/>
                    <a:pt x="219" y="7998"/>
                  </a:cubicBezTo>
                  <a:cubicBezTo>
                    <a:pt x="0" y="9560"/>
                    <a:pt x="2615" y="11607"/>
                    <a:pt x="4216" y="11819"/>
                  </a:cubicBezTo>
                  <a:lnTo>
                    <a:pt x="14240" y="8845"/>
                  </a:lnTo>
                  <a:lnTo>
                    <a:pt x="24361" y="11467"/>
                  </a:lnTo>
                  <a:cubicBezTo>
                    <a:pt x="25955" y="11198"/>
                    <a:pt x="28468" y="9061"/>
                    <a:pt x="28196" y="7508"/>
                  </a:cubicBezTo>
                  <a:cubicBezTo>
                    <a:pt x="27930" y="5993"/>
                    <a:pt x="22841" y="1"/>
                    <a:pt x="14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5"/>
            <p:cNvSpPr/>
            <p:nvPr/>
          </p:nvSpPr>
          <p:spPr>
            <a:xfrm>
              <a:off x="5812502" y="1049131"/>
              <a:ext cx="350046" cy="87230"/>
            </a:xfrm>
            <a:custGeom>
              <a:avLst/>
              <a:gdLst/>
              <a:ahLst/>
              <a:cxnLst/>
              <a:rect l="l" t="t" r="r" b="b"/>
              <a:pathLst>
                <a:path w="20193" h="5032" extrusionOk="0">
                  <a:moveTo>
                    <a:pt x="10821" y="0"/>
                  </a:moveTo>
                  <a:cubicBezTo>
                    <a:pt x="10562" y="0"/>
                    <a:pt x="10293" y="2"/>
                    <a:pt x="10014" y="6"/>
                  </a:cubicBezTo>
                  <a:cubicBezTo>
                    <a:pt x="4417" y="83"/>
                    <a:pt x="3076" y="844"/>
                    <a:pt x="1647" y="1366"/>
                  </a:cubicBezTo>
                  <a:cubicBezTo>
                    <a:pt x="219" y="1888"/>
                    <a:pt x="0" y="2833"/>
                    <a:pt x="0" y="2833"/>
                  </a:cubicBezTo>
                  <a:lnTo>
                    <a:pt x="50" y="5032"/>
                  </a:lnTo>
                  <a:lnTo>
                    <a:pt x="10116" y="4642"/>
                  </a:lnTo>
                  <a:lnTo>
                    <a:pt x="20193" y="4754"/>
                  </a:lnTo>
                  <a:lnTo>
                    <a:pt x="20145" y="2555"/>
                  </a:lnTo>
                  <a:cubicBezTo>
                    <a:pt x="20145" y="2555"/>
                    <a:pt x="19883" y="1618"/>
                    <a:pt x="18433" y="1135"/>
                  </a:cubicBezTo>
                  <a:cubicBezTo>
                    <a:pt x="17055" y="676"/>
                    <a:pt x="15744"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5"/>
            <p:cNvSpPr/>
            <p:nvPr/>
          </p:nvSpPr>
          <p:spPr>
            <a:xfrm>
              <a:off x="5814080" y="1102522"/>
              <a:ext cx="349231" cy="78285"/>
            </a:xfrm>
            <a:custGeom>
              <a:avLst/>
              <a:gdLst/>
              <a:ahLst/>
              <a:cxnLst/>
              <a:rect l="l" t="t" r="r" b="b"/>
              <a:pathLst>
                <a:path w="20146" h="4516" extrusionOk="0">
                  <a:moveTo>
                    <a:pt x="10385" y="0"/>
                  </a:moveTo>
                  <a:cubicBezTo>
                    <a:pt x="10273" y="0"/>
                    <a:pt x="10160" y="1"/>
                    <a:pt x="10045" y="2"/>
                  </a:cubicBezTo>
                  <a:cubicBezTo>
                    <a:pt x="2773" y="235"/>
                    <a:pt x="0" y="1991"/>
                    <a:pt x="0" y="1991"/>
                  </a:cubicBezTo>
                  <a:cubicBezTo>
                    <a:pt x="1223" y="4256"/>
                    <a:pt x="5999" y="4516"/>
                    <a:pt x="8714" y="4516"/>
                  </a:cubicBezTo>
                  <a:cubicBezTo>
                    <a:pt x="9293" y="4516"/>
                    <a:pt x="9778" y="4504"/>
                    <a:pt x="10115" y="4497"/>
                  </a:cubicBezTo>
                  <a:cubicBezTo>
                    <a:pt x="12033" y="4460"/>
                    <a:pt x="18748" y="4399"/>
                    <a:pt x="20145" y="1595"/>
                  </a:cubicBezTo>
                  <a:cubicBezTo>
                    <a:pt x="20145" y="1595"/>
                    <a:pt x="17408" y="0"/>
                    <a:pt x="10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5"/>
            <p:cNvSpPr/>
            <p:nvPr/>
          </p:nvSpPr>
          <p:spPr>
            <a:xfrm>
              <a:off x="5682455" y="1453591"/>
              <a:ext cx="679341" cy="1171777"/>
            </a:xfrm>
            <a:custGeom>
              <a:avLst/>
              <a:gdLst/>
              <a:ahLst/>
              <a:cxnLst/>
              <a:rect l="l" t="t" r="r" b="b"/>
              <a:pathLst>
                <a:path w="39189" h="67596" extrusionOk="0">
                  <a:moveTo>
                    <a:pt x="2146" y="1"/>
                  </a:moveTo>
                  <a:cubicBezTo>
                    <a:pt x="1089" y="1"/>
                    <a:pt x="348" y="97"/>
                    <a:pt x="319" y="364"/>
                  </a:cubicBezTo>
                  <a:cubicBezTo>
                    <a:pt x="217" y="1326"/>
                    <a:pt x="307" y="22287"/>
                    <a:pt x="756" y="27317"/>
                  </a:cubicBezTo>
                  <a:cubicBezTo>
                    <a:pt x="1201" y="32347"/>
                    <a:pt x="739" y="53324"/>
                    <a:pt x="446" y="57048"/>
                  </a:cubicBezTo>
                  <a:cubicBezTo>
                    <a:pt x="150" y="60770"/>
                    <a:pt x="0" y="66063"/>
                    <a:pt x="0" y="66063"/>
                  </a:cubicBezTo>
                  <a:cubicBezTo>
                    <a:pt x="0" y="66063"/>
                    <a:pt x="4876" y="67596"/>
                    <a:pt x="19107" y="67596"/>
                  </a:cubicBezTo>
                  <a:cubicBezTo>
                    <a:pt x="19159" y="67596"/>
                    <a:pt x="19212" y="67596"/>
                    <a:pt x="19264" y="67596"/>
                  </a:cubicBezTo>
                  <a:cubicBezTo>
                    <a:pt x="19944" y="67572"/>
                    <a:pt x="20593" y="67546"/>
                    <a:pt x="21226" y="67519"/>
                  </a:cubicBezTo>
                  <a:cubicBezTo>
                    <a:pt x="34106" y="66983"/>
                    <a:pt x="39189" y="65806"/>
                    <a:pt x="39189" y="65806"/>
                  </a:cubicBezTo>
                  <a:cubicBezTo>
                    <a:pt x="39189" y="65806"/>
                    <a:pt x="38629" y="59857"/>
                    <a:pt x="38206" y="56146"/>
                  </a:cubicBezTo>
                  <a:cubicBezTo>
                    <a:pt x="37781" y="52436"/>
                    <a:pt x="34610" y="30124"/>
                    <a:pt x="34881" y="25082"/>
                  </a:cubicBezTo>
                  <a:cubicBezTo>
                    <a:pt x="35153" y="20040"/>
                    <a:pt x="38110" y="5432"/>
                    <a:pt x="37974" y="4476"/>
                  </a:cubicBezTo>
                  <a:cubicBezTo>
                    <a:pt x="37838" y="3519"/>
                    <a:pt x="26148" y="364"/>
                    <a:pt x="26148" y="364"/>
                  </a:cubicBezTo>
                  <a:lnTo>
                    <a:pt x="17984" y="2146"/>
                  </a:lnTo>
                  <a:lnTo>
                    <a:pt x="18333" y="19922"/>
                  </a:lnTo>
                  <a:cubicBezTo>
                    <a:pt x="18116" y="17940"/>
                    <a:pt x="17984" y="16756"/>
                    <a:pt x="17984" y="16756"/>
                  </a:cubicBezTo>
                  <a:lnTo>
                    <a:pt x="11570" y="981"/>
                  </a:lnTo>
                  <a:lnTo>
                    <a:pt x="9764" y="652"/>
                  </a:lnTo>
                  <a:cubicBezTo>
                    <a:pt x="9764" y="652"/>
                    <a:pt x="4891" y="1"/>
                    <a:pt x="2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5"/>
            <p:cNvSpPr/>
            <p:nvPr/>
          </p:nvSpPr>
          <p:spPr>
            <a:xfrm>
              <a:off x="5690187" y="2300232"/>
              <a:ext cx="654587" cy="184132"/>
            </a:xfrm>
            <a:custGeom>
              <a:avLst/>
              <a:gdLst/>
              <a:ahLst/>
              <a:cxnLst/>
              <a:rect l="l" t="t" r="r" b="b"/>
              <a:pathLst>
                <a:path w="37761" h="10622" extrusionOk="0">
                  <a:moveTo>
                    <a:pt x="36878" y="0"/>
                  </a:moveTo>
                  <a:cubicBezTo>
                    <a:pt x="31197" y="3130"/>
                    <a:pt x="23354" y="4002"/>
                    <a:pt x="16381" y="4002"/>
                  </a:cubicBezTo>
                  <a:cubicBezTo>
                    <a:pt x="7616" y="4002"/>
                    <a:pt x="225" y="2625"/>
                    <a:pt x="225" y="2625"/>
                  </a:cubicBezTo>
                  <a:lnTo>
                    <a:pt x="0" y="8208"/>
                  </a:lnTo>
                  <a:cubicBezTo>
                    <a:pt x="5833" y="9997"/>
                    <a:pt x="11593" y="10621"/>
                    <a:pt x="16790" y="10621"/>
                  </a:cubicBezTo>
                  <a:cubicBezTo>
                    <a:pt x="28770" y="10621"/>
                    <a:pt x="37760" y="7306"/>
                    <a:pt x="37760" y="7306"/>
                  </a:cubicBezTo>
                  <a:lnTo>
                    <a:pt x="36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5"/>
            <p:cNvSpPr/>
            <p:nvPr/>
          </p:nvSpPr>
          <p:spPr>
            <a:xfrm>
              <a:off x="5729693" y="1453591"/>
              <a:ext cx="212388" cy="938708"/>
            </a:xfrm>
            <a:custGeom>
              <a:avLst/>
              <a:gdLst/>
              <a:ahLst/>
              <a:cxnLst/>
              <a:rect l="l" t="t" r="r" b="b"/>
              <a:pathLst>
                <a:path w="12252" h="54151" extrusionOk="0">
                  <a:moveTo>
                    <a:pt x="0" y="1"/>
                  </a:moveTo>
                  <a:lnTo>
                    <a:pt x="7038" y="52564"/>
                  </a:lnTo>
                  <a:lnTo>
                    <a:pt x="12251" y="54151"/>
                  </a:lnTo>
                  <a:lnTo>
                    <a:pt x="2823" y="1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a:off x="6090729" y="1489578"/>
              <a:ext cx="205766" cy="902720"/>
            </a:xfrm>
            <a:custGeom>
              <a:avLst/>
              <a:gdLst/>
              <a:ahLst/>
              <a:cxnLst/>
              <a:rect l="l" t="t" r="r" b="b"/>
              <a:pathLst>
                <a:path w="11870" h="52075" extrusionOk="0">
                  <a:moveTo>
                    <a:pt x="9620" y="1"/>
                  </a:moveTo>
                  <a:lnTo>
                    <a:pt x="0" y="52075"/>
                  </a:lnTo>
                  <a:lnTo>
                    <a:pt x="5215" y="50488"/>
                  </a:lnTo>
                  <a:lnTo>
                    <a:pt x="11870" y="778"/>
                  </a:lnTo>
                  <a:lnTo>
                    <a:pt x="9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a:off x="5851675" y="1407249"/>
              <a:ext cx="284069" cy="398246"/>
            </a:xfrm>
            <a:custGeom>
              <a:avLst/>
              <a:gdLst/>
              <a:ahLst/>
              <a:cxnLst/>
              <a:rect l="l" t="t" r="r" b="b"/>
              <a:pathLst>
                <a:path w="16387" h="19429" extrusionOk="0">
                  <a:moveTo>
                    <a:pt x="14054" y="1"/>
                  </a:moveTo>
                  <a:cubicBezTo>
                    <a:pt x="12885" y="1319"/>
                    <a:pt x="10713" y="2504"/>
                    <a:pt x="9370" y="3161"/>
                  </a:cubicBezTo>
                  <a:lnTo>
                    <a:pt x="7019" y="3202"/>
                  </a:lnTo>
                  <a:cubicBezTo>
                    <a:pt x="5652" y="2592"/>
                    <a:pt x="3441" y="1484"/>
                    <a:pt x="2223" y="207"/>
                  </a:cubicBezTo>
                  <a:lnTo>
                    <a:pt x="1" y="3325"/>
                  </a:lnTo>
                  <a:lnTo>
                    <a:pt x="8222" y="19429"/>
                  </a:lnTo>
                  <a:lnTo>
                    <a:pt x="16386" y="3037"/>
                  </a:lnTo>
                  <a:lnTo>
                    <a:pt x="140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5"/>
          <p:cNvGrpSpPr/>
          <p:nvPr/>
        </p:nvGrpSpPr>
        <p:grpSpPr>
          <a:xfrm>
            <a:off x="789425" y="877063"/>
            <a:ext cx="983498" cy="3446875"/>
            <a:chOff x="688366" y="889375"/>
            <a:chExt cx="983498" cy="3446875"/>
          </a:xfrm>
        </p:grpSpPr>
        <p:sp>
          <p:nvSpPr>
            <p:cNvPr id="684" name="Google Shape;684;p45"/>
            <p:cNvSpPr/>
            <p:nvPr/>
          </p:nvSpPr>
          <p:spPr>
            <a:xfrm>
              <a:off x="704665"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5"/>
            <p:cNvSpPr/>
            <p:nvPr/>
          </p:nvSpPr>
          <p:spPr>
            <a:xfrm>
              <a:off x="763850" y="4128629"/>
              <a:ext cx="339658" cy="125855"/>
            </a:xfrm>
            <a:custGeom>
              <a:avLst/>
              <a:gdLst/>
              <a:ahLst/>
              <a:cxnLst/>
              <a:rect l="l" t="t" r="r" b="b"/>
              <a:pathLst>
                <a:path w="9238" h="3423" extrusionOk="0">
                  <a:moveTo>
                    <a:pt x="1027" y="1"/>
                  </a:moveTo>
                  <a:lnTo>
                    <a:pt x="1027" y="1027"/>
                  </a:lnTo>
                  <a:cubicBezTo>
                    <a:pt x="1027" y="1027"/>
                    <a:pt x="1" y="2054"/>
                    <a:pt x="343" y="3422"/>
                  </a:cubicBezTo>
                  <a:lnTo>
                    <a:pt x="1711" y="3422"/>
                  </a:lnTo>
                  <a:lnTo>
                    <a:pt x="1711" y="2738"/>
                  </a:lnTo>
                  <a:lnTo>
                    <a:pt x="2395" y="3422"/>
                  </a:lnTo>
                  <a:lnTo>
                    <a:pt x="9074" y="3422"/>
                  </a:lnTo>
                  <a:cubicBezTo>
                    <a:pt x="9074" y="3422"/>
                    <a:pt x="9238" y="2902"/>
                    <a:pt x="9074" y="2738"/>
                  </a:cubicBezTo>
                  <a:cubicBezTo>
                    <a:pt x="8896" y="2560"/>
                    <a:pt x="6337" y="1876"/>
                    <a:pt x="6337" y="1876"/>
                  </a:cubicBezTo>
                  <a:lnTo>
                    <a:pt x="4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5"/>
            <p:cNvSpPr/>
            <p:nvPr/>
          </p:nvSpPr>
          <p:spPr>
            <a:xfrm>
              <a:off x="1260984" y="4128629"/>
              <a:ext cx="339658" cy="125855"/>
            </a:xfrm>
            <a:custGeom>
              <a:avLst/>
              <a:gdLst/>
              <a:ahLst/>
              <a:cxnLst/>
              <a:rect l="l" t="t" r="r" b="b"/>
              <a:pathLst>
                <a:path w="9238" h="3423" extrusionOk="0">
                  <a:moveTo>
                    <a:pt x="1026" y="1"/>
                  </a:moveTo>
                  <a:lnTo>
                    <a:pt x="1026" y="1027"/>
                  </a:lnTo>
                  <a:cubicBezTo>
                    <a:pt x="1026" y="1027"/>
                    <a:pt x="0" y="2054"/>
                    <a:pt x="342" y="3422"/>
                  </a:cubicBezTo>
                  <a:lnTo>
                    <a:pt x="1711" y="3422"/>
                  </a:lnTo>
                  <a:lnTo>
                    <a:pt x="1711" y="2738"/>
                  </a:lnTo>
                  <a:lnTo>
                    <a:pt x="2395" y="3422"/>
                  </a:lnTo>
                  <a:lnTo>
                    <a:pt x="9059" y="3422"/>
                  </a:lnTo>
                  <a:cubicBezTo>
                    <a:pt x="9059" y="3422"/>
                    <a:pt x="9237" y="2902"/>
                    <a:pt x="9059" y="2738"/>
                  </a:cubicBezTo>
                  <a:cubicBezTo>
                    <a:pt x="8895" y="2560"/>
                    <a:pt x="6322" y="1876"/>
                    <a:pt x="6322" y="1876"/>
                  </a:cubicBez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5"/>
            <p:cNvSpPr/>
            <p:nvPr/>
          </p:nvSpPr>
          <p:spPr>
            <a:xfrm>
              <a:off x="688366" y="2027991"/>
              <a:ext cx="761308" cy="2100674"/>
            </a:xfrm>
            <a:custGeom>
              <a:avLst/>
              <a:gdLst/>
              <a:ahLst/>
              <a:cxnLst/>
              <a:rect l="l" t="t" r="r" b="b"/>
              <a:pathLst>
                <a:path w="20706" h="57134" extrusionOk="0">
                  <a:moveTo>
                    <a:pt x="4626" y="0"/>
                  </a:moveTo>
                  <a:cubicBezTo>
                    <a:pt x="4626" y="0"/>
                    <a:pt x="863" y="5639"/>
                    <a:pt x="343" y="10264"/>
                  </a:cubicBezTo>
                  <a:cubicBezTo>
                    <a:pt x="1" y="14876"/>
                    <a:pt x="1711" y="31297"/>
                    <a:pt x="1889" y="33528"/>
                  </a:cubicBezTo>
                  <a:cubicBezTo>
                    <a:pt x="1889" y="33528"/>
                    <a:pt x="685" y="41397"/>
                    <a:pt x="1027" y="44476"/>
                  </a:cubicBezTo>
                  <a:cubicBezTo>
                    <a:pt x="1547" y="47377"/>
                    <a:pt x="2738" y="57134"/>
                    <a:pt x="2738" y="57134"/>
                  </a:cubicBezTo>
                  <a:lnTo>
                    <a:pt x="7185" y="57134"/>
                  </a:lnTo>
                  <a:lnTo>
                    <a:pt x="9758" y="13165"/>
                  </a:lnTo>
                  <a:lnTo>
                    <a:pt x="12153" y="33350"/>
                  </a:lnTo>
                  <a:cubicBezTo>
                    <a:pt x="12153" y="33350"/>
                    <a:pt x="12659" y="42081"/>
                    <a:pt x="13001" y="44476"/>
                  </a:cubicBezTo>
                  <a:cubicBezTo>
                    <a:pt x="13521" y="46870"/>
                    <a:pt x="16423" y="57134"/>
                    <a:pt x="16423" y="57134"/>
                  </a:cubicBezTo>
                  <a:lnTo>
                    <a:pt x="20706" y="57134"/>
                  </a:lnTo>
                  <a:lnTo>
                    <a:pt x="17969" y="12659"/>
                  </a:lnTo>
                  <a:cubicBezTo>
                    <a:pt x="17791" y="10606"/>
                    <a:pt x="17449" y="8553"/>
                    <a:pt x="16765" y="6501"/>
                  </a:cubicBezTo>
                  <a:lnTo>
                    <a:pt x="1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5"/>
            <p:cNvSpPr/>
            <p:nvPr/>
          </p:nvSpPr>
          <p:spPr>
            <a:xfrm>
              <a:off x="839334" y="2046595"/>
              <a:ext cx="402567" cy="44342"/>
            </a:xfrm>
            <a:custGeom>
              <a:avLst/>
              <a:gdLst/>
              <a:ahLst/>
              <a:cxnLst/>
              <a:rect l="l" t="t" r="r" b="b"/>
              <a:pathLst>
                <a:path w="10949" h="1206" extrusionOk="0">
                  <a:moveTo>
                    <a:pt x="342" y="1"/>
                  </a:moveTo>
                  <a:lnTo>
                    <a:pt x="0" y="1205"/>
                  </a:lnTo>
                  <a:lnTo>
                    <a:pt x="10948" y="1205"/>
                  </a:lnTo>
                  <a:lnTo>
                    <a:pt x="10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5"/>
            <p:cNvSpPr/>
            <p:nvPr/>
          </p:nvSpPr>
          <p:spPr>
            <a:xfrm>
              <a:off x="1090897" y="2040566"/>
              <a:ext cx="125818" cy="56401"/>
            </a:xfrm>
            <a:custGeom>
              <a:avLst/>
              <a:gdLst/>
              <a:ahLst/>
              <a:cxnLst/>
              <a:rect l="l" t="t" r="r" b="b"/>
              <a:pathLst>
                <a:path w="3422" h="1534" extrusionOk="0">
                  <a:moveTo>
                    <a:pt x="1" y="1"/>
                  </a:moveTo>
                  <a:lnTo>
                    <a:pt x="1" y="1533"/>
                  </a:lnTo>
                  <a:lnTo>
                    <a:pt x="3422" y="1533"/>
                  </a:lnTo>
                  <a:lnTo>
                    <a:pt x="34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845878" y="2027991"/>
              <a:ext cx="138393" cy="125818"/>
            </a:xfrm>
            <a:custGeom>
              <a:avLst/>
              <a:gdLst/>
              <a:ahLst/>
              <a:cxnLst/>
              <a:rect l="l" t="t" r="r" b="b"/>
              <a:pathLst>
                <a:path w="3764" h="3422" extrusionOk="0">
                  <a:moveTo>
                    <a:pt x="0" y="0"/>
                  </a:moveTo>
                  <a:lnTo>
                    <a:pt x="0" y="3422"/>
                  </a:lnTo>
                  <a:lnTo>
                    <a:pt x="3763" y="3422"/>
                  </a:lnTo>
                  <a:lnTo>
                    <a:pt x="3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959086" y="2015417"/>
              <a:ext cx="25186" cy="18641"/>
            </a:xfrm>
            <a:custGeom>
              <a:avLst/>
              <a:gdLst/>
              <a:ahLst/>
              <a:cxnLst/>
              <a:rect l="l" t="t" r="r" b="b"/>
              <a:pathLst>
                <a:path w="685" h="507" extrusionOk="0">
                  <a:moveTo>
                    <a:pt x="0" y="0"/>
                  </a:moveTo>
                  <a:cubicBezTo>
                    <a:pt x="0" y="52"/>
                    <a:pt x="0" y="106"/>
                    <a:pt x="5" y="159"/>
                  </a:cubicBezTo>
                  <a:lnTo>
                    <a:pt x="5" y="159"/>
                  </a:lnTo>
                  <a:lnTo>
                    <a:pt x="0" y="165"/>
                  </a:lnTo>
                  <a:lnTo>
                    <a:pt x="6" y="165"/>
                  </a:lnTo>
                  <a:cubicBezTo>
                    <a:pt x="18" y="279"/>
                    <a:pt x="54" y="396"/>
                    <a:pt x="164" y="507"/>
                  </a:cubicBezTo>
                  <a:lnTo>
                    <a:pt x="164" y="165"/>
                  </a:lnTo>
                  <a:lnTo>
                    <a:pt x="507" y="165"/>
                  </a:lnTo>
                  <a:lnTo>
                    <a:pt x="507" y="507"/>
                  </a:lnTo>
                  <a:cubicBezTo>
                    <a:pt x="684" y="342"/>
                    <a:pt x="684" y="165"/>
                    <a:pt x="684" y="0"/>
                  </a:cubicBezTo>
                  <a:close/>
                </a:path>
              </a:pathLst>
            </a:custGeom>
            <a:solidFill>
              <a:srgbClr val="91C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782969" y="1273265"/>
              <a:ext cx="534379" cy="729614"/>
            </a:xfrm>
            <a:custGeom>
              <a:avLst/>
              <a:gdLst/>
              <a:ahLst/>
              <a:cxnLst/>
              <a:rect l="l" t="t" r="r" b="b"/>
              <a:pathLst>
                <a:path w="14534" h="19844" extrusionOk="0">
                  <a:moveTo>
                    <a:pt x="5132" y="0"/>
                  </a:moveTo>
                  <a:lnTo>
                    <a:pt x="5132" y="5474"/>
                  </a:lnTo>
                  <a:cubicBezTo>
                    <a:pt x="4270" y="5639"/>
                    <a:pt x="3422" y="5816"/>
                    <a:pt x="2738" y="5816"/>
                  </a:cubicBezTo>
                  <a:cubicBezTo>
                    <a:pt x="2053" y="5981"/>
                    <a:pt x="1369" y="6665"/>
                    <a:pt x="1027" y="7349"/>
                  </a:cubicBezTo>
                  <a:cubicBezTo>
                    <a:pt x="1" y="10428"/>
                    <a:pt x="1369" y="13507"/>
                    <a:pt x="1369" y="13507"/>
                  </a:cubicBezTo>
                  <a:lnTo>
                    <a:pt x="3080" y="19843"/>
                  </a:lnTo>
                  <a:lnTo>
                    <a:pt x="11455" y="19843"/>
                  </a:lnTo>
                  <a:lnTo>
                    <a:pt x="13165" y="13507"/>
                  </a:lnTo>
                  <a:cubicBezTo>
                    <a:pt x="13165" y="13507"/>
                    <a:pt x="14534" y="10428"/>
                    <a:pt x="13343" y="7349"/>
                  </a:cubicBezTo>
                  <a:cubicBezTo>
                    <a:pt x="13165" y="6665"/>
                    <a:pt x="12481" y="5981"/>
                    <a:pt x="11797" y="5816"/>
                  </a:cubicBezTo>
                  <a:cubicBezTo>
                    <a:pt x="11113" y="5816"/>
                    <a:pt x="10264" y="5639"/>
                    <a:pt x="9060" y="5474"/>
                  </a:cubicBezTo>
                  <a:lnTo>
                    <a:pt x="9060" y="0"/>
                  </a:ln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720097" y="1461705"/>
              <a:ext cx="704429" cy="566072"/>
            </a:xfrm>
            <a:custGeom>
              <a:avLst/>
              <a:gdLst/>
              <a:ahLst/>
              <a:cxnLst/>
              <a:rect l="l" t="t" r="r" b="b"/>
              <a:pathLst>
                <a:path w="19159" h="15396" extrusionOk="0">
                  <a:moveTo>
                    <a:pt x="6842" y="0"/>
                  </a:moveTo>
                  <a:cubicBezTo>
                    <a:pt x="6842" y="0"/>
                    <a:pt x="4954" y="0"/>
                    <a:pt x="2737" y="849"/>
                  </a:cubicBezTo>
                  <a:cubicBezTo>
                    <a:pt x="2217" y="1027"/>
                    <a:pt x="1875" y="1191"/>
                    <a:pt x="1533" y="1369"/>
                  </a:cubicBezTo>
                  <a:cubicBezTo>
                    <a:pt x="684" y="1875"/>
                    <a:pt x="0" y="6665"/>
                    <a:pt x="164" y="7869"/>
                  </a:cubicBezTo>
                  <a:cubicBezTo>
                    <a:pt x="342" y="9060"/>
                    <a:pt x="684" y="10086"/>
                    <a:pt x="684" y="10086"/>
                  </a:cubicBezTo>
                  <a:lnTo>
                    <a:pt x="848" y="10086"/>
                  </a:lnTo>
                  <a:lnTo>
                    <a:pt x="2737" y="9744"/>
                  </a:lnTo>
                  <a:cubicBezTo>
                    <a:pt x="3079" y="12659"/>
                    <a:pt x="3585" y="15396"/>
                    <a:pt x="3585" y="15396"/>
                  </a:cubicBezTo>
                  <a:lnTo>
                    <a:pt x="14027" y="15396"/>
                  </a:lnTo>
                  <a:cubicBezTo>
                    <a:pt x="14027" y="15396"/>
                    <a:pt x="14533" y="13001"/>
                    <a:pt x="14875" y="10428"/>
                  </a:cubicBezTo>
                  <a:cubicBezTo>
                    <a:pt x="15053" y="9402"/>
                    <a:pt x="15217" y="8211"/>
                    <a:pt x="15395" y="7185"/>
                  </a:cubicBezTo>
                  <a:lnTo>
                    <a:pt x="18816" y="6843"/>
                  </a:lnTo>
                  <a:lnTo>
                    <a:pt x="19159" y="6843"/>
                  </a:lnTo>
                  <a:cubicBezTo>
                    <a:pt x="19159" y="6843"/>
                    <a:pt x="16764" y="1875"/>
                    <a:pt x="16080" y="1191"/>
                  </a:cubicBezTo>
                  <a:cubicBezTo>
                    <a:pt x="15902" y="1027"/>
                    <a:pt x="15737" y="849"/>
                    <a:pt x="15395" y="849"/>
                  </a:cubicBezTo>
                  <a:cubicBezTo>
                    <a:pt x="15217" y="685"/>
                    <a:pt x="14875" y="507"/>
                    <a:pt x="14533" y="507"/>
                  </a:cubicBezTo>
                  <a:lnTo>
                    <a:pt x="14027" y="342"/>
                  </a:lnTo>
                  <a:lnTo>
                    <a:pt x="13343" y="342"/>
                  </a:lnTo>
                  <a:lnTo>
                    <a:pt x="10770" y="0"/>
                  </a:lnTo>
                  <a:lnTo>
                    <a:pt x="10264" y="4790"/>
                  </a:lnTo>
                  <a:lnTo>
                    <a:pt x="6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a:off x="908751" y="1474530"/>
              <a:ext cx="188728" cy="176116"/>
            </a:xfrm>
            <a:custGeom>
              <a:avLst/>
              <a:gdLst/>
              <a:ahLst/>
              <a:cxnLst/>
              <a:rect l="l" t="t" r="r" b="b"/>
              <a:pathLst>
                <a:path w="5133" h="4790" extrusionOk="0">
                  <a:moveTo>
                    <a:pt x="1711" y="0"/>
                  </a:moveTo>
                  <a:lnTo>
                    <a:pt x="1" y="165"/>
                  </a:lnTo>
                  <a:cubicBezTo>
                    <a:pt x="1" y="1027"/>
                    <a:pt x="1876" y="4612"/>
                    <a:pt x="1876" y="4612"/>
                  </a:cubicBezTo>
                  <a:lnTo>
                    <a:pt x="3422" y="3764"/>
                  </a:lnTo>
                  <a:lnTo>
                    <a:pt x="5133" y="4790"/>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1097442" y="1474530"/>
              <a:ext cx="88095" cy="176116"/>
            </a:xfrm>
            <a:custGeom>
              <a:avLst/>
              <a:gdLst/>
              <a:ahLst/>
              <a:cxnLst/>
              <a:rect l="l" t="t" r="r" b="b"/>
              <a:pathLst>
                <a:path w="2396" h="4790" extrusionOk="0">
                  <a:moveTo>
                    <a:pt x="507" y="0"/>
                  </a:moveTo>
                  <a:lnTo>
                    <a:pt x="1" y="4790"/>
                  </a:lnTo>
                  <a:lnTo>
                    <a:pt x="849" y="3586"/>
                  </a:lnTo>
                  <a:lnTo>
                    <a:pt x="1711" y="4448"/>
                  </a:lnTo>
                  <a:lnTo>
                    <a:pt x="2395" y="165"/>
                  </a:lnTo>
                  <a:lnTo>
                    <a:pt x="5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751276" y="1480560"/>
              <a:ext cx="150967" cy="188728"/>
            </a:xfrm>
            <a:custGeom>
              <a:avLst/>
              <a:gdLst/>
              <a:ahLst/>
              <a:cxnLst/>
              <a:rect l="l" t="t" r="r" b="b"/>
              <a:pathLst>
                <a:path w="4106" h="5133" extrusionOk="0">
                  <a:moveTo>
                    <a:pt x="4106" y="1"/>
                  </a:moveTo>
                  <a:cubicBezTo>
                    <a:pt x="4106" y="1"/>
                    <a:pt x="863" y="863"/>
                    <a:pt x="343" y="1205"/>
                  </a:cubicBezTo>
                  <a:cubicBezTo>
                    <a:pt x="0" y="1711"/>
                    <a:pt x="0" y="4448"/>
                    <a:pt x="178" y="4626"/>
                  </a:cubicBezTo>
                  <a:cubicBezTo>
                    <a:pt x="178" y="4790"/>
                    <a:pt x="343" y="4968"/>
                    <a:pt x="520" y="5132"/>
                  </a:cubicBezTo>
                  <a:cubicBezTo>
                    <a:pt x="685" y="5132"/>
                    <a:pt x="1027" y="4626"/>
                    <a:pt x="1205" y="4626"/>
                  </a:cubicBezTo>
                  <a:lnTo>
                    <a:pt x="1369" y="1711"/>
                  </a:lnTo>
                  <a:lnTo>
                    <a:pt x="4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1185500" y="1480560"/>
              <a:ext cx="188728" cy="132363"/>
            </a:xfrm>
            <a:custGeom>
              <a:avLst/>
              <a:gdLst/>
              <a:ahLst/>
              <a:cxnLst/>
              <a:rect l="l" t="t" r="r" b="b"/>
              <a:pathLst>
                <a:path w="5133" h="3600" extrusionOk="0">
                  <a:moveTo>
                    <a:pt x="0" y="1"/>
                  </a:moveTo>
                  <a:cubicBezTo>
                    <a:pt x="1" y="1"/>
                    <a:pt x="2902" y="521"/>
                    <a:pt x="3422" y="1027"/>
                  </a:cubicBezTo>
                  <a:cubicBezTo>
                    <a:pt x="3764" y="1547"/>
                    <a:pt x="4954" y="3600"/>
                    <a:pt x="4954" y="3600"/>
                  </a:cubicBezTo>
                  <a:cubicBezTo>
                    <a:pt x="4954" y="3600"/>
                    <a:pt x="5132" y="3422"/>
                    <a:pt x="5132" y="3080"/>
                  </a:cubicBezTo>
                  <a:cubicBezTo>
                    <a:pt x="5132" y="2915"/>
                    <a:pt x="4106" y="1027"/>
                    <a:pt x="3244" y="521"/>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1160351" y="1675795"/>
              <a:ext cx="88058" cy="100669"/>
            </a:xfrm>
            <a:custGeom>
              <a:avLst/>
              <a:gdLst/>
              <a:ahLst/>
              <a:cxnLst/>
              <a:rect l="l" t="t" r="r" b="b"/>
              <a:pathLst>
                <a:path w="2395" h="2738" extrusionOk="0">
                  <a:moveTo>
                    <a:pt x="342" y="0"/>
                  </a:moveTo>
                  <a:lnTo>
                    <a:pt x="164" y="342"/>
                  </a:lnTo>
                  <a:cubicBezTo>
                    <a:pt x="164" y="342"/>
                    <a:pt x="342" y="684"/>
                    <a:pt x="342" y="1027"/>
                  </a:cubicBezTo>
                  <a:cubicBezTo>
                    <a:pt x="342" y="1027"/>
                    <a:pt x="164" y="1191"/>
                    <a:pt x="164" y="1369"/>
                  </a:cubicBezTo>
                  <a:cubicBezTo>
                    <a:pt x="0" y="1533"/>
                    <a:pt x="0" y="1711"/>
                    <a:pt x="0" y="1875"/>
                  </a:cubicBezTo>
                  <a:cubicBezTo>
                    <a:pt x="164" y="2053"/>
                    <a:pt x="164" y="2217"/>
                    <a:pt x="342" y="2217"/>
                  </a:cubicBezTo>
                  <a:cubicBezTo>
                    <a:pt x="506" y="2395"/>
                    <a:pt x="684" y="2395"/>
                    <a:pt x="849" y="2395"/>
                  </a:cubicBezTo>
                  <a:cubicBezTo>
                    <a:pt x="849" y="2559"/>
                    <a:pt x="1026" y="2559"/>
                    <a:pt x="1026" y="2559"/>
                  </a:cubicBezTo>
                  <a:lnTo>
                    <a:pt x="1191" y="2559"/>
                  </a:lnTo>
                  <a:lnTo>
                    <a:pt x="1191" y="2737"/>
                  </a:lnTo>
                  <a:lnTo>
                    <a:pt x="1369" y="2559"/>
                  </a:lnTo>
                  <a:cubicBezTo>
                    <a:pt x="1533" y="2559"/>
                    <a:pt x="1533" y="2559"/>
                    <a:pt x="1533" y="2395"/>
                  </a:cubicBezTo>
                  <a:cubicBezTo>
                    <a:pt x="1875" y="2395"/>
                    <a:pt x="2053" y="2395"/>
                    <a:pt x="2217" y="2217"/>
                  </a:cubicBezTo>
                  <a:cubicBezTo>
                    <a:pt x="2217" y="2217"/>
                    <a:pt x="2395" y="2053"/>
                    <a:pt x="2395" y="1875"/>
                  </a:cubicBezTo>
                  <a:lnTo>
                    <a:pt x="2395" y="1369"/>
                  </a:lnTo>
                  <a:cubicBezTo>
                    <a:pt x="2217" y="1191"/>
                    <a:pt x="2217" y="1027"/>
                    <a:pt x="2217" y="1027"/>
                  </a:cubicBezTo>
                  <a:cubicBezTo>
                    <a:pt x="2053" y="684"/>
                    <a:pt x="2395" y="342"/>
                    <a:pt x="2395" y="342"/>
                  </a:cubicBezTo>
                  <a:lnTo>
                    <a:pt x="2053" y="0"/>
                  </a:lnTo>
                  <a:cubicBezTo>
                    <a:pt x="1939" y="169"/>
                    <a:pt x="1805" y="225"/>
                    <a:pt x="1677" y="225"/>
                  </a:cubicBezTo>
                  <a:cubicBezTo>
                    <a:pt x="1422" y="225"/>
                    <a:pt x="1191" y="0"/>
                    <a:pt x="1191" y="0"/>
                  </a:cubicBezTo>
                  <a:cubicBezTo>
                    <a:pt x="1191" y="0"/>
                    <a:pt x="1039" y="225"/>
                    <a:pt x="787" y="225"/>
                  </a:cubicBezTo>
                  <a:cubicBezTo>
                    <a:pt x="662" y="225"/>
                    <a:pt x="511" y="169"/>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952541" y="1694400"/>
              <a:ext cx="75520" cy="19156"/>
            </a:xfrm>
            <a:custGeom>
              <a:avLst/>
              <a:gdLst/>
              <a:ahLst/>
              <a:cxnLst/>
              <a:rect l="l" t="t" r="r" b="b"/>
              <a:pathLst>
                <a:path w="2054" h="521" extrusionOk="0">
                  <a:moveTo>
                    <a:pt x="0" y="0"/>
                  </a:moveTo>
                  <a:lnTo>
                    <a:pt x="0" y="521"/>
                  </a:lnTo>
                  <a:lnTo>
                    <a:pt x="2053" y="521"/>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946511" y="1732123"/>
              <a:ext cx="88058" cy="37797"/>
            </a:xfrm>
            <a:custGeom>
              <a:avLst/>
              <a:gdLst/>
              <a:ahLst/>
              <a:cxnLst/>
              <a:rect l="l" t="t" r="r" b="b"/>
              <a:pathLst>
                <a:path w="2395" h="1028" extrusionOk="0">
                  <a:moveTo>
                    <a:pt x="0" y="1"/>
                  </a:moveTo>
                  <a:lnTo>
                    <a:pt x="0" y="685"/>
                  </a:lnTo>
                  <a:lnTo>
                    <a:pt x="1191" y="1027"/>
                  </a:lnTo>
                  <a:lnTo>
                    <a:pt x="2395" y="685"/>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747902" y="1708140"/>
              <a:ext cx="691854" cy="321311"/>
            </a:xfrm>
            <a:custGeom>
              <a:avLst/>
              <a:gdLst/>
              <a:ahLst/>
              <a:cxnLst/>
              <a:rect l="l" t="t" r="r" b="b"/>
              <a:pathLst>
                <a:path w="18817" h="8739" extrusionOk="0">
                  <a:moveTo>
                    <a:pt x="17968" y="1"/>
                  </a:moveTo>
                  <a:lnTo>
                    <a:pt x="14547" y="343"/>
                  </a:lnTo>
                  <a:cubicBezTo>
                    <a:pt x="14547" y="685"/>
                    <a:pt x="14547" y="1027"/>
                    <a:pt x="14369" y="1369"/>
                  </a:cubicBezTo>
                  <a:cubicBezTo>
                    <a:pt x="13685" y="1369"/>
                    <a:pt x="13001" y="1533"/>
                    <a:pt x="12659" y="1875"/>
                  </a:cubicBezTo>
                  <a:cubicBezTo>
                    <a:pt x="12152" y="2218"/>
                    <a:pt x="6679" y="3244"/>
                    <a:pt x="6679" y="3244"/>
                  </a:cubicBezTo>
                  <a:cubicBezTo>
                    <a:pt x="6679" y="3244"/>
                    <a:pt x="5132" y="1875"/>
                    <a:pt x="4626" y="1711"/>
                  </a:cubicBezTo>
                  <a:cubicBezTo>
                    <a:pt x="4350" y="1711"/>
                    <a:pt x="2846" y="1489"/>
                    <a:pt x="2274" y="1489"/>
                  </a:cubicBezTo>
                  <a:cubicBezTo>
                    <a:pt x="2137" y="1489"/>
                    <a:pt x="2053" y="1502"/>
                    <a:pt x="2053" y="1533"/>
                  </a:cubicBezTo>
                  <a:cubicBezTo>
                    <a:pt x="2053" y="1711"/>
                    <a:pt x="2231" y="2053"/>
                    <a:pt x="2395" y="2218"/>
                  </a:cubicBezTo>
                  <a:cubicBezTo>
                    <a:pt x="2737" y="2218"/>
                    <a:pt x="3600" y="2395"/>
                    <a:pt x="3600" y="2395"/>
                  </a:cubicBezTo>
                  <a:cubicBezTo>
                    <a:pt x="3600" y="2395"/>
                    <a:pt x="2395" y="2738"/>
                    <a:pt x="1889" y="2902"/>
                  </a:cubicBezTo>
                  <a:lnTo>
                    <a:pt x="0" y="3244"/>
                  </a:lnTo>
                  <a:cubicBezTo>
                    <a:pt x="343" y="5132"/>
                    <a:pt x="1027" y="7007"/>
                    <a:pt x="1547" y="8034"/>
                  </a:cubicBezTo>
                  <a:cubicBezTo>
                    <a:pt x="1711" y="8376"/>
                    <a:pt x="1711" y="8718"/>
                    <a:pt x="1889" y="8718"/>
                  </a:cubicBezTo>
                  <a:cubicBezTo>
                    <a:pt x="1945" y="8718"/>
                    <a:pt x="2483" y="8739"/>
                    <a:pt x="3229" y="8739"/>
                  </a:cubicBezTo>
                  <a:cubicBezTo>
                    <a:pt x="4662" y="8739"/>
                    <a:pt x="6861" y="8662"/>
                    <a:pt x="7869" y="8211"/>
                  </a:cubicBezTo>
                  <a:lnTo>
                    <a:pt x="10442" y="6501"/>
                  </a:lnTo>
                  <a:cubicBezTo>
                    <a:pt x="11975" y="6665"/>
                    <a:pt x="15396" y="7349"/>
                    <a:pt x="15916" y="7349"/>
                  </a:cubicBezTo>
                  <a:cubicBezTo>
                    <a:pt x="16600" y="7349"/>
                    <a:pt x="18311" y="6843"/>
                    <a:pt x="18475" y="6665"/>
                  </a:cubicBezTo>
                  <a:cubicBezTo>
                    <a:pt x="18653" y="6501"/>
                    <a:pt x="18653" y="5981"/>
                    <a:pt x="18653" y="5297"/>
                  </a:cubicBezTo>
                  <a:cubicBezTo>
                    <a:pt x="18653" y="4270"/>
                    <a:pt x="18817" y="2902"/>
                    <a:pt x="18653" y="1875"/>
                  </a:cubicBezTo>
                  <a:lnTo>
                    <a:pt x="18653" y="1533"/>
                  </a:lnTo>
                  <a:cubicBezTo>
                    <a:pt x="18475" y="1191"/>
                    <a:pt x="18311" y="685"/>
                    <a:pt x="17968" y="1"/>
                  </a:cubicBez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877682" y="1033871"/>
              <a:ext cx="370727" cy="376830"/>
            </a:xfrm>
            <a:custGeom>
              <a:avLst/>
              <a:gdLst/>
              <a:ahLst/>
              <a:cxnLst/>
              <a:rect l="l" t="t" r="r" b="b"/>
              <a:pathLst>
                <a:path w="10083" h="10249" extrusionOk="0">
                  <a:moveTo>
                    <a:pt x="6462" y="0"/>
                  </a:moveTo>
                  <a:cubicBezTo>
                    <a:pt x="6028" y="0"/>
                    <a:pt x="5572" y="53"/>
                    <a:pt x="5115" y="175"/>
                  </a:cubicBezTo>
                  <a:cubicBezTo>
                    <a:pt x="3241" y="353"/>
                    <a:pt x="1694" y="1722"/>
                    <a:pt x="1694" y="2406"/>
                  </a:cubicBezTo>
                  <a:cubicBezTo>
                    <a:pt x="1694" y="2748"/>
                    <a:pt x="1694" y="3432"/>
                    <a:pt x="1872" y="4281"/>
                  </a:cubicBezTo>
                  <a:cubicBezTo>
                    <a:pt x="1694" y="4117"/>
                    <a:pt x="1352" y="4117"/>
                    <a:pt x="1010" y="4117"/>
                  </a:cubicBezTo>
                  <a:cubicBezTo>
                    <a:pt x="1" y="4117"/>
                    <a:pt x="457" y="7186"/>
                    <a:pt x="1770" y="7186"/>
                  </a:cubicBezTo>
                  <a:cubicBezTo>
                    <a:pt x="2006" y="7186"/>
                    <a:pt x="2269" y="7087"/>
                    <a:pt x="2556" y="6854"/>
                  </a:cubicBezTo>
                  <a:cubicBezTo>
                    <a:pt x="2898" y="7702"/>
                    <a:pt x="3241" y="8564"/>
                    <a:pt x="3747" y="9070"/>
                  </a:cubicBezTo>
                  <a:cubicBezTo>
                    <a:pt x="4267" y="9590"/>
                    <a:pt x="4773" y="9933"/>
                    <a:pt x="5293" y="10097"/>
                  </a:cubicBezTo>
                  <a:cubicBezTo>
                    <a:pt x="5576" y="10211"/>
                    <a:pt x="5841" y="10249"/>
                    <a:pt x="6068" y="10249"/>
                  </a:cubicBezTo>
                  <a:cubicBezTo>
                    <a:pt x="6522" y="10249"/>
                    <a:pt x="6826" y="10097"/>
                    <a:pt x="6826" y="10097"/>
                  </a:cubicBezTo>
                  <a:lnTo>
                    <a:pt x="7168" y="10097"/>
                  </a:lnTo>
                  <a:cubicBezTo>
                    <a:pt x="7168" y="10097"/>
                    <a:pt x="8030" y="10097"/>
                    <a:pt x="8879" y="9248"/>
                  </a:cubicBezTo>
                  <a:cubicBezTo>
                    <a:pt x="9221" y="8906"/>
                    <a:pt x="9399" y="8564"/>
                    <a:pt x="9741" y="8044"/>
                  </a:cubicBezTo>
                  <a:cubicBezTo>
                    <a:pt x="9905" y="7538"/>
                    <a:pt x="9905" y="6854"/>
                    <a:pt x="10083" y="6334"/>
                  </a:cubicBezTo>
                  <a:cubicBezTo>
                    <a:pt x="10083" y="4117"/>
                    <a:pt x="9563" y="1722"/>
                    <a:pt x="9221" y="1038"/>
                  </a:cubicBezTo>
                  <a:cubicBezTo>
                    <a:pt x="8961" y="519"/>
                    <a:pt x="7821" y="0"/>
                    <a:pt x="6462" y="0"/>
                  </a:cubicBez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826759" y="1000965"/>
              <a:ext cx="478014" cy="441909"/>
            </a:xfrm>
            <a:custGeom>
              <a:avLst/>
              <a:gdLst/>
              <a:ahLst/>
              <a:cxnLst/>
              <a:rect l="l" t="t" r="r" b="b"/>
              <a:pathLst>
                <a:path w="13001" h="12019" extrusionOk="0">
                  <a:moveTo>
                    <a:pt x="7789" y="1"/>
                  </a:moveTo>
                  <a:cubicBezTo>
                    <a:pt x="7634" y="1"/>
                    <a:pt x="7489" y="14"/>
                    <a:pt x="7363" y="44"/>
                  </a:cubicBezTo>
                  <a:cubicBezTo>
                    <a:pt x="6500" y="222"/>
                    <a:pt x="5994" y="906"/>
                    <a:pt x="5132" y="1070"/>
                  </a:cubicBezTo>
                  <a:cubicBezTo>
                    <a:pt x="4626" y="1248"/>
                    <a:pt x="4106" y="1590"/>
                    <a:pt x="3599" y="1755"/>
                  </a:cubicBezTo>
                  <a:cubicBezTo>
                    <a:pt x="2737" y="1933"/>
                    <a:pt x="3079" y="2617"/>
                    <a:pt x="3079" y="3643"/>
                  </a:cubicBezTo>
                  <a:cubicBezTo>
                    <a:pt x="2915" y="4149"/>
                    <a:pt x="1547" y="4834"/>
                    <a:pt x="1204" y="5354"/>
                  </a:cubicBezTo>
                  <a:cubicBezTo>
                    <a:pt x="862" y="5860"/>
                    <a:pt x="342" y="6380"/>
                    <a:pt x="178" y="7064"/>
                  </a:cubicBezTo>
                  <a:cubicBezTo>
                    <a:pt x="0" y="7571"/>
                    <a:pt x="178" y="8433"/>
                    <a:pt x="862" y="8775"/>
                  </a:cubicBezTo>
                  <a:cubicBezTo>
                    <a:pt x="1027" y="8775"/>
                    <a:pt x="1369" y="8939"/>
                    <a:pt x="1547" y="9117"/>
                  </a:cubicBezTo>
                  <a:cubicBezTo>
                    <a:pt x="1889" y="9459"/>
                    <a:pt x="1711" y="9965"/>
                    <a:pt x="2053" y="10485"/>
                  </a:cubicBezTo>
                  <a:cubicBezTo>
                    <a:pt x="2231" y="10992"/>
                    <a:pt x="2915" y="10992"/>
                    <a:pt x="3421" y="11170"/>
                  </a:cubicBezTo>
                  <a:cubicBezTo>
                    <a:pt x="3599" y="11170"/>
                    <a:pt x="3763" y="11334"/>
                    <a:pt x="3941" y="11334"/>
                  </a:cubicBezTo>
                  <a:lnTo>
                    <a:pt x="3941" y="7913"/>
                  </a:lnTo>
                  <a:lnTo>
                    <a:pt x="3941" y="7749"/>
                  </a:lnTo>
                  <a:cubicBezTo>
                    <a:pt x="3654" y="7982"/>
                    <a:pt x="3391" y="8081"/>
                    <a:pt x="3155" y="8081"/>
                  </a:cubicBezTo>
                  <a:cubicBezTo>
                    <a:pt x="1842" y="8081"/>
                    <a:pt x="1386" y="5012"/>
                    <a:pt x="2395" y="5012"/>
                  </a:cubicBezTo>
                  <a:lnTo>
                    <a:pt x="3079" y="5012"/>
                  </a:lnTo>
                  <a:cubicBezTo>
                    <a:pt x="3599" y="6038"/>
                    <a:pt x="4626" y="6544"/>
                    <a:pt x="4626" y="6544"/>
                  </a:cubicBezTo>
                  <a:cubicBezTo>
                    <a:pt x="4448" y="6202"/>
                    <a:pt x="4626" y="5518"/>
                    <a:pt x="4626" y="5518"/>
                  </a:cubicBezTo>
                  <a:cubicBezTo>
                    <a:pt x="5132" y="4834"/>
                    <a:pt x="5652" y="3807"/>
                    <a:pt x="5652" y="3807"/>
                  </a:cubicBezTo>
                  <a:lnTo>
                    <a:pt x="5994" y="2959"/>
                  </a:lnTo>
                  <a:cubicBezTo>
                    <a:pt x="5994" y="2959"/>
                    <a:pt x="9922" y="3643"/>
                    <a:pt x="11126" y="3807"/>
                  </a:cubicBezTo>
                  <a:cubicBezTo>
                    <a:pt x="11290" y="4834"/>
                    <a:pt x="11468" y="6038"/>
                    <a:pt x="11468" y="7229"/>
                  </a:cubicBezTo>
                  <a:cubicBezTo>
                    <a:pt x="11290" y="7749"/>
                    <a:pt x="11290" y="8433"/>
                    <a:pt x="11126" y="8939"/>
                  </a:cubicBezTo>
                  <a:cubicBezTo>
                    <a:pt x="10784" y="9459"/>
                    <a:pt x="10606" y="9801"/>
                    <a:pt x="10264" y="10143"/>
                  </a:cubicBezTo>
                  <a:cubicBezTo>
                    <a:pt x="9415" y="10992"/>
                    <a:pt x="8553" y="10992"/>
                    <a:pt x="8553" y="10992"/>
                  </a:cubicBezTo>
                  <a:lnTo>
                    <a:pt x="8211" y="10992"/>
                  </a:lnTo>
                  <a:cubicBezTo>
                    <a:pt x="8211" y="10992"/>
                    <a:pt x="8047" y="11170"/>
                    <a:pt x="7869" y="11170"/>
                  </a:cubicBezTo>
                  <a:lnTo>
                    <a:pt x="7869" y="12018"/>
                  </a:lnTo>
                  <a:cubicBezTo>
                    <a:pt x="8211" y="12018"/>
                    <a:pt x="8389" y="11854"/>
                    <a:pt x="8731" y="11854"/>
                  </a:cubicBezTo>
                  <a:cubicBezTo>
                    <a:pt x="8959" y="11854"/>
                    <a:pt x="9187" y="11927"/>
                    <a:pt x="9415" y="11927"/>
                  </a:cubicBezTo>
                  <a:cubicBezTo>
                    <a:pt x="9529" y="11927"/>
                    <a:pt x="9643" y="11909"/>
                    <a:pt x="9757" y="11854"/>
                  </a:cubicBezTo>
                  <a:lnTo>
                    <a:pt x="10264" y="11334"/>
                  </a:lnTo>
                  <a:cubicBezTo>
                    <a:pt x="10606" y="10992"/>
                    <a:pt x="11126" y="10828"/>
                    <a:pt x="11468" y="10650"/>
                  </a:cubicBezTo>
                  <a:cubicBezTo>
                    <a:pt x="11810" y="10485"/>
                    <a:pt x="12316" y="10143"/>
                    <a:pt x="12316" y="9623"/>
                  </a:cubicBezTo>
                  <a:cubicBezTo>
                    <a:pt x="12494" y="9117"/>
                    <a:pt x="12152" y="8775"/>
                    <a:pt x="12316" y="8255"/>
                  </a:cubicBezTo>
                  <a:cubicBezTo>
                    <a:pt x="12316" y="7571"/>
                    <a:pt x="13001" y="6886"/>
                    <a:pt x="13001" y="6202"/>
                  </a:cubicBezTo>
                  <a:cubicBezTo>
                    <a:pt x="13001" y="5696"/>
                    <a:pt x="12659" y="5176"/>
                    <a:pt x="12316" y="4669"/>
                  </a:cubicBezTo>
                  <a:cubicBezTo>
                    <a:pt x="11810" y="3643"/>
                    <a:pt x="11810" y="2439"/>
                    <a:pt x="11290" y="1413"/>
                  </a:cubicBezTo>
                  <a:cubicBezTo>
                    <a:pt x="11290" y="1248"/>
                    <a:pt x="11126" y="906"/>
                    <a:pt x="10784" y="728"/>
                  </a:cubicBezTo>
                  <a:cubicBezTo>
                    <a:pt x="10606" y="564"/>
                    <a:pt x="10264" y="564"/>
                    <a:pt x="9922" y="386"/>
                  </a:cubicBezTo>
                  <a:cubicBezTo>
                    <a:pt x="9364" y="252"/>
                    <a:pt x="8471" y="1"/>
                    <a:pt x="7789" y="1"/>
                  </a:cubicBezTo>
                  <a:close/>
                </a:path>
              </a:pathLst>
            </a:custGeom>
            <a:solidFill>
              <a:srgbClr val="56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883602" y="889375"/>
              <a:ext cx="377418" cy="213840"/>
            </a:xfrm>
            <a:custGeom>
              <a:avLst/>
              <a:gdLst/>
              <a:ahLst/>
              <a:cxnLst/>
              <a:rect l="l" t="t" r="r" b="b"/>
              <a:pathLst>
                <a:path w="10265" h="5816" extrusionOk="0">
                  <a:moveTo>
                    <a:pt x="6159" y="0"/>
                  </a:moveTo>
                  <a:cubicBezTo>
                    <a:pt x="6159" y="0"/>
                    <a:pt x="5981" y="0"/>
                    <a:pt x="5981" y="178"/>
                  </a:cubicBezTo>
                  <a:cubicBezTo>
                    <a:pt x="5132" y="2053"/>
                    <a:pt x="2737" y="2395"/>
                    <a:pt x="2053" y="2395"/>
                  </a:cubicBezTo>
                  <a:cubicBezTo>
                    <a:pt x="2053" y="2573"/>
                    <a:pt x="1875" y="2573"/>
                    <a:pt x="1875" y="2573"/>
                  </a:cubicBezTo>
                  <a:cubicBezTo>
                    <a:pt x="1875" y="3763"/>
                    <a:pt x="685" y="4625"/>
                    <a:pt x="1" y="4968"/>
                  </a:cubicBezTo>
                  <a:lnTo>
                    <a:pt x="1" y="5310"/>
                  </a:lnTo>
                  <a:lnTo>
                    <a:pt x="1027" y="5816"/>
                  </a:lnTo>
                  <a:lnTo>
                    <a:pt x="9922" y="3941"/>
                  </a:lnTo>
                  <a:cubicBezTo>
                    <a:pt x="10264" y="3079"/>
                    <a:pt x="10086" y="2231"/>
                    <a:pt x="9922" y="1888"/>
                  </a:cubicBezTo>
                  <a:cubicBezTo>
                    <a:pt x="9922" y="1711"/>
                    <a:pt x="9744" y="1711"/>
                    <a:pt x="9744" y="1711"/>
                  </a:cubicBezTo>
                  <a:cubicBezTo>
                    <a:pt x="9641" y="1723"/>
                    <a:pt x="9538" y="1728"/>
                    <a:pt x="9436" y="1728"/>
                  </a:cubicBezTo>
                  <a:cubicBezTo>
                    <a:pt x="8030" y="1728"/>
                    <a:pt x="6797" y="638"/>
                    <a:pt x="6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984235" y="1071999"/>
              <a:ext cx="327084" cy="51548"/>
            </a:xfrm>
            <a:custGeom>
              <a:avLst/>
              <a:gdLst/>
              <a:ahLst/>
              <a:cxnLst/>
              <a:rect l="l" t="t" r="r" b="b"/>
              <a:pathLst>
                <a:path w="8896" h="1402" extrusionOk="0">
                  <a:moveTo>
                    <a:pt x="7185" y="1"/>
                  </a:moveTo>
                  <a:lnTo>
                    <a:pt x="2560" y="165"/>
                  </a:lnTo>
                  <a:lnTo>
                    <a:pt x="0" y="1027"/>
                  </a:lnTo>
                  <a:cubicBezTo>
                    <a:pt x="0" y="1027"/>
                    <a:pt x="4053" y="1402"/>
                    <a:pt x="5725" y="1402"/>
                  </a:cubicBezTo>
                  <a:cubicBezTo>
                    <a:pt x="5996" y="1402"/>
                    <a:pt x="6204" y="1392"/>
                    <a:pt x="6323" y="1369"/>
                  </a:cubicBezTo>
                  <a:cubicBezTo>
                    <a:pt x="7349" y="1369"/>
                    <a:pt x="8718" y="1369"/>
                    <a:pt x="8896" y="849"/>
                  </a:cubicBezTo>
                  <a:cubicBezTo>
                    <a:pt x="8896" y="343"/>
                    <a:pt x="7185" y="1"/>
                    <a:pt x="7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921325" y="1033504"/>
              <a:ext cx="327084" cy="94897"/>
            </a:xfrm>
            <a:custGeom>
              <a:avLst/>
              <a:gdLst/>
              <a:ahLst/>
              <a:cxnLst/>
              <a:rect l="l" t="t" r="r" b="b"/>
              <a:pathLst>
                <a:path w="8896" h="2581" extrusionOk="0">
                  <a:moveTo>
                    <a:pt x="7794" y="0"/>
                  </a:moveTo>
                  <a:cubicBezTo>
                    <a:pt x="6521" y="0"/>
                    <a:pt x="4430" y="77"/>
                    <a:pt x="3080" y="528"/>
                  </a:cubicBezTo>
                  <a:cubicBezTo>
                    <a:pt x="1027" y="1212"/>
                    <a:pt x="1" y="1896"/>
                    <a:pt x="1" y="1896"/>
                  </a:cubicBezTo>
                  <a:lnTo>
                    <a:pt x="343" y="2580"/>
                  </a:lnTo>
                  <a:cubicBezTo>
                    <a:pt x="343" y="2580"/>
                    <a:pt x="7350" y="1212"/>
                    <a:pt x="8896" y="1048"/>
                  </a:cubicBezTo>
                  <a:lnTo>
                    <a:pt x="8896" y="21"/>
                  </a:lnTo>
                  <a:cubicBezTo>
                    <a:pt x="8896" y="21"/>
                    <a:pt x="8456" y="0"/>
                    <a:pt x="7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1128621" y="977397"/>
              <a:ext cx="88095" cy="100669"/>
            </a:xfrm>
            <a:custGeom>
              <a:avLst/>
              <a:gdLst/>
              <a:ahLst/>
              <a:cxnLst/>
              <a:rect l="l" t="t" r="r" b="b"/>
              <a:pathLst>
                <a:path w="2396" h="2738" extrusionOk="0">
                  <a:moveTo>
                    <a:pt x="1205" y="1"/>
                  </a:moveTo>
                  <a:cubicBezTo>
                    <a:pt x="1205" y="1"/>
                    <a:pt x="911" y="295"/>
                    <a:pt x="619" y="295"/>
                  </a:cubicBezTo>
                  <a:cubicBezTo>
                    <a:pt x="523" y="295"/>
                    <a:pt x="428" y="263"/>
                    <a:pt x="343" y="179"/>
                  </a:cubicBezTo>
                  <a:lnTo>
                    <a:pt x="1" y="521"/>
                  </a:lnTo>
                  <a:cubicBezTo>
                    <a:pt x="1" y="521"/>
                    <a:pt x="343" y="863"/>
                    <a:pt x="343" y="1027"/>
                  </a:cubicBezTo>
                  <a:cubicBezTo>
                    <a:pt x="343" y="1205"/>
                    <a:pt x="179" y="1369"/>
                    <a:pt x="179" y="1547"/>
                  </a:cubicBezTo>
                  <a:lnTo>
                    <a:pt x="179" y="1889"/>
                  </a:lnTo>
                  <a:cubicBezTo>
                    <a:pt x="179" y="2054"/>
                    <a:pt x="343" y="2231"/>
                    <a:pt x="343" y="2396"/>
                  </a:cubicBezTo>
                  <a:cubicBezTo>
                    <a:pt x="521" y="2574"/>
                    <a:pt x="685" y="2574"/>
                    <a:pt x="863" y="2574"/>
                  </a:cubicBezTo>
                  <a:lnTo>
                    <a:pt x="1205" y="2574"/>
                  </a:lnTo>
                  <a:cubicBezTo>
                    <a:pt x="1205" y="2738"/>
                    <a:pt x="1369" y="2738"/>
                    <a:pt x="1369" y="2738"/>
                  </a:cubicBezTo>
                  <a:lnTo>
                    <a:pt x="1369" y="2574"/>
                  </a:lnTo>
                  <a:lnTo>
                    <a:pt x="1547" y="2574"/>
                  </a:lnTo>
                  <a:cubicBezTo>
                    <a:pt x="1547" y="2574"/>
                    <a:pt x="1712" y="2574"/>
                    <a:pt x="1712" y="2396"/>
                  </a:cubicBezTo>
                  <a:cubicBezTo>
                    <a:pt x="1889" y="2396"/>
                    <a:pt x="2054" y="2396"/>
                    <a:pt x="2232" y="2231"/>
                  </a:cubicBezTo>
                  <a:cubicBezTo>
                    <a:pt x="2396" y="2054"/>
                    <a:pt x="2396" y="1889"/>
                    <a:pt x="2396" y="1711"/>
                  </a:cubicBezTo>
                  <a:lnTo>
                    <a:pt x="2396" y="1369"/>
                  </a:lnTo>
                  <a:cubicBezTo>
                    <a:pt x="2232" y="1205"/>
                    <a:pt x="2232" y="1027"/>
                    <a:pt x="2232" y="863"/>
                  </a:cubicBezTo>
                  <a:cubicBezTo>
                    <a:pt x="2054" y="685"/>
                    <a:pt x="2232" y="343"/>
                    <a:pt x="2232" y="343"/>
                  </a:cubicBezTo>
                  <a:lnTo>
                    <a:pt x="1889" y="1"/>
                  </a:lnTo>
                  <a:cubicBezTo>
                    <a:pt x="1775" y="174"/>
                    <a:pt x="1661" y="232"/>
                    <a:pt x="1560" y="232"/>
                  </a:cubicBezTo>
                  <a:cubicBezTo>
                    <a:pt x="1357" y="232"/>
                    <a:pt x="1205"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2">
            <a:extLst>
              <a:ext uri="{FF2B5EF4-FFF2-40B4-BE49-F238E27FC236}">
                <a16:creationId xmlns:a16="http://schemas.microsoft.com/office/drawing/2014/main" id="{A4C7629B-26CD-198C-1CDE-8C237852A7F5}"/>
              </a:ext>
            </a:extLst>
          </p:cNvPr>
          <p:cNvGraphicFramePr>
            <a:graphicFrameLocks noGrp="1"/>
          </p:cNvGraphicFramePr>
          <p:nvPr>
            <p:extLst>
              <p:ext uri="{D42A27DB-BD31-4B8C-83A1-F6EECF244321}">
                <p14:modId xmlns:p14="http://schemas.microsoft.com/office/powerpoint/2010/main" val="2084144103"/>
              </p:ext>
            </p:extLst>
          </p:nvPr>
        </p:nvGraphicFramePr>
        <p:xfrm>
          <a:off x="2214150" y="3047106"/>
          <a:ext cx="4715700" cy="1483360"/>
        </p:xfrm>
        <a:graphic>
          <a:graphicData uri="http://schemas.openxmlformats.org/drawingml/2006/table">
            <a:tbl>
              <a:tblPr firstRow="1" bandRow="1">
                <a:tableStyleId>{9B6F9C6C-BD3D-4B2A-81B0-2908A88606EE}</a:tableStyleId>
              </a:tblPr>
              <a:tblGrid>
                <a:gridCol w="2357850">
                  <a:extLst>
                    <a:ext uri="{9D8B030D-6E8A-4147-A177-3AD203B41FA5}">
                      <a16:colId xmlns:a16="http://schemas.microsoft.com/office/drawing/2014/main" val="1566710721"/>
                    </a:ext>
                  </a:extLst>
                </a:gridCol>
                <a:gridCol w="2357850">
                  <a:extLst>
                    <a:ext uri="{9D8B030D-6E8A-4147-A177-3AD203B41FA5}">
                      <a16:colId xmlns:a16="http://schemas.microsoft.com/office/drawing/2014/main" val="1994370522"/>
                    </a:ext>
                  </a:extLst>
                </a:gridCol>
              </a:tblGrid>
              <a:tr h="370840">
                <a:tc>
                  <a:txBody>
                    <a:bodyPr/>
                    <a:lstStyle/>
                    <a:p>
                      <a:pPr algn="ctr"/>
                      <a:r>
                        <a:rPr lang="en-US" dirty="0"/>
                        <a:t>Year</a:t>
                      </a:r>
                      <a:endParaRPr lang="en-ID" dirty="0"/>
                    </a:p>
                  </a:txBody>
                  <a:tcPr/>
                </a:tc>
                <a:tc>
                  <a:txBody>
                    <a:bodyPr/>
                    <a:lstStyle/>
                    <a:p>
                      <a:pPr algn="ctr"/>
                      <a:r>
                        <a:rPr lang="en-US" dirty="0"/>
                        <a:t>Number of People Killed</a:t>
                      </a:r>
                      <a:endParaRPr lang="en-ID" dirty="0"/>
                    </a:p>
                  </a:txBody>
                  <a:tcPr/>
                </a:tc>
                <a:extLst>
                  <a:ext uri="{0D108BD9-81ED-4DB2-BD59-A6C34878D82A}">
                    <a16:rowId xmlns:a16="http://schemas.microsoft.com/office/drawing/2014/main" val="2288911063"/>
                  </a:ext>
                </a:extLst>
              </a:tr>
              <a:tr h="370840">
                <a:tc>
                  <a:txBody>
                    <a:bodyPr/>
                    <a:lstStyle/>
                    <a:p>
                      <a:pPr algn="ctr"/>
                      <a:r>
                        <a:rPr lang="en-US" dirty="0"/>
                        <a:t>2020</a:t>
                      </a:r>
                      <a:endParaRPr lang="en-ID" dirty="0"/>
                    </a:p>
                  </a:txBody>
                  <a:tcPr/>
                </a:tc>
                <a:tc>
                  <a:txBody>
                    <a:bodyPr/>
                    <a:lstStyle/>
                    <a:p>
                      <a:pPr algn="ctr"/>
                      <a:r>
                        <a:rPr lang="en-US" dirty="0"/>
                        <a:t>1150</a:t>
                      </a:r>
                      <a:endParaRPr lang="en-ID" dirty="0"/>
                    </a:p>
                  </a:txBody>
                  <a:tcPr/>
                </a:tc>
                <a:extLst>
                  <a:ext uri="{0D108BD9-81ED-4DB2-BD59-A6C34878D82A}">
                    <a16:rowId xmlns:a16="http://schemas.microsoft.com/office/drawing/2014/main" val="1042575968"/>
                  </a:ext>
                </a:extLst>
              </a:tr>
              <a:tr h="370840">
                <a:tc>
                  <a:txBody>
                    <a:bodyPr/>
                    <a:lstStyle/>
                    <a:p>
                      <a:pPr algn="ctr"/>
                      <a:r>
                        <a:rPr lang="en-US" dirty="0"/>
                        <a:t>2021</a:t>
                      </a:r>
                      <a:endParaRPr lang="en-ID" dirty="0"/>
                    </a:p>
                  </a:txBody>
                  <a:tcPr/>
                </a:tc>
                <a:tc>
                  <a:txBody>
                    <a:bodyPr/>
                    <a:lstStyle/>
                    <a:p>
                      <a:pPr algn="ctr"/>
                      <a:r>
                        <a:rPr lang="en-US" dirty="0"/>
                        <a:t>1173</a:t>
                      </a:r>
                      <a:endParaRPr lang="en-ID" dirty="0"/>
                    </a:p>
                  </a:txBody>
                  <a:tcPr/>
                </a:tc>
                <a:extLst>
                  <a:ext uri="{0D108BD9-81ED-4DB2-BD59-A6C34878D82A}">
                    <a16:rowId xmlns:a16="http://schemas.microsoft.com/office/drawing/2014/main" val="3744360529"/>
                  </a:ext>
                </a:extLst>
              </a:tr>
              <a:tr h="370840">
                <a:tc>
                  <a:txBody>
                    <a:bodyPr/>
                    <a:lstStyle/>
                    <a:p>
                      <a:pPr algn="ctr"/>
                      <a:r>
                        <a:rPr lang="en-US" dirty="0"/>
                        <a:t>2022</a:t>
                      </a:r>
                      <a:endParaRPr lang="en-ID" dirty="0"/>
                    </a:p>
                  </a:txBody>
                  <a:tcPr/>
                </a:tc>
                <a:tc>
                  <a:txBody>
                    <a:bodyPr/>
                    <a:lstStyle/>
                    <a:p>
                      <a:pPr algn="ctr"/>
                      <a:r>
                        <a:rPr lang="en-US" dirty="0"/>
                        <a:t>1247</a:t>
                      </a:r>
                      <a:endParaRPr lang="en-ID" dirty="0"/>
                    </a:p>
                  </a:txBody>
                  <a:tcPr/>
                </a:tc>
                <a:extLst>
                  <a:ext uri="{0D108BD9-81ED-4DB2-BD59-A6C34878D82A}">
                    <a16:rowId xmlns:a16="http://schemas.microsoft.com/office/drawing/2014/main" val="822264857"/>
                  </a:ext>
                </a:extLst>
              </a:tr>
            </a:tbl>
          </a:graphicData>
        </a:graphic>
      </p:graphicFrame>
      <p:sp>
        <p:nvSpPr>
          <p:cNvPr id="3" name="Google Shape;658;p45">
            <a:extLst>
              <a:ext uri="{FF2B5EF4-FFF2-40B4-BE49-F238E27FC236}">
                <a16:creationId xmlns:a16="http://schemas.microsoft.com/office/drawing/2014/main" id="{95B58702-8BBB-4F05-435E-D0593D115AC6}"/>
              </a:ext>
            </a:extLst>
          </p:cNvPr>
          <p:cNvSpPr txBox="1">
            <a:spLocks/>
          </p:cNvSpPr>
          <p:nvPr/>
        </p:nvSpPr>
        <p:spPr>
          <a:xfrm>
            <a:off x="2044950" y="1805495"/>
            <a:ext cx="5054100" cy="115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a:t>Up until 2023, the case of police brutality in USA still happens, and the total number of people that were killed per year from 2020 – 2022 shows a growing trend.</a:t>
            </a:r>
            <a:endParaRPr lang="en-US" dirty="0"/>
          </a:p>
        </p:txBody>
      </p:sp>
    </p:spTree>
    <p:extLst>
      <p:ext uri="{BB962C8B-B14F-4D97-AF65-F5344CB8AC3E}">
        <p14:creationId xmlns:p14="http://schemas.microsoft.com/office/powerpoint/2010/main" val="3766219716"/>
      </p:ext>
    </p:extLst>
  </p:cSld>
  <p:clrMapOvr>
    <a:masterClrMapping/>
  </p:clrMapOvr>
</p:sld>
</file>

<file path=ppt/theme/theme1.xml><?xml version="1.0" encoding="utf-8"?>
<a:theme xmlns:a="http://schemas.openxmlformats.org/drawingml/2006/main" name="US Police Ranks: Law Enforcement Positions by Slidesgo">
  <a:themeElements>
    <a:clrScheme name="Simple Light">
      <a:dk1>
        <a:srgbClr val="292929"/>
      </a:dk1>
      <a:lt1>
        <a:srgbClr val="FFFFFF"/>
      </a:lt1>
      <a:dk2>
        <a:srgbClr val="D8151C"/>
      </a:dk2>
      <a:lt2>
        <a:srgbClr val="84A1D4"/>
      </a:lt2>
      <a:accent1>
        <a:srgbClr val="3771B0"/>
      </a:accent1>
      <a:accent2>
        <a:srgbClr val="73729C"/>
      </a:accent2>
      <a:accent3>
        <a:srgbClr val="2C253D"/>
      </a:accent3>
      <a:accent4>
        <a:srgbClr val="183147"/>
      </a:accent4>
      <a:accent5>
        <a:srgbClr val="353435"/>
      </a:accent5>
      <a:accent6>
        <a:srgbClr val="F1F1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988</Words>
  <Application>Microsoft Office PowerPoint</Application>
  <PresentationFormat>On-screen Show (16:9)</PresentationFormat>
  <Paragraphs>92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Fugaz One</vt:lpstr>
      <vt:lpstr>Lato</vt:lpstr>
      <vt:lpstr>Arial</vt:lpstr>
      <vt:lpstr>US Police Ranks: Law Enforcement Positions by Slidesgo</vt:lpstr>
      <vt:lpstr>POLICE BRUTALITY: A COMPARISON BETWEEN ETHNICITY</vt:lpstr>
      <vt:lpstr>BACKGROUND</vt:lpstr>
      <vt:lpstr>DISCLAIMER</vt:lpstr>
      <vt:lpstr>BACKGROUND</vt:lpstr>
      <vt:lpstr>HOW IT STARTED</vt:lpstr>
      <vt:lpstr>LACK OF CREDIBILITY</vt:lpstr>
      <vt:lpstr>QUESTIONS</vt:lpstr>
      <vt:lpstr>STATUS QUO</vt:lpstr>
      <vt:lpstr>A GROWING TREND!</vt:lpstr>
      <vt:lpstr>DATA</vt:lpstr>
      <vt:lpstr>DATASET</vt:lpstr>
      <vt:lpstr>VISUALIZATION</vt:lpstr>
      <vt:lpstr>PowerPoint Presentation</vt:lpstr>
      <vt:lpstr>PowerPoint Presentation</vt:lpstr>
      <vt:lpstr>PowerPoint Presentation</vt:lpstr>
      <vt:lpstr>QUESTION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POLICE RANKS: LAW ENFORCEMENT POSITIONS</dc:title>
  <dc:creator>Jefta Heryadi</dc:creator>
  <cp:lastModifiedBy>Jefta Heryadi</cp:lastModifiedBy>
  <cp:revision>1</cp:revision>
  <dcterms:modified xsi:type="dcterms:W3CDTF">2023-09-10T11:41:48Z</dcterms:modified>
</cp:coreProperties>
</file>