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3"/>
  </p:notesMasterIdLst>
  <p:handoutMasterIdLst>
    <p:handoutMasterId r:id="rId14"/>
  </p:handoutMasterIdLst>
  <p:sldIdLst>
    <p:sldId id="259" r:id="rId2"/>
    <p:sldId id="272" r:id="rId3"/>
    <p:sldId id="289" r:id="rId4"/>
    <p:sldId id="290" r:id="rId5"/>
    <p:sldId id="291" r:id="rId6"/>
    <p:sldId id="295" r:id="rId7"/>
    <p:sldId id="292" r:id="rId8"/>
    <p:sldId id="293" r:id="rId9"/>
    <p:sldId id="294" r:id="rId10"/>
    <p:sldId id="296" r:id="rId11"/>
    <p:sldId id="286" r:id="rId12"/>
  </p:sldIdLst>
  <p:sldSz cx="10058400" cy="77724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BBF2"/>
    <a:srgbClr val="F0F0F0"/>
    <a:srgbClr val="6A2FF3"/>
    <a:srgbClr val="956AF6"/>
    <a:srgbClr val="0078DF"/>
    <a:srgbClr val="FF2419"/>
    <a:srgbClr val="2F2F2F"/>
    <a:srgbClr val="FFFFFF"/>
    <a:srgbClr val="00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3" autoAdjust="0"/>
  </p:normalViewPr>
  <p:slideViewPr>
    <p:cSldViewPr snapToGrid="0">
      <p:cViewPr varScale="1">
        <p:scale>
          <a:sx n="81" d="100"/>
          <a:sy n="81" d="100"/>
        </p:scale>
        <p:origin x="12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73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A2C28E-B82C-4515-ADDD-E834B3F8C736}" type="datetime1">
              <a:rPr lang="pt-BR" smtClean="0"/>
              <a:t>03/02/2021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1965E9-4DC0-4029-8C9D-044470C7B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1122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E6FE84-DBA0-4928-92E6-E8124EC26D76}" type="datetime1">
              <a:rPr lang="pt-BR" noProof="0" smtClean="0"/>
              <a:t>03/02/2021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09395F-9E6E-449C-9F5E-148B758E244D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16718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09395F-9E6E-449C-9F5E-148B758E244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114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09395F-9E6E-449C-9F5E-148B758E244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115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09395F-9E6E-449C-9F5E-148B758E244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68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09395F-9E6E-449C-9F5E-148B758E244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653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09395F-9E6E-449C-9F5E-148B758E244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061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09395F-9E6E-449C-9F5E-148B758E244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922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09395F-9E6E-449C-9F5E-148B758E244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947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09395F-9E6E-449C-9F5E-148B758E244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841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09395F-9E6E-449C-9F5E-148B758E244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062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09395F-9E6E-449C-9F5E-148B758E244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309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09395F-9E6E-449C-9F5E-148B758E244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87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54380" y="1272013"/>
            <a:ext cx="8549640" cy="2705946"/>
          </a:xfrm>
        </p:spPr>
        <p:txBody>
          <a:bodyPr rtlCol="0" anchor="b"/>
          <a:lstStyle>
            <a:lvl1pPr algn="ctr">
              <a:defRPr sz="6599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57300" y="4082310"/>
            <a:ext cx="7543800" cy="1876530"/>
          </a:xfrm>
        </p:spPr>
        <p:txBody>
          <a:bodyPr rtlCol="0"/>
          <a:lstStyle>
            <a:lvl1pPr marL="0" indent="0" algn="ctr">
              <a:buNone/>
              <a:defRPr sz="2640"/>
            </a:lvl1pPr>
            <a:lvl2pPr marL="502903" indent="0" algn="ctr">
              <a:buNone/>
              <a:defRPr sz="2200"/>
            </a:lvl2pPr>
            <a:lvl3pPr marL="1005807" indent="0" algn="ctr">
              <a:buNone/>
              <a:defRPr sz="1980"/>
            </a:lvl3pPr>
            <a:lvl4pPr marL="1508709" indent="0" algn="ctr">
              <a:buNone/>
              <a:defRPr sz="1761"/>
            </a:lvl4pPr>
            <a:lvl5pPr marL="2011612" indent="0" algn="ctr">
              <a:buNone/>
              <a:defRPr sz="1761"/>
            </a:lvl5pPr>
            <a:lvl6pPr marL="2514516" indent="0" algn="ctr">
              <a:buNone/>
              <a:defRPr sz="1761"/>
            </a:lvl6pPr>
            <a:lvl7pPr marL="3017418" indent="0" algn="ctr">
              <a:buNone/>
              <a:defRPr sz="1761"/>
            </a:lvl7pPr>
            <a:lvl8pPr marL="3520321" indent="0" algn="ctr">
              <a:buNone/>
              <a:defRPr sz="1761"/>
            </a:lvl8pPr>
            <a:lvl9pPr marL="4023223" indent="0" algn="ctr">
              <a:buNone/>
              <a:defRPr sz="1761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9C4052-4CFF-49EA-B42E-3D1D0D8359DC}" type="datetime1">
              <a:rPr lang="pt-BR" noProof="0" smtClean="0"/>
              <a:t>03/02/2021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F63A3B-78C7-47BE-AE5E-E10140E0464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6434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DA4E2D-824F-4DB8-95F8-AC2564ED7ED7}" type="datetime1">
              <a:rPr lang="pt-BR" noProof="0" smtClean="0"/>
              <a:t>03/02/2021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8CA68E8-15B1-4CD6-AB92-917A6907BE0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710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7198045" y="413808"/>
            <a:ext cx="2168843" cy="658675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91515" y="413808"/>
            <a:ext cx="6380798" cy="658675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36041D-F5CA-4380-9E27-8927C2B6EF58}" type="datetime1">
              <a:rPr lang="pt-BR" noProof="0" smtClean="0"/>
              <a:t>03/02/2021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8CA68E8-15B1-4CD6-AB92-917A6907BE0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82426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_laranja_compl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4">
            <a:extLst>
              <a:ext uri="{FF2B5EF4-FFF2-40B4-BE49-F238E27FC236}">
                <a16:creationId xmlns:a16="http://schemas.microsoft.com/office/drawing/2014/main" id="{E22DB55A-D262-4089-A5E9-0A41B6D74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"/>
            <a:ext cx="10058400" cy="7772398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altLang="zh-CN" sz="1392" noProof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89" y="1272013"/>
            <a:ext cx="4344184" cy="2705946"/>
          </a:xfrm>
        </p:spPr>
        <p:txBody>
          <a:bodyPr rtlCol="0"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  <a:endParaRPr lang="pt-BR" altLang="zh-CN" noProof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0C86B30E-69E2-470A-A4A5-5938C070A9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4589" y="4082310"/>
            <a:ext cx="4344184" cy="1876530"/>
          </a:xfrm>
        </p:spPr>
        <p:txBody>
          <a:bodyPr rtlCol="0"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18119" indent="0" algn="ctr">
              <a:buNone/>
              <a:defRPr sz="2267"/>
            </a:lvl2pPr>
            <a:lvl3pPr marL="1036236" indent="0" algn="ctr">
              <a:buNone/>
              <a:defRPr sz="2040"/>
            </a:lvl3pPr>
            <a:lvl4pPr marL="1554355" indent="0" algn="ctr">
              <a:buNone/>
              <a:defRPr sz="1813"/>
            </a:lvl4pPr>
            <a:lvl5pPr marL="2072473" indent="0" algn="ctr">
              <a:buNone/>
              <a:defRPr sz="1813"/>
            </a:lvl5pPr>
            <a:lvl6pPr marL="2590590" indent="0" algn="ctr">
              <a:buNone/>
              <a:defRPr sz="1813"/>
            </a:lvl6pPr>
            <a:lvl7pPr marL="3108709" indent="0" algn="ctr">
              <a:buNone/>
              <a:defRPr sz="1813"/>
            </a:lvl7pPr>
            <a:lvl8pPr marL="3626828" indent="0" algn="ctr">
              <a:buNone/>
              <a:defRPr sz="1813"/>
            </a:lvl8pPr>
            <a:lvl9pPr marL="4144947" indent="0" algn="ctr">
              <a:buNone/>
              <a:defRPr sz="1813"/>
            </a:lvl9pPr>
          </a:lstStyle>
          <a:p>
            <a:pPr rtl="0"/>
            <a:r>
              <a:rPr lang="pt-BR" noProof="0"/>
              <a:t>Clique para editar o estilo de subtítulo Mestre</a:t>
            </a:r>
            <a:endParaRPr lang="pt-BR" altLang="zh-CN" noProof="0"/>
          </a:p>
        </p:txBody>
      </p:sp>
      <p:pic>
        <p:nvPicPr>
          <p:cNvPr id="12" name="Imagem 11" descr="Logotipo da Microsoft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4"/>
            <a:ext cx="1244850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43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_laranja_par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4">
            <a:extLst>
              <a:ext uri="{FF2B5EF4-FFF2-40B4-BE49-F238E27FC236}">
                <a16:creationId xmlns:a16="http://schemas.microsoft.com/office/drawing/2014/main" id="{E22DB55A-D262-4089-A5E9-0A41B6D74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5709919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sz="1392" noProof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89" y="1272013"/>
            <a:ext cx="4344184" cy="2705946"/>
          </a:xfrm>
        </p:spPr>
        <p:txBody>
          <a:bodyPr rtlCol="0"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pic>
        <p:nvPicPr>
          <p:cNvPr id="12" name="Imagem 11" descr="Logotipo da Microsoft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4"/>
            <a:ext cx="1244850" cy="265176"/>
          </a:xfrm>
          <a:prstGeom prst="rect">
            <a:avLst/>
          </a:prstGeom>
        </p:spPr>
      </p:pic>
      <p:sp>
        <p:nvSpPr>
          <p:cNvPr id="6" name="Retângulo 5" descr="Tela de fundo cinza">
            <a:extLst>
              <a:ext uri="{FF2B5EF4-FFF2-40B4-BE49-F238E27FC236}">
                <a16:creationId xmlns:a16="http://schemas.microsoft.com/office/drawing/2014/main" id="{154ABA70-2B19-4CA2-A2FE-3BCF25249449}"/>
              </a:ext>
            </a:extLst>
          </p:cNvPr>
          <p:cNvSpPr/>
          <p:nvPr userDrawn="1"/>
        </p:nvSpPr>
        <p:spPr>
          <a:xfrm>
            <a:off x="0" y="5709920"/>
            <a:ext cx="10058400" cy="206248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/>
          </a:p>
        </p:txBody>
      </p: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227" y="5838824"/>
            <a:ext cx="9732963" cy="5143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03" indent="0">
              <a:buNone/>
              <a:defRPr/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74397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_laranja_parcial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4">
            <a:extLst>
              <a:ext uri="{FF2B5EF4-FFF2-40B4-BE49-F238E27FC236}">
                <a16:creationId xmlns:a16="http://schemas.microsoft.com/office/drawing/2014/main" id="{E22DB55A-D262-4089-A5E9-0A41B6D74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5709919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sz="1392" noProof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89" y="1272013"/>
            <a:ext cx="4344184" cy="2705946"/>
          </a:xfrm>
        </p:spPr>
        <p:txBody>
          <a:bodyPr rtlCol="0"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pic>
        <p:nvPicPr>
          <p:cNvPr id="12" name="Imagem 11" descr="Logotipo da Microsoft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4"/>
            <a:ext cx="1244850" cy="265176"/>
          </a:xfrm>
          <a:prstGeom prst="rect">
            <a:avLst/>
          </a:prstGeom>
        </p:spPr>
      </p:pic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227" y="5838824"/>
            <a:ext cx="9732963" cy="5143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03" indent="0">
              <a:buNone/>
              <a:defRPr/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31536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_laranja_fi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4">
            <a:extLst>
              <a:ext uri="{FF2B5EF4-FFF2-40B4-BE49-F238E27FC236}">
                <a16:creationId xmlns:a16="http://schemas.microsoft.com/office/drawing/2014/main" id="{131D55CF-85BE-4498-A27F-EA9F268D1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3453136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49" tIns="31276" rIns="62549" bIns="31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sz="1229" noProof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89" y="1272012"/>
            <a:ext cx="4344184" cy="1538922"/>
          </a:xfrm>
        </p:spPr>
        <p:txBody>
          <a:bodyPr rtlCol="0"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pic>
        <p:nvPicPr>
          <p:cNvPr id="12" name="Imagem 11" descr="Logotipo da Microsoft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4"/>
            <a:ext cx="1244850" cy="265176"/>
          </a:xfrm>
          <a:prstGeom prst="rect">
            <a:avLst/>
          </a:prstGeom>
        </p:spPr>
      </p:pic>
      <p:sp>
        <p:nvSpPr>
          <p:cNvPr id="6" name="Retângulo 5" descr="Tela de fundo cinza">
            <a:extLst>
              <a:ext uri="{FF2B5EF4-FFF2-40B4-BE49-F238E27FC236}">
                <a16:creationId xmlns:a16="http://schemas.microsoft.com/office/drawing/2014/main" id="{154ABA70-2B19-4CA2-A2FE-3BCF25249449}"/>
              </a:ext>
            </a:extLst>
          </p:cNvPr>
          <p:cNvSpPr/>
          <p:nvPr userDrawn="1"/>
        </p:nvSpPr>
        <p:spPr>
          <a:xfrm>
            <a:off x="0" y="3453137"/>
            <a:ext cx="10058400" cy="431926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/>
          </a:p>
        </p:txBody>
      </p: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227" y="3691379"/>
            <a:ext cx="9732963" cy="5143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03" indent="0">
              <a:buNone/>
              <a:defRPr/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59506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_laranja_fino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4">
            <a:extLst>
              <a:ext uri="{FF2B5EF4-FFF2-40B4-BE49-F238E27FC236}">
                <a16:creationId xmlns:a16="http://schemas.microsoft.com/office/drawing/2014/main" id="{131D55CF-85BE-4498-A27F-EA9F268D1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3453136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49" tIns="31276" rIns="62549" bIns="31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sz="1229" noProof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89" y="1272012"/>
            <a:ext cx="4344184" cy="1538922"/>
          </a:xfrm>
        </p:spPr>
        <p:txBody>
          <a:bodyPr rtlCol="0"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pic>
        <p:nvPicPr>
          <p:cNvPr id="12" name="Imagem 11" descr="Logotipo da Microsoft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4"/>
            <a:ext cx="1244850" cy="265176"/>
          </a:xfrm>
          <a:prstGeom prst="rect">
            <a:avLst/>
          </a:prstGeom>
        </p:spPr>
      </p:pic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227" y="3691379"/>
            <a:ext cx="9732963" cy="5143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03" indent="0">
              <a:buNone/>
              <a:defRPr/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00271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AndText_Red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4" descr="Plano de fundo azul">
            <a:extLst>
              <a:ext uri="{FF2B5EF4-FFF2-40B4-BE49-F238E27FC236}">
                <a16:creationId xmlns:a16="http://schemas.microsoft.com/office/drawing/2014/main" id="{5D66759F-426F-4A06-A6EF-E3E4ED965DAC}"/>
              </a:ext>
            </a:extLst>
          </p:cNvPr>
          <p:cNvSpPr/>
          <p:nvPr userDrawn="1"/>
        </p:nvSpPr>
        <p:spPr>
          <a:xfrm>
            <a:off x="0" y="2"/>
            <a:ext cx="10058400" cy="9210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>
              <a:solidFill>
                <a:srgbClr val="0078D4"/>
              </a:solidFill>
            </a:endParaRP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226" y="1985616"/>
            <a:ext cx="2198965" cy="2250758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7224633-DAF6-42FB-AB35-295D4907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9"/>
            <a:ext cx="8675370" cy="547957"/>
          </a:xfrm>
        </p:spPr>
        <p:txBody>
          <a:bodyPr rtlCol="0"/>
          <a:lstStyle>
            <a:lvl1pPr>
              <a:defRPr lang="en-US" sz="2400" kern="1200" smtClean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_azul_compl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4" descr="Plano de fundo azul">
            <a:extLst>
              <a:ext uri="{FF2B5EF4-FFF2-40B4-BE49-F238E27FC236}">
                <a16:creationId xmlns:a16="http://schemas.microsoft.com/office/drawing/2014/main" id="{EA59F1ED-0E67-4FB1-8686-7C6FEB4C3E46}"/>
              </a:ext>
            </a:extLst>
          </p:cNvPr>
          <p:cNvSpPr/>
          <p:nvPr userDrawn="1"/>
        </p:nvSpPr>
        <p:spPr>
          <a:xfrm>
            <a:off x="0" y="2"/>
            <a:ext cx="10058400" cy="7772402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>
              <a:solidFill>
                <a:srgbClr val="0078D4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89" y="1272013"/>
            <a:ext cx="4344184" cy="2705946"/>
          </a:xfrm>
        </p:spPr>
        <p:txBody>
          <a:bodyPr rtlCol="0"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0C86B30E-69E2-470A-A4A5-5938C070A9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4589" y="4082310"/>
            <a:ext cx="4344184" cy="1876530"/>
          </a:xfrm>
        </p:spPr>
        <p:txBody>
          <a:bodyPr rtlCol="0"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 marL="518119" indent="0" algn="ctr">
              <a:buNone/>
              <a:defRPr sz="2267"/>
            </a:lvl2pPr>
            <a:lvl3pPr marL="1036236" indent="0" algn="ctr">
              <a:buNone/>
              <a:defRPr sz="2040"/>
            </a:lvl3pPr>
            <a:lvl4pPr marL="1554355" indent="0" algn="ctr">
              <a:buNone/>
              <a:defRPr sz="1813"/>
            </a:lvl4pPr>
            <a:lvl5pPr marL="2072473" indent="0" algn="ctr">
              <a:buNone/>
              <a:defRPr sz="1813"/>
            </a:lvl5pPr>
            <a:lvl6pPr marL="2590590" indent="0" algn="ctr">
              <a:buNone/>
              <a:defRPr sz="1813"/>
            </a:lvl6pPr>
            <a:lvl7pPr marL="3108709" indent="0" algn="ctr">
              <a:buNone/>
              <a:defRPr sz="1813"/>
            </a:lvl7pPr>
            <a:lvl8pPr marL="3626828" indent="0" algn="ctr">
              <a:buNone/>
              <a:defRPr sz="1813"/>
            </a:lvl8pPr>
            <a:lvl9pPr marL="4144947" indent="0" algn="ctr">
              <a:buNone/>
              <a:defRPr sz="1813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12" name="Imagem 11" descr="Logotipo da Microsoft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4"/>
            <a:ext cx="1244850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77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_laranja_par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4" descr="Plano de fundo azul">
            <a:extLst>
              <a:ext uri="{FF2B5EF4-FFF2-40B4-BE49-F238E27FC236}">
                <a16:creationId xmlns:a16="http://schemas.microsoft.com/office/drawing/2014/main" id="{09A1E4C2-8F8F-402F-B390-8975A435B0A1}"/>
              </a:ext>
            </a:extLst>
          </p:cNvPr>
          <p:cNvSpPr/>
          <p:nvPr userDrawn="1"/>
        </p:nvSpPr>
        <p:spPr>
          <a:xfrm>
            <a:off x="0" y="2"/>
            <a:ext cx="10058400" cy="5709919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>
              <a:solidFill>
                <a:srgbClr val="0078D4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89" y="1272013"/>
            <a:ext cx="4344184" cy="2705946"/>
          </a:xfrm>
        </p:spPr>
        <p:txBody>
          <a:bodyPr rtlCol="0"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pic>
        <p:nvPicPr>
          <p:cNvPr id="12" name="Imagem 11" descr="Logotipo da Microsoft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4"/>
            <a:ext cx="1244850" cy="265176"/>
          </a:xfrm>
          <a:prstGeom prst="rect">
            <a:avLst/>
          </a:prstGeom>
        </p:spPr>
      </p:pic>
      <p:sp>
        <p:nvSpPr>
          <p:cNvPr id="6" name="Retângulo 5" descr="Tela de fundo cinza">
            <a:extLst>
              <a:ext uri="{FF2B5EF4-FFF2-40B4-BE49-F238E27FC236}">
                <a16:creationId xmlns:a16="http://schemas.microsoft.com/office/drawing/2014/main" id="{154ABA70-2B19-4CA2-A2FE-3BCF25249449}"/>
              </a:ext>
            </a:extLst>
          </p:cNvPr>
          <p:cNvSpPr/>
          <p:nvPr userDrawn="1"/>
        </p:nvSpPr>
        <p:spPr>
          <a:xfrm>
            <a:off x="0" y="5709920"/>
            <a:ext cx="10058400" cy="206248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/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5A9CB415-1D11-4549-9DF1-E5AF0E31E5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227" y="5838824"/>
            <a:ext cx="9732963" cy="5143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03" indent="0">
              <a:buNone/>
              <a:defRPr/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8046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D5AEFD-B141-4719-84AF-C77946B8354B}" type="datetime1">
              <a:rPr lang="pt-BR" noProof="0" smtClean="0"/>
              <a:t>03/02/2021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8CA68E8-15B1-4CD6-AB92-917A6907BE0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338398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_azul_parcial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4" descr="Plano de fundo azul">
            <a:extLst>
              <a:ext uri="{FF2B5EF4-FFF2-40B4-BE49-F238E27FC236}">
                <a16:creationId xmlns:a16="http://schemas.microsoft.com/office/drawing/2014/main" id="{00DAB062-0693-41B1-A715-5C9232A2FB22}"/>
              </a:ext>
            </a:extLst>
          </p:cNvPr>
          <p:cNvSpPr/>
          <p:nvPr userDrawn="1"/>
        </p:nvSpPr>
        <p:spPr>
          <a:xfrm>
            <a:off x="0" y="2"/>
            <a:ext cx="10058400" cy="5709919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>
              <a:solidFill>
                <a:srgbClr val="0078D4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89" y="1272013"/>
            <a:ext cx="4344184" cy="2705946"/>
          </a:xfrm>
        </p:spPr>
        <p:txBody>
          <a:bodyPr rtlCol="0"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pic>
        <p:nvPicPr>
          <p:cNvPr id="12" name="Imagem 11" descr="Logotipo da Microsoft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4"/>
            <a:ext cx="1244850" cy="265176"/>
          </a:xfrm>
          <a:prstGeom prst="rect">
            <a:avLst/>
          </a:prstGeom>
        </p:spPr>
      </p:pic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227" y="5838824"/>
            <a:ext cx="9732963" cy="5143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03" indent="0">
              <a:buNone/>
              <a:defRPr/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04524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_azul_fi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4">
            <a:extLst>
              <a:ext uri="{FF2B5EF4-FFF2-40B4-BE49-F238E27FC236}">
                <a16:creationId xmlns:a16="http://schemas.microsoft.com/office/drawing/2014/main" id="{131D55CF-85BE-4498-A27F-EA9F268D1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3453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49" tIns="31276" rIns="62549" bIns="31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altLang="zh-CN" sz="1229" noProof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89" y="1272012"/>
            <a:ext cx="4344184" cy="1538922"/>
          </a:xfrm>
        </p:spPr>
        <p:txBody>
          <a:bodyPr rtlCol="0"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  <a:endParaRPr lang="pt-BR" altLang="zh-CN" noProof="0"/>
          </a:p>
        </p:txBody>
      </p:sp>
      <p:pic>
        <p:nvPicPr>
          <p:cNvPr id="12" name="Imagem 11" descr="Logotipo da Microsoft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4"/>
            <a:ext cx="1244850" cy="265176"/>
          </a:xfrm>
          <a:prstGeom prst="rect">
            <a:avLst/>
          </a:prstGeom>
        </p:spPr>
      </p:pic>
      <p:sp>
        <p:nvSpPr>
          <p:cNvPr id="6" name="Retângulo 5" descr="Tela de fundo cinza">
            <a:extLst>
              <a:ext uri="{FF2B5EF4-FFF2-40B4-BE49-F238E27FC236}">
                <a16:creationId xmlns:a16="http://schemas.microsoft.com/office/drawing/2014/main" id="{154ABA70-2B19-4CA2-A2FE-3BCF25249449}"/>
              </a:ext>
            </a:extLst>
          </p:cNvPr>
          <p:cNvSpPr/>
          <p:nvPr userDrawn="1"/>
        </p:nvSpPr>
        <p:spPr>
          <a:xfrm>
            <a:off x="0" y="3453137"/>
            <a:ext cx="10058400" cy="431926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altLang="zh-CN" sz="2040" noProof="0"/>
          </a:p>
        </p:txBody>
      </p: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227" y="3691379"/>
            <a:ext cx="9732963" cy="5143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03" indent="0">
              <a:buNone/>
              <a:defRPr/>
            </a:lvl2pPr>
          </a:lstStyle>
          <a:p>
            <a:pPr lvl="0" rtl="0"/>
            <a:r>
              <a:rPr lang="pt-BR" noProof="0"/>
              <a:t>Editar estilos de texto Mestre</a:t>
            </a:r>
            <a:endParaRPr lang="pt-BR" altLang="zh-CN" noProof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3B97B35-D393-4E4E-A9B2-EBD64B2F35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10190"/>
            <a:ext cx="1898650" cy="86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62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_azul_fino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4">
            <a:extLst>
              <a:ext uri="{FF2B5EF4-FFF2-40B4-BE49-F238E27FC236}">
                <a16:creationId xmlns:a16="http://schemas.microsoft.com/office/drawing/2014/main" id="{131D55CF-85BE-4498-A27F-EA9F268D1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3453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49" tIns="31276" rIns="62549" bIns="31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sz="1229" noProof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89" y="1272012"/>
            <a:ext cx="4344184" cy="1538922"/>
          </a:xfrm>
        </p:spPr>
        <p:txBody>
          <a:bodyPr rtlCol="0"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pic>
        <p:nvPicPr>
          <p:cNvPr id="12" name="Imagem 11" descr="Logotipo da Microsoft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4"/>
            <a:ext cx="1244850" cy="265176"/>
          </a:xfrm>
          <a:prstGeom prst="rect">
            <a:avLst/>
          </a:prstGeom>
        </p:spPr>
      </p:pic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227" y="3691379"/>
            <a:ext cx="9732963" cy="5143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03" indent="0">
              <a:buNone/>
              <a:defRPr/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34123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ETexto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226" y="1985616"/>
            <a:ext cx="2198965" cy="2250758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7224633-DAF6-42FB-AB35-295D4907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9"/>
            <a:ext cx="8675370" cy="547957"/>
          </a:xfrm>
        </p:spPr>
        <p:txBody>
          <a:bodyPr rtlCol="0"/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625130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AndText_Blue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4" descr="Plano de fundo azul">
            <a:extLst>
              <a:ext uri="{FF2B5EF4-FFF2-40B4-BE49-F238E27FC236}">
                <a16:creationId xmlns:a16="http://schemas.microsoft.com/office/drawing/2014/main" id="{5D66759F-426F-4A06-A6EF-E3E4ED965DAC}"/>
              </a:ext>
            </a:extLst>
          </p:cNvPr>
          <p:cNvSpPr/>
          <p:nvPr userDrawn="1"/>
        </p:nvSpPr>
        <p:spPr>
          <a:xfrm>
            <a:off x="0" y="2"/>
            <a:ext cx="10058400" cy="921026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>
              <a:solidFill>
                <a:srgbClr val="0078D4"/>
              </a:solidFill>
            </a:endParaRP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226" y="1985616"/>
            <a:ext cx="2198965" cy="2250758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7224633-DAF6-42FB-AB35-295D4907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9"/>
            <a:ext cx="8675370" cy="547957"/>
          </a:xfrm>
        </p:spPr>
        <p:txBody>
          <a:bodyPr rtlCol="0"/>
          <a:lstStyle>
            <a:lvl1pPr>
              <a:defRPr lang="en-US" sz="2400" kern="1200" smtClean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41267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o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523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ETexto_cin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 descr="Tela de fundo cinza">
            <a:extLst>
              <a:ext uri="{FF2B5EF4-FFF2-40B4-BE49-F238E27FC236}">
                <a16:creationId xmlns:a16="http://schemas.microsoft.com/office/drawing/2014/main" id="{B752476B-B4B6-47A6-BCA0-34A980AC4C00}"/>
              </a:ext>
            </a:extLst>
          </p:cNvPr>
          <p:cNvSpPr/>
          <p:nvPr userDrawn="1"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226" y="1985616"/>
            <a:ext cx="2198965" cy="2250758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7224633-DAF6-42FB-AB35-295D4907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9"/>
            <a:ext cx="8675370" cy="547957"/>
          </a:xfrm>
        </p:spPr>
        <p:txBody>
          <a:bodyPr rtlCol="0">
            <a:normAutofit/>
          </a:bodyPr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128364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_cin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 descr="Tela de fundo cinza">
            <a:extLst>
              <a:ext uri="{FF2B5EF4-FFF2-40B4-BE49-F238E27FC236}">
                <a16:creationId xmlns:a16="http://schemas.microsoft.com/office/drawing/2014/main" id="{B752476B-B4B6-47A6-BCA0-34A980AC4C00}"/>
              </a:ext>
            </a:extLst>
          </p:cNvPr>
          <p:cNvSpPr/>
          <p:nvPr userDrawn="1"/>
        </p:nvSpPr>
        <p:spPr>
          <a:xfrm>
            <a:off x="0" y="8165"/>
            <a:ext cx="10058400" cy="77724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 dirty="0"/>
          </a:p>
        </p:txBody>
      </p:sp>
    </p:spTree>
    <p:extLst>
      <p:ext uri="{BB962C8B-B14F-4D97-AF65-F5344CB8AC3E}">
        <p14:creationId xmlns:p14="http://schemas.microsoft.com/office/powerpoint/2010/main" val="11312738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odapé_l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4">
            <a:extLst>
              <a:ext uri="{FF2B5EF4-FFF2-40B4-BE49-F238E27FC236}">
                <a16:creationId xmlns:a16="http://schemas.microsoft.com/office/drawing/2014/main" id="{D0575EC3-37ED-474F-952C-33F492FA8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56978"/>
            <a:ext cx="10058400" cy="1815424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sz="1392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FBACCF-E951-4C02-9E71-9FC55932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9"/>
            <a:ext cx="8675370" cy="547957"/>
          </a:xfrm>
        </p:spPr>
        <p:txBody>
          <a:bodyPr rtlCol="0">
            <a:normAutofit/>
          </a:bodyPr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226" y="1985616"/>
            <a:ext cx="2198965" cy="2250758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12C267E0-1439-4524-86F9-99A6F5F5B3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4223" y="6207408"/>
            <a:ext cx="9766688" cy="523220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9">
            <a:extLst>
              <a:ext uri="{FF2B5EF4-FFF2-40B4-BE49-F238E27FC236}">
                <a16:creationId xmlns:a16="http://schemas.microsoft.com/office/drawing/2014/main" id="{0002AA37-4308-4C7F-854B-6C03D59DFE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4223" y="6730627"/>
            <a:ext cx="9766688" cy="315570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653011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dapé_laranja_cin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 descr="Tela de fundo cinza">
            <a:extLst>
              <a:ext uri="{FF2B5EF4-FFF2-40B4-BE49-F238E27FC236}">
                <a16:creationId xmlns:a16="http://schemas.microsoft.com/office/drawing/2014/main" id="{5960B2B9-0620-4736-BCFF-8598492AC273}"/>
              </a:ext>
            </a:extLst>
          </p:cNvPr>
          <p:cNvSpPr/>
          <p:nvPr userDrawn="1"/>
        </p:nvSpPr>
        <p:spPr>
          <a:xfrm>
            <a:off x="0" y="1"/>
            <a:ext cx="10058400" cy="595697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/>
          </a:p>
        </p:txBody>
      </p:sp>
      <p:sp>
        <p:nvSpPr>
          <p:cNvPr id="4" name="Retângulo 4">
            <a:extLst>
              <a:ext uri="{FF2B5EF4-FFF2-40B4-BE49-F238E27FC236}">
                <a16:creationId xmlns:a16="http://schemas.microsoft.com/office/drawing/2014/main" id="{D0575EC3-37ED-474F-952C-33F492FA8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56978"/>
            <a:ext cx="10058400" cy="1815424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sz="1392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FBACCF-E951-4C02-9E71-9FC55932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9"/>
            <a:ext cx="8675370" cy="547957"/>
          </a:xfrm>
        </p:spPr>
        <p:txBody>
          <a:bodyPr rtlCol="0">
            <a:normAutofit/>
          </a:bodyPr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226" y="1985616"/>
            <a:ext cx="2198965" cy="2250758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12C267E0-1439-4524-86F9-99A6F5F5B3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4223" y="6207408"/>
            <a:ext cx="9766688" cy="523220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9">
            <a:extLst>
              <a:ext uri="{FF2B5EF4-FFF2-40B4-BE49-F238E27FC236}">
                <a16:creationId xmlns:a16="http://schemas.microsoft.com/office/drawing/2014/main" id="{0002AA37-4308-4C7F-854B-6C03D59DFE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4223" y="6730627"/>
            <a:ext cx="9766688" cy="315570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1210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6277" y="1937705"/>
            <a:ext cx="8675370" cy="3233102"/>
          </a:xfrm>
        </p:spPr>
        <p:txBody>
          <a:bodyPr rtlCol="0" anchor="b"/>
          <a:lstStyle>
            <a:lvl1pPr>
              <a:defRPr sz="6599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6277" y="5201394"/>
            <a:ext cx="8675370" cy="1700212"/>
          </a:xfrm>
        </p:spPr>
        <p:txBody>
          <a:bodyPr rtlCol="0"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0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07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09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4pPr>
            <a:lvl5pPr marL="2011612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5pPr>
            <a:lvl6pPr marL="2514516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6pPr>
            <a:lvl7pPr marL="301741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7pPr>
            <a:lvl8pPr marL="3520321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8pPr>
            <a:lvl9pPr marL="4023223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C9F972-5504-4D49-B61A-44DCC59A2A3B}" type="datetime1">
              <a:rPr lang="pt-BR" noProof="0" smtClean="0"/>
              <a:t>03/02/2021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8CA68E8-15B1-4CD6-AB92-917A6907BE0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84253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dapé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4" descr="Plano de fundo azul">
            <a:extLst>
              <a:ext uri="{FF2B5EF4-FFF2-40B4-BE49-F238E27FC236}">
                <a16:creationId xmlns:a16="http://schemas.microsoft.com/office/drawing/2014/main" id="{939817E3-3F6D-402B-8F0A-452185402219}"/>
              </a:ext>
            </a:extLst>
          </p:cNvPr>
          <p:cNvSpPr/>
          <p:nvPr userDrawn="1"/>
        </p:nvSpPr>
        <p:spPr>
          <a:xfrm>
            <a:off x="0" y="5956975"/>
            <a:ext cx="10058400" cy="1815425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>
              <a:solidFill>
                <a:srgbClr val="0078D4"/>
              </a:solidFill>
            </a:endParaRP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226" y="1985616"/>
            <a:ext cx="2198965" cy="2250758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E9A81C9-50FC-4EB0-BB23-6F59B908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9"/>
            <a:ext cx="8675370" cy="547957"/>
          </a:xfrm>
        </p:spPr>
        <p:txBody>
          <a:bodyPr rtlCol="0"/>
          <a:lstStyle>
            <a:lvl1pPr>
              <a:defRPr lang="en-US" sz="2719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texto 9">
            <a:extLst>
              <a:ext uri="{FF2B5EF4-FFF2-40B4-BE49-F238E27FC236}">
                <a16:creationId xmlns:a16="http://schemas.microsoft.com/office/drawing/2014/main" id="{7CB8604B-D410-4676-8DF5-6CE817FB98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4223" y="6207408"/>
            <a:ext cx="9766688" cy="523220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9">
            <a:extLst>
              <a:ext uri="{FF2B5EF4-FFF2-40B4-BE49-F238E27FC236}">
                <a16:creationId xmlns:a16="http://schemas.microsoft.com/office/drawing/2014/main" id="{21CA6597-BD73-4B88-82EC-2BD70BCC93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4223" y="6730627"/>
            <a:ext cx="9766688" cy="315570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8517349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dapé_azul_cin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 descr="Tela de fundo cinza">
            <a:extLst>
              <a:ext uri="{FF2B5EF4-FFF2-40B4-BE49-F238E27FC236}">
                <a16:creationId xmlns:a16="http://schemas.microsoft.com/office/drawing/2014/main" id="{EBA15C5F-9A1C-45AB-B544-F4CF871F95AB}"/>
              </a:ext>
            </a:extLst>
          </p:cNvPr>
          <p:cNvSpPr/>
          <p:nvPr userDrawn="1"/>
        </p:nvSpPr>
        <p:spPr>
          <a:xfrm>
            <a:off x="0" y="1"/>
            <a:ext cx="10058400" cy="595697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/>
          </a:p>
        </p:txBody>
      </p:sp>
      <p:sp>
        <p:nvSpPr>
          <p:cNvPr id="7" name="Retângulo 4" descr="Plano de fundo azul">
            <a:extLst>
              <a:ext uri="{FF2B5EF4-FFF2-40B4-BE49-F238E27FC236}">
                <a16:creationId xmlns:a16="http://schemas.microsoft.com/office/drawing/2014/main" id="{939817E3-3F6D-402B-8F0A-452185402219}"/>
              </a:ext>
            </a:extLst>
          </p:cNvPr>
          <p:cNvSpPr/>
          <p:nvPr userDrawn="1"/>
        </p:nvSpPr>
        <p:spPr>
          <a:xfrm>
            <a:off x="0" y="5956978"/>
            <a:ext cx="10058400" cy="1815425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>
              <a:solidFill>
                <a:srgbClr val="0078D4"/>
              </a:solidFill>
            </a:endParaRP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226" y="1985616"/>
            <a:ext cx="2198965" cy="2250758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E9A81C9-50FC-4EB0-BB23-6F59B908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9"/>
            <a:ext cx="8675370" cy="547957"/>
          </a:xfrm>
        </p:spPr>
        <p:txBody>
          <a:bodyPr rtlCol="0"/>
          <a:lstStyle>
            <a:lvl1pPr>
              <a:defRPr lang="en-US" sz="2719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9">
            <a:extLst>
              <a:ext uri="{FF2B5EF4-FFF2-40B4-BE49-F238E27FC236}">
                <a16:creationId xmlns:a16="http://schemas.microsoft.com/office/drawing/2014/main" id="{41C9BFA1-D02D-4EA6-A348-4EA18A8FA5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4223" y="6207408"/>
            <a:ext cx="9766688" cy="523220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3" name="Espaço reservado para texto 9">
            <a:extLst>
              <a:ext uri="{FF2B5EF4-FFF2-40B4-BE49-F238E27FC236}">
                <a16:creationId xmlns:a16="http://schemas.microsoft.com/office/drawing/2014/main" id="{A76A0987-2760-4FED-909E-8012707DDE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4223" y="6730627"/>
            <a:ext cx="9766688" cy="315570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97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91515" y="2069041"/>
            <a:ext cx="4274820" cy="4931517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092065" y="2069041"/>
            <a:ext cx="4274820" cy="4931517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04AC46-C90E-4367-8190-AC4B720DA385}" type="datetime1">
              <a:rPr lang="pt-BR" noProof="0" smtClean="0"/>
              <a:t>03/02/2021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8CA68E8-15B1-4CD6-AB92-917A6907BE0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7283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92825" y="413811"/>
            <a:ext cx="8675370" cy="1502305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92826" y="1905318"/>
            <a:ext cx="4255174" cy="933768"/>
          </a:xfrm>
        </p:spPr>
        <p:txBody>
          <a:bodyPr rtlCol="0" anchor="b"/>
          <a:lstStyle>
            <a:lvl1pPr marL="0" indent="0">
              <a:buNone/>
              <a:defRPr sz="2640" b="1"/>
            </a:lvl1pPr>
            <a:lvl2pPr marL="502903" indent="0">
              <a:buNone/>
              <a:defRPr sz="2200" b="1"/>
            </a:lvl2pPr>
            <a:lvl3pPr marL="1005807" indent="0">
              <a:buNone/>
              <a:defRPr sz="1980" b="1"/>
            </a:lvl3pPr>
            <a:lvl4pPr marL="1508709" indent="0">
              <a:buNone/>
              <a:defRPr sz="1761" b="1"/>
            </a:lvl4pPr>
            <a:lvl5pPr marL="2011612" indent="0">
              <a:buNone/>
              <a:defRPr sz="1761" b="1"/>
            </a:lvl5pPr>
            <a:lvl6pPr marL="2514516" indent="0">
              <a:buNone/>
              <a:defRPr sz="1761" b="1"/>
            </a:lvl6pPr>
            <a:lvl7pPr marL="3017418" indent="0">
              <a:buNone/>
              <a:defRPr sz="1761" b="1"/>
            </a:lvl7pPr>
            <a:lvl8pPr marL="3520321" indent="0">
              <a:buNone/>
              <a:defRPr sz="1761" b="1"/>
            </a:lvl8pPr>
            <a:lvl9pPr marL="4023223" indent="0">
              <a:buNone/>
              <a:defRPr sz="1761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92826" y="2839085"/>
            <a:ext cx="4255174" cy="4175866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092066" y="1905318"/>
            <a:ext cx="4276130" cy="933768"/>
          </a:xfrm>
        </p:spPr>
        <p:txBody>
          <a:bodyPr rtlCol="0" anchor="b"/>
          <a:lstStyle>
            <a:lvl1pPr marL="0" indent="0">
              <a:buNone/>
              <a:defRPr sz="2640" b="1"/>
            </a:lvl1pPr>
            <a:lvl2pPr marL="502903" indent="0">
              <a:buNone/>
              <a:defRPr sz="2200" b="1"/>
            </a:lvl2pPr>
            <a:lvl3pPr marL="1005807" indent="0">
              <a:buNone/>
              <a:defRPr sz="1980" b="1"/>
            </a:lvl3pPr>
            <a:lvl4pPr marL="1508709" indent="0">
              <a:buNone/>
              <a:defRPr sz="1761" b="1"/>
            </a:lvl4pPr>
            <a:lvl5pPr marL="2011612" indent="0">
              <a:buNone/>
              <a:defRPr sz="1761" b="1"/>
            </a:lvl5pPr>
            <a:lvl6pPr marL="2514516" indent="0">
              <a:buNone/>
              <a:defRPr sz="1761" b="1"/>
            </a:lvl6pPr>
            <a:lvl7pPr marL="3017418" indent="0">
              <a:buNone/>
              <a:defRPr sz="1761" b="1"/>
            </a:lvl7pPr>
            <a:lvl8pPr marL="3520321" indent="0">
              <a:buNone/>
              <a:defRPr sz="1761" b="1"/>
            </a:lvl8pPr>
            <a:lvl9pPr marL="4023223" indent="0">
              <a:buNone/>
              <a:defRPr sz="1761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092066" y="2839085"/>
            <a:ext cx="4276130" cy="4175866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43FD89-0F29-45A7-ACE0-F0EE4133E67F}" type="datetime1">
              <a:rPr lang="pt-BR" noProof="0" smtClean="0"/>
              <a:t>03/02/2021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8CA68E8-15B1-4CD6-AB92-917A6907BE0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315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B49CC6-EF77-4234-9A0C-FFBE99B2436F}" type="datetime1">
              <a:rPr lang="pt-BR" noProof="0" smtClean="0"/>
              <a:t>03/02/2021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F63A3B-78C7-47BE-AE5E-E10140E0464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9490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674DC4-04D7-40AE-B3BD-775656096CEE}" type="datetime1">
              <a:rPr lang="pt-BR" noProof="0" smtClean="0"/>
              <a:t>03/02/2021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8CA68E8-15B1-4CD6-AB92-917A6907BE0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5435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92825" y="518161"/>
            <a:ext cx="3244096" cy="1813560"/>
          </a:xfrm>
        </p:spPr>
        <p:txBody>
          <a:bodyPr rtlCol="0" anchor="b"/>
          <a:lstStyle>
            <a:lvl1pPr>
              <a:defRPr sz="3519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276130" y="1119085"/>
            <a:ext cx="5092065" cy="5523442"/>
          </a:xfrm>
        </p:spPr>
        <p:txBody>
          <a:bodyPr rtlCol="0"/>
          <a:lstStyle>
            <a:lvl1pPr>
              <a:defRPr sz="3519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92825" y="2331720"/>
            <a:ext cx="3244096" cy="4319799"/>
          </a:xfrm>
        </p:spPr>
        <p:txBody>
          <a:bodyPr rtlCol="0"/>
          <a:lstStyle>
            <a:lvl1pPr marL="0" indent="0">
              <a:buNone/>
              <a:defRPr sz="1761"/>
            </a:lvl1pPr>
            <a:lvl2pPr marL="502903" indent="0">
              <a:buNone/>
              <a:defRPr sz="1540"/>
            </a:lvl2pPr>
            <a:lvl3pPr marL="1005807" indent="0">
              <a:buNone/>
              <a:defRPr sz="1319"/>
            </a:lvl3pPr>
            <a:lvl4pPr marL="1508709" indent="0">
              <a:buNone/>
              <a:defRPr sz="1100"/>
            </a:lvl4pPr>
            <a:lvl5pPr marL="2011612" indent="0">
              <a:buNone/>
              <a:defRPr sz="1100"/>
            </a:lvl5pPr>
            <a:lvl6pPr marL="2514516" indent="0">
              <a:buNone/>
              <a:defRPr sz="1100"/>
            </a:lvl6pPr>
            <a:lvl7pPr marL="3017418" indent="0">
              <a:buNone/>
              <a:defRPr sz="1100"/>
            </a:lvl7pPr>
            <a:lvl8pPr marL="3520321" indent="0">
              <a:buNone/>
              <a:defRPr sz="1100"/>
            </a:lvl8pPr>
            <a:lvl9pPr marL="4023223" indent="0">
              <a:buNone/>
              <a:defRPr sz="11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1EEA2E-5613-404A-9376-033D91C8E652}" type="datetime1">
              <a:rPr lang="pt-BR" noProof="0" smtClean="0"/>
              <a:t>03/02/2021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8CA68E8-15B1-4CD6-AB92-917A6907BE0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9392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2825" y="518161"/>
            <a:ext cx="3244096" cy="1813560"/>
          </a:xfrm>
        </p:spPr>
        <p:txBody>
          <a:bodyPr rtlCol="0" anchor="b"/>
          <a:lstStyle>
            <a:lvl1pPr>
              <a:defRPr sz="3519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276130" y="1119085"/>
            <a:ext cx="5092065" cy="5523442"/>
          </a:xfrm>
        </p:spPr>
        <p:txBody>
          <a:bodyPr rtlCol="0" anchor="t"/>
          <a:lstStyle>
            <a:lvl1pPr marL="0" indent="0">
              <a:buNone/>
              <a:defRPr sz="3519"/>
            </a:lvl1pPr>
            <a:lvl2pPr marL="502903" indent="0">
              <a:buNone/>
              <a:defRPr sz="3080"/>
            </a:lvl2pPr>
            <a:lvl3pPr marL="1005807" indent="0">
              <a:buNone/>
              <a:defRPr sz="2640"/>
            </a:lvl3pPr>
            <a:lvl4pPr marL="1508709" indent="0">
              <a:buNone/>
              <a:defRPr sz="2200"/>
            </a:lvl4pPr>
            <a:lvl5pPr marL="2011612" indent="0">
              <a:buNone/>
              <a:defRPr sz="2200"/>
            </a:lvl5pPr>
            <a:lvl6pPr marL="2514516" indent="0">
              <a:buNone/>
              <a:defRPr sz="2200"/>
            </a:lvl6pPr>
            <a:lvl7pPr marL="3017418" indent="0">
              <a:buNone/>
              <a:defRPr sz="2200"/>
            </a:lvl7pPr>
            <a:lvl8pPr marL="3520321" indent="0">
              <a:buNone/>
              <a:defRPr sz="2200"/>
            </a:lvl8pPr>
            <a:lvl9pPr marL="4023223" indent="0">
              <a:buNone/>
              <a:defRPr sz="22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92825" y="2331720"/>
            <a:ext cx="3244096" cy="4319799"/>
          </a:xfrm>
        </p:spPr>
        <p:txBody>
          <a:bodyPr rtlCol="0"/>
          <a:lstStyle>
            <a:lvl1pPr marL="0" indent="0">
              <a:buNone/>
              <a:defRPr sz="1761"/>
            </a:lvl1pPr>
            <a:lvl2pPr marL="502903" indent="0">
              <a:buNone/>
              <a:defRPr sz="1540"/>
            </a:lvl2pPr>
            <a:lvl3pPr marL="1005807" indent="0">
              <a:buNone/>
              <a:defRPr sz="1319"/>
            </a:lvl3pPr>
            <a:lvl4pPr marL="1508709" indent="0">
              <a:buNone/>
              <a:defRPr sz="1100"/>
            </a:lvl4pPr>
            <a:lvl5pPr marL="2011612" indent="0">
              <a:buNone/>
              <a:defRPr sz="1100"/>
            </a:lvl5pPr>
            <a:lvl6pPr marL="2514516" indent="0">
              <a:buNone/>
              <a:defRPr sz="1100"/>
            </a:lvl6pPr>
            <a:lvl7pPr marL="3017418" indent="0">
              <a:buNone/>
              <a:defRPr sz="1100"/>
            </a:lvl7pPr>
            <a:lvl8pPr marL="3520321" indent="0">
              <a:buNone/>
              <a:defRPr sz="1100"/>
            </a:lvl8pPr>
            <a:lvl9pPr marL="4023223" indent="0">
              <a:buNone/>
              <a:defRPr sz="11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AB7FE0-B666-49BE-827A-6E6DEC7D060B}" type="datetime1">
              <a:rPr lang="pt-BR" noProof="0" smtClean="0"/>
              <a:t>03/02/2021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8CA68E8-15B1-4CD6-AB92-917A6907BE0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9733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91515" y="413811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1515" y="2069041"/>
            <a:ext cx="8675370" cy="4931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91515" y="7203866"/>
            <a:ext cx="2263140" cy="413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50C674B-0D34-468E-B0BF-A5017958C02D}" type="datetime1">
              <a:rPr lang="pt-BR" noProof="0" smtClean="0"/>
              <a:t>03/02/2021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31845" y="7203866"/>
            <a:ext cx="3394710" cy="413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7103745" y="7203866"/>
            <a:ext cx="2263140" cy="413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8F63A3B-78C7-47BE-AE5E-E10140E0464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2959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49" r:id="rId12"/>
    <p:sldLayoutId id="2147483680" r:id="rId13"/>
    <p:sldLayoutId id="2147483686" r:id="rId14"/>
    <p:sldLayoutId id="2147483684" r:id="rId15"/>
    <p:sldLayoutId id="2147483685" r:id="rId16"/>
    <p:sldLayoutId id="2147483691" r:id="rId17"/>
    <p:sldLayoutId id="2147483679" r:id="rId18"/>
    <p:sldLayoutId id="2147483681" r:id="rId19"/>
    <p:sldLayoutId id="2147483687" r:id="rId20"/>
    <p:sldLayoutId id="2147483689" r:id="rId21"/>
    <p:sldLayoutId id="2147483688" r:id="rId22"/>
    <p:sldLayoutId id="2147483654" r:id="rId23"/>
    <p:sldLayoutId id="2147483690" r:id="rId24"/>
    <p:sldLayoutId id="2147483683" r:id="rId25"/>
    <p:sldLayoutId id="2147483663" r:id="rId26"/>
    <p:sldLayoutId id="2147483682" r:id="rId27"/>
    <p:sldLayoutId id="2147483678" r:id="rId28"/>
    <p:sldLayoutId id="2147483664" r:id="rId29"/>
    <p:sldLayoutId id="2147483662" r:id="rId30"/>
    <p:sldLayoutId id="2147483665" r:id="rId31"/>
  </p:sldLayoutIdLst>
  <p:hf sldNum="0" hdr="0" ftr="0" dt="0"/>
  <p:txStyles>
    <p:titleStyle>
      <a:lvl1pPr algn="l" defTabSz="1005807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52" indent="-251452" algn="l" defTabSz="1005807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55" indent="-251452" algn="l" defTabSz="100580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257" indent="-251452" algn="l" defTabSz="100580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161" indent="-251452" algn="l" defTabSz="100580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064" indent="-251452" algn="l" defTabSz="100580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5966" indent="-251452" algn="l" defTabSz="100580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870" indent="-251452" algn="l" defTabSz="100580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773" indent="-251452" algn="l" defTabSz="100580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676" indent="-251452" algn="l" defTabSz="100580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07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03" algn="l" defTabSz="1005807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07" algn="l" defTabSz="1005807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09" algn="l" defTabSz="1005807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12" algn="l" defTabSz="1005807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6" algn="l" defTabSz="1005807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418" algn="l" defTabSz="1005807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321" algn="l" defTabSz="1005807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223" algn="l" defTabSz="1005807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s://github.com/JefteLG/Twitter_Sentiment_Analysis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 descr="retângulo azul">
            <a:extLst>
              <a:ext uri="{FF2B5EF4-FFF2-40B4-BE49-F238E27FC236}">
                <a16:creationId xmlns:a16="http://schemas.microsoft.com/office/drawing/2014/main" id="{BE0CE96F-4417-430F-B0E3-E462691B5C90}"/>
              </a:ext>
            </a:extLst>
          </p:cNvPr>
          <p:cNvSpPr/>
          <p:nvPr/>
        </p:nvSpPr>
        <p:spPr>
          <a:xfrm>
            <a:off x="0" y="0"/>
            <a:ext cx="10058400" cy="5109325"/>
          </a:xfrm>
          <a:prstGeom prst="rect">
            <a:avLst/>
          </a:prstGeom>
          <a:solidFill>
            <a:srgbClr val="6A2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D60EDC88-9B43-4FC2-A43C-6E5C311BA4B1}"/>
              </a:ext>
            </a:extLst>
          </p:cNvPr>
          <p:cNvSpPr txBox="1"/>
          <p:nvPr/>
        </p:nvSpPr>
        <p:spPr>
          <a:xfrm>
            <a:off x="0" y="5360905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Docente: Fabio Silveira Vidal</a:t>
            </a:r>
          </a:p>
          <a:p>
            <a:r>
              <a:rPr lang="pt-BR" sz="2000" dirty="0">
                <a:latin typeface="+mj-lt"/>
              </a:rPr>
              <a:t>Discentes: </a:t>
            </a:r>
            <a:r>
              <a:rPr lang="pt-BR" sz="2000" dirty="0" err="1">
                <a:latin typeface="+mj-lt"/>
              </a:rPr>
              <a:t>Jefté</a:t>
            </a:r>
            <a:r>
              <a:rPr lang="pt-BR" sz="2000" dirty="0">
                <a:latin typeface="+mj-lt"/>
              </a:rPr>
              <a:t> Lopes, Edivaldo </a:t>
            </a:r>
            <a:r>
              <a:rPr lang="pt-BR" sz="2000" dirty="0" err="1">
                <a:latin typeface="+mj-lt"/>
              </a:rPr>
              <a:t>Araujo</a:t>
            </a:r>
            <a:r>
              <a:rPr lang="pt-BR" sz="2000" dirty="0">
                <a:latin typeface="+mj-lt"/>
              </a:rPr>
              <a:t>, Lucas Lopes</a:t>
            </a:r>
          </a:p>
          <a:p>
            <a:r>
              <a:rPr lang="pt-BR" sz="2000" dirty="0">
                <a:latin typeface="+mj-lt"/>
              </a:rPr>
              <a:t>Disciplina: Inteligência Artificial                                                                       Período: 6º</a:t>
            </a:r>
          </a:p>
        </p:txBody>
      </p:sp>
      <p:pic>
        <p:nvPicPr>
          <p:cNvPr id="122" name="Imagem 121">
            <a:extLst>
              <a:ext uri="{FF2B5EF4-FFF2-40B4-BE49-F238E27FC236}">
                <a16:creationId xmlns:a16="http://schemas.microsoft.com/office/drawing/2014/main" id="{8960E0C3-B9BA-49EE-A559-DC310CD0EB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/>
          <a:stretch/>
        </p:blipFill>
        <p:spPr>
          <a:xfrm rot="5400000">
            <a:off x="1748973" y="-1740856"/>
            <a:ext cx="3251176" cy="6680362"/>
          </a:xfrm>
          <a:prstGeom prst="rect">
            <a:avLst/>
          </a:prstGeom>
        </p:spPr>
      </p:pic>
      <p:pic>
        <p:nvPicPr>
          <p:cNvPr id="124" name="Imagem 123">
            <a:extLst>
              <a:ext uri="{FF2B5EF4-FFF2-40B4-BE49-F238E27FC236}">
                <a16:creationId xmlns:a16="http://schemas.microsoft.com/office/drawing/2014/main" id="{3D7B5AFC-7410-4EED-A89F-51DAF1AC7F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8"/>
          <a:stretch/>
        </p:blipFill>
        <p:spPr>
          <a:xfrm rot="16200000">
            <a:off x="5578538" y="429832"/>
            <a:ext cx="3251176" cy="6213081"/>
          </a:xfrm>
          <a:prstGeom prst="rect">
            <a:avLst/>
          </a:pr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1C0C352C-E9DB-41A7-97E7-F4F157C7E7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60"/>
          <a:stretch/>
        </p:blipFill>
        <p:spPr>
          <a:xfrm>
            <a:off x="72087" y="3414560"/>
            <a:ext cx="3250795" cy="1619608"/>
          </a:xfrm>
          <a:prstGeom prst="rect">
            <a:avLst/>
          </a:prstGeom>
        </p:spPr>
      </p:pic>
      <p:pic>
        <p:nvPicPr>
          <p:cNvPr id="130" name="Imagem 129">
            <a:extLst>
              <a:ext uri="{FF2B5EF4-FFF2-40B4-BE49-F238E27FC236}">
                <a16:creationId xmlns:a16="http://schemas.microsoft.com/office/drawing/2014/main" id="{18086934-75F5-4B1D-9F12-CFFA349BA4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4" b="75970"/>
          <a:stretch/>
        </p:blipFill>
        <p:spPr>
          <a:xfrm rot="12369641">
            <a:off x="2757873" y="93965"/>
            <a:ext cx="2055698" cy="1629743"/>
          </a:xfrm>
          <a:prstGeom prst="rect">
            <a:avLst/>
          </a:prstGeom>
        </p:spPr>
      </p:pic>
      <p:pic>
        <p:nvPicPr>
          <p:cNvPr id="134" name="Imagem 133">
            <a:extLst>
              <a:ext uri="{FF2B5EF4-FFF2-40B4-BE49-F238E27FC236}">
                <a16:creationId xmlns:a16="http://schemas.microsoft.com/office/drawing/2014/main" id="{14575BF3-904B-4950-A95D-DD54EF5972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" r="63290" b="89060"/>
          <a:stretch/>
        </p:blipFill>
        <p:spPr>
          <a:xfrm rot="5400000">
            <a:off x="6109251" y="251863"/>
            <a:ext cx="1193378" cy="627475"/>
          </a:xfrm>
          <a:prstGeom prst="rect">
            <a:avLst/>
          </a:prstGeom>
        </p:spPr>
      </p:pic>
      <p:pic>
        <p:nvPicPr>
          <p:cNvPr id="136" name="Imagem 135">
            <a:extLst>
              <a:ext uri="{FF2B5EF4-FFF2-40B4-BE49-F238E27FC236}">
                <a16:creationId xmlns:a16="http://schemas.microsoft.com/office/drawing/2014/main" id="{65396162-66F5-4CAA-AC53-680CAC5FED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1" b="78127"/>
          <a:stretch/>
        </p:blipFill>
        <p:spPr>
          <a:xfrm rot="3100956">
            <a:off x="4857273" y="3845017"/>
            <a:ext cx="1994648" cy="1485968"/>
          </a:xfrm>
          <a:prstGeom prst="rect">
            <a:avLst/>
          </a:prstGeom>
        </p:spPr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3B6DBDFE-B3E7-4B2B-A02A-857702656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262" y="1563082"/>
            <a:ext cx="7569876" cy="1060643"/>
          </a:xfrm>
        </p:spPr>
        <p:txBody>
          <a:bodyPr rtlCol="0" anchor="ctr">
            <a:normAutofit/>
          </a:bodyPr>
          <a:lstStyle/>
          <a:p>
            <a:pPr rtl="0"/>
            <a:r>
              <a:rPr lang="pt-BR" sz="6599" spc="-149" dirty="0"/>
              <a:t>Projeto de disciplina</a:t>
            </a:r>
            <a:endParaRPr lang="pt-BR" sz="6599" dirty="0"/>
          </a:p>
        </p:txBody>
      </p:sp>
      <p:sp>
        <p:nvSpPr>
          <p:cNvPr id="88" name="Título 13">
            <a:extLst>
              <a:ext uri="{FF2B5EF4-FFF2-40B4-BE49-F238E27FC236}">
                <a16:creationId xmlns:a16="http://schemas.microsoft.com/office/drawing/2014/main" id="{98DBB04E-40DC-499B-90E8-4334241BF78D}"/>
              </a:ext>
            </a:extLst>
          </p:cNvPr>
          <p:cNvSpPr txBox="1">
            <a:spLocks/>
          </p:cNvSpPr>
          <p:nvPr/>
        </p:nvSpPr>
        <p:spPr>
          <a:xfrm>
            <a:off x="1794439" y="2646197"/>
            <a:ext cx="6546219" cy="623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pt-BR" sz="3600" dirty="0"/>
              <a:t>Análise de sentimentos no Twitter</a:t>
            </a:r>
          </a:p>
        </p:txBody>
      </p:sp>
    </p:spTree>
    <p:extLst>
      <p:ext uri="{BB962C8B-B14F-4D97-AF65-F5344CB8AC3E}">
        <p14:creationId xmlns:p14="http://schemas.microsoft.com/office/powerpoint/2010/main" val="217210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 descr="retângulo azul">
            <a:extLst>
              <a:ext uri="{FF2B5EF4-FFF2-40B4-BE49-F238E27FC236}">
                <a16:creationId xmlns:a16="http://schemas.microsoft.com/office/drawing/2014/main" id="{BE0CE96F-4417-430F-B0E3-E462691B5C90}"/>
              </a:ext>
            </a:extLst>
          </p:cNvPr>
          <p:cNvSpPr/>
          <p:nvPr/>
        </p:nvSpPr>
        <p:spPr>
          <a:xfrm>
            <a:off x="0" y="1"/>
            <a:ext cx="10058400" cy="2706897"/>
          </a:xfrm>
          <a:prstGeom prst="rect">
            <a:avLst/>
          </a:prstGeom>
          <a:solidFill>
            <a:srgbClr val="6A2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22" name="Imagem 121">
            <a:extLst>
              <a:ext uri="{FF2B5EF4-FFF2-40B4-BE49-F238E27FC236}">
                <a16:creationId xmlns:a16="http://schemas.microsoft.com/office/drawing/2014/main" id="{8960E0C3-B9BA-49EE-A559-DC310CD0EB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/>
          <a:stretch/>
        </p:blipFill>
        <p:spPr>
          <a:xfrm rot="5400000">
            <a:off x="1748973" y="-1759708"/>
            <a:ext cx="3251176" cy="6680362"/>
          </a:xfrm>
          <a:prstGeom prst="rect">
            <a:avLst/>
          </a:prstGeom>
        </p:spPr>
      </p:pic>
      <p:pic>
        <p:nvPicPr>
          <p:cNvPr id="124" name="Imagem 123">
            <a:extLst>
              <a:ext uri="{FF2B5EF4-FFF2-40B4-BE49-F238E27FC236}">
                <a16:creationId xmlns:a16="http://schemas.microsoft.com/office/drawing/2014/main" id="{3D7B5AFC-7410-4EED-A89F-51DAF1AC7F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8"/>
          <a:stretch/>
        </p:blipFill>
        <p:spPr>
          <a:xfrm rot="16200000">
            <a:off x="5578538" y="-1309418"/>
            <a:ext cx="3251176" cy="6213081"/>
          </a:xfrm>
          <a:prstGeom prst="rect">
            <a:avLst/>
          </a:pr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1C0C352C-E9DB-41A7-97E7-F4F157C7E7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60"/>
          <a:stretch/>
        </p:blipFill>
        <p:spPr>
          <a:xfrm>
            <a:off x="53234" y="1829107"/>
            <a:ext cx="3250795" cy="1619608"/>
          </a:xfrm>
          <a:prstGeom prst="rect">
            <a:avLst/>
          </a:prstGeom>
        </p:spPr>
      </p:pic>
      <p:pic>
        <p:nvPicPr>
          <p:cNvPr id="130" name="Imagem 129">
            <a:extLst>
              <a:ext uri="{FF2B5EF4-FFF2-40B4-BE49-F238E27FC236}">
                <a16:creationId xmlns:a16="http://schemas.microsoft.com/office/drawing/2014/main" id="{18086934-75F5-4B1D-9F12-CFFA349BA4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4" b="75970"/>
          <a:stretch/>
        </p:blipFill>
        <p:spPr>
          <a:xfrm rot="12369641">
            <a:off x="2757873" y="93965"/>
            <a:ext cx="2055698" cy="1629743"/>
          </a:xfrm>
          <a:prstGeom prst="rect">
            <a:avLst/>
          </a:prstGeom>
        </p:spPr>
      </p:pic>
      <p:pic>
        <p:nvPicPr>
          <p:cNvPr id="134" name="Imagem 133">
            <a:extLst>
              <a:ext uri="{FF2B5EF4-FFF2-40B4-BE49-F238E27FC236}">
                <a16:creationId xmlns:a16="http://schemas.microsoft.com/office/drawing/2014/main" id="{14575BF3-904B-4950-A95D-DD54EF5972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" r="63290" b="89060"/>
          <a:stretch/>
        </p:blipFill>
        <p:spPr>
          <a:xfrm rot="5400000">
            <a:off x="6109251" y="233008"/>
            <a:ext cx="1193378" cy="627475"/>
          </a:xfrm>
          <a:prstGeom prst="rect">
            <a:avLst/>
          </a:prstGeom>
        </p:spPr>
      </p:pic>
      <p:pic>
        <p:nvPicPr>
          <p:cNvPr id="136" name="Imagem 135">
            <a:extLst>
              <a:ext uri="{FF2B5EF4-FFF2-40B4-BE49-F238E27FC236}">
                <a16:creationId xmlns:a16="http://schemas.microsoft.com/office/drawing/2014/main" id="{65396162-66F5-4CAA-AC53-680CAC5FED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1" b="78127"/>
          <a:stretch/>
        </p:blipFill>
        <p:spPr>
          <a:xfrm rot="3100956">
            <a:off x="6054479" y="1318634"/>
            <a:ext cx="1994648" cy="1485968"/>
          </a:xfrm>
          <a:prstGeom prst="rect">
            <a:avLst/>
          </a:prstGeom>
        </p:spPr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3B6DBDFE-B3E7-4B2B-A02A-857702656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403" y="782740"/>
            <a:ext cx="3949907" cy="1060643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pt-BR" sz="6599" spc="-149" dirty="0"/>
              <a:t>2º Solução</a:t>
            </a:r>
            <a:endParaRPr lang="pt-BR" sz="6599" dirty="0"/>
          </a:p>
        </p:txBody>
      </p:sp>
      <p:sp>
        <p:nvSpPr>
          <p:cNvPr id="12" name="Título 13">
            <a:extLst>
              <a:ext uri="{FF2B5EF4-FFF2-40B4-BE49-F238E27FC236}">
                <a16:creationId xmlns:a16="http://schemas.microsoft.com/office/drawing/2014/main" id="{8C6B4AE4-5C41-4E1D-B12B-95D2CE99D2D3}"/>
              </a:ext>
            </a:extLst>
          </p:cNvPr>
          <p:cNvSpPr txBox="1">
            <a:spLocks/>
          </p:cNvSpPr>
          <p:nvPr/>
        </p:nvSpPr>
        <p:spPr>
          <a:xfrm>
            <a:off x="341832" y="788225"/>
            <a:ext cx="3949907" cy="106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58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pt-BR" sz="6599" spc="-149" dirty="0"/>
              <a:t>1º Solução</a:t>
            </a:r>
            <a:endParaRPr lang="pt-BR" sz="6599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960BDE-5E20-4E65-A775-DED1664A635B}"/>
              </a:ext>
            </a:extLst>
          </p:cNvPr>
          <p:cNvSpPr/>
          <p:nvPr/>
        </p:nvSpPr>
        <p:spPr>
          <a:xfrm>
            <a:off x="0" y="6906260"/>
            <a:ext cx="1881998" cy="86614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119ADFA-6CB4-42AB-9B93-C37F34123E58}"/>
              </a:ext>
            </a:extLst>
          </p:cNvPr>
          <p:cNvCxnSpPr>
            <a:cxnSpLocks/>
          </p:cNvCxnSpPr>
          <p:nvPr/>
        </p:nvCxnSpPr>
        <p:spPr>
          <a:xfrm>
            <a:off x="5029200" y="0"/>
            <a:ext cx="0" cy="2704770"/>
          </a:xfrm>
          <a:prstGeom prst="line">
            <a:avLst/>
          </a:prstGeom>
          <a:ln w="5715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D171DA13-6261-499D-B414-D0B938F3E64C}"/>
              </a:ext>
            </a:extLst>
          </p:cNvPr>
          <p:cNvSpPr/>
          <p:nvPr/>
        </p:nvSpPr>
        <p:spPr>
          <a:xfrm>
            <a:off x="0" y="3016518"/>
            <a:ext cx="10067813" cy="47671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F52DD73-468D-438C-88C4-06BC4ADA623B}"/>
              </a:ext>
            </a:extLst>
          </p:cNvPr>
          <p:cNvCxnSpPr>
            <a:cxnSpLocks/>
          </p:cNvCxnSpPr>
          <p:nvPr/>
        </p:nvCxnSpPr>
        <p:spPr>
          <a:xfrm>
            <a:off x="5029200" y="2704770"/>
            <a:ext cx="0" cy="5067629"/>
          </a:xfrm>
          <a:prstGeom prst="line">
            <a:avLst/>
          </a:prstGeom>
          <a:ln w="57150">
            <a:solidFill>
              <a:srgbClr val="6A2F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ítulo 13">
            <a:extLst>
              <a:ext uri="{FF2B5EF4-FFF2-40B4-BE49-F238E27FC236}">
                <a16:creationId xmlns:a16="http://schemas.microsoft.com/office/drawing/2014/main" id="{DFA49338-D958-4F28-97B7-9FFF4F2FD7C2}"/>
              </a:ext>
            </a:extLst>
          </p:cNvPr>
          <p:cNvSpPr txBox="1">
            <a:spLocks/>
          </p:cNvSpPr>
          <p:nvPr/>
        </p:nvSpPr>
        <p:spPr>
          <a:xfrm>
            <a:off x="0" y="2450247"/>
            <a:ext cx="10067827" cy="566270"/>
          </a:xfrm>
          <a:prstGeom prst="rect">
            <a:avLst/>
          </a:prstGeom>
          <a:solidFill>
            <a:srgbClr val="F0F0F0"/>
          </a:solidFill>
          <a:ln w="57150">
            <a:solidFill>
              <a:srgbClr val="CCBBF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10058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pt-BR" sz="3200" dirty="0">
                <a:solidFill>
                  <a:schemeClr val="tx1"/>
                </a:solidFill>
              </a:rPr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C5FF51-FAB2-44CA-A80B-6AE71F7267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8" y="3451485"/>
            <a:ext cx="4778476" cy="353269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8145C58-D2AF-448D-A9D4-8B94C3D5A4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723" y="3458437"/>
            <a:ext cx="4846894" cy="352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4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1C9C7609-BEC1-4F48-BC05-F202BA6C9CCC}"/>
              </a:ext>
            </a:extLst>
          </p:cNvPr>
          <p:cNvSpPr/>
          <p:nvPr/>
        </p:nvSpPr>
        <p:spPr>
          <a:xfrm>
            <a:off x="0" y="5735634"/>
            <a:ext cx="10058400" cy="2036768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Seta: Pentágono 14">
            <a:extLst>
              <a:ext uri="{FF2B5EF4-FFF2-40B4-BE49-F238E27FC236}">
                <a16:creationId xmlns:a16="http://schemas.microsoft.com/office/drawing/2014/main" id="{9CAA3C4F-9E90-49D7-86C5-CB9A8BD0A8F9}"/>
              </a:ext>
            </a:extLst>
          </p:cNvPr>
          <p:cNvSpPr/>
          <p:nvPr/>
        </p:nvSpPr>
        <p:spPr>
          <a:xfrm>
            <a:off x="427" y="1889820"/>
            <a:ext cx="9116292" cy="52322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1E1CAFB-953E-4740-842D-BF058AFDAF80}"/>
              </a:ext>
            </a:extLst>
          </p:cNvPr>
          <p:cNvSpPr/>
          <p:nvPr/>
        </p:nvSpPr>
        <p:spPr>
          <a:xfrm>
            <a:off x="0" y="0"/>
            <a:ext cx="10058400" cy="944972"/>
          </a:xfrm>
          <a:prstGeom prst="rect">
            <a:avLst/>
          </a:prstGeom>
          <a:solidFill>
            <a:srgbClr val="6A2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9270F9A0-CF6C-473E-AD25-C913C8139D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2"/>
          <a:stretch/>
        </p:blipFill>
        <p:spPr>
          <a:xfrm rot="16200000">
            <a:off x="2964866" y="-2917331"/>
            <a:ext cx="930957" cy="6793651"/>
          </a:xfrm>
          <a:prstGeom prst="rect">
            <a:avLst/>
          </a:prstGeom>
        </p:spPr>
      </p:pic>
      <p:sp>
        <p:nvSpPr>
          <p:cNvPr id="19" name="Título 18">
            <a:extLst>
              <a:ext uri="{FF2B5EF4-FFF2-40B4-BE49-F238E27FC236}">
                <a16:creationId xmlns:a16="http://schemas.microsoft.com/office/drawing/2014/main" id="{8B0DFF08-18BB-43F9-A874-5BC66B57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53" y="-2546"/>
            <a:ext cx="9314227" cy="944973"/>
          </a:xfrm>
        </p:spPr>
        <p:txBody>
          <a:bodyPr rtlCol="0">
            <a:normAutofit/>
          </a:bodyPr>
          <a:lstStyle/>
          <a:p>
            <a:pPr algn="ctr" rtl="0"/>
            <a:r>
              <a:rPr lang="en-US" sz="4000" dirty="0">
                <a:solidFill>
                  <a:schemeClr val="bg1"/>
                </a:solidFill>
              </a:rPr>
              <a:t>Google </a:t>
            </a:r>
            <a:r>
              <a:rPr lang="en-US" sz="4000" dirty="0" err="1">
                <a:solidFill>
                  <a:schemeClr val="bg1"/>
                </a:solidFill>
              </a:rPr>
              <a:t>Colaboratory</a:t>
            </a:r>
            <a:r>
              <a:rPr lang="en-US" sz="4000" dirty="0">
                <a:solidFill>
                  <a:schemeClr val="bg1"/>
                </a:solidFill>
              </a:rPr>
              <a:t> – (Notebooks)</a:t>
            </a:r>
            <a:endParaRPr lang="pt-BR" sz="4000" dirty="0">
              <a:solidFill>
                <a:schemeClr val="bg1"/>
              </a:solidFill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C48461B3-C258-4F58-AD57-C25FF5DC47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10" b="75078"/>
          <a:stretch/>
        </p:blipFill>
        <p:spPr>
          <a:xfrm rot="3588622">
            <a:off x="776602" y="-178975"/>
            <a:ext cx="1959320" cy="176864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56280B54-C6E8-49DA-B937-95F95DA865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23" t="25344" b="40279"/>
          <a:stretch/>
        </p:blipFill>
        <p:spPr>
          <a:xfrm rot="16200000">
            <a:off x="8441849" y="-887256"/>
            <a:ext cx="334129" cy="2329873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5D6B05EE-E9BE-4CEC-9CEF-8EC70D5A72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2" r="11854" b="76160"/>
          <a:stretch/>
        </p:blipFill>
        <p:spPr>
          <a:xfrm rot="14368271">
            <a:off x="8488765" y="-207764"/>
            <a:ext cx="1255909" cy="1619607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BABF69E7-7257-465A-9774-7AE871EA58B4}"/>
              </a:ext>
            </a:extLst>
          </p:cNvPr>
          <p:cNvSpPr/>
          <p:nvPr/>
        </p:nvSpPr>
        <p:spPr>
          <a:xfrm>
            <a:off x="-58919" y="6832945"/>
            <a:ext cx="10178633" cy="956269"/>
          </a:xfrm>
          <a:prstGeom prst="rect">
            <a:avLst/>
          </a:prstGeom>
          <a:solidFill>
            <a:srgbClr val="6A2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883DC1BE-5AFA-4893-B714-5E157E2D3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2"/>
          <a:stretch/>
        </p:blipFill>
        <p:spPr>
          <a:xfrm rot="16200000">
            <a:off x="2940988" y="3880741"/>
            <a:ext cx="942085" cy="6874859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44CDBBD4-A783-453F-B35B-F707652B6D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10" b="75078"/>
          <a:stretch/>
        </p:blipFill>
        <p:spPr>
          <a:xfrm rot="3588622">
            <a:off x="709222" y="6639257"/>
            <a:ext cx="1982740" cy="1789786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E72AF95-FA52-4D30-937E-4DDCE89436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23" t="25344" b="40279"/>
          <a:stretch/>
        </p:blipFill>
        <p:spPr>
          <a:xfrm rot="16200000">
            <a:off x="8394859" y="5941061"/>
            <a:ext cx="338122" cy="2357722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2C946674-ABB6-4F1B-BBCA-DAE42CC5F9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2" r="11854" b="76160"/>
          <a:stretch/>
        </p:blipFill>
        <p:spPr>
          <a:xfrm rot="14368271">
            <a:off x="8426865" y="6615413"/>
            <a:ext cx="1270922" cy="163896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525DF38-58C5-4487-9FD9-181BF9AA2AE2}"/>
              </a:ext>
            </a:extLst>
          </p:cNvPr>
          <p:cNvSpPr txBox="1"/>
          <p:nvPr/>
        </p:nvSpPr>
        <p:spPr>
          <a:xfrm>
            <a:off x="33518" y="1929179"/>
            <a:ext cx="8775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GitHub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AECE29-585D-4BFE-B44C-D677B40397BC}"/>
              </a:ext>
            </a:extLst>
          </p:cNvPr>
          <p:cNvSpPr txBox="1"/>
          <p:nvPr/>
        </p:nvSpPr>
        <p:spPr>
          <a:xfrm>
            <a:off x="1191133" y="3273842"/>
            <a:ext cx="767613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Os notebooks utilizados juntamente com as bases de dados e o modelo de classificação estão disponibilizados no repositório do GitHub abaixo.</a:t>
            </a:r>
          </a:p>
          <a:p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dirty="0">
                <a:hlinkClick r:id="rId6"/>
              </a:rPr>
              <a:t>https://github.com/JefteLG/Twitter_Sentiment_Analysis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363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1C9C7609-BEC1-4F48-BC05-F202BA6C9CCC}"/>
              </a:ext>
            </a:extLst>
          </p:cNvPr>
          <p:cNvSpPr/>
          <p:nvPr/>
        </p:nvSpPr>
        <p:spPr>
          <a:xfrm>
            <a:off x="0" y="5735634"/>
            <a:ext cx="10058400" cy="2036768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Seta: Pentágono 14">
            <a:extLst>
              <a:ext uri="{FF2B5EF4-FFF2-40B4-BE49-F238E27FC236}">
                <a16:creationId xmlns:a16="http://schemas.microsoft.com/office/drawing/2014/main" id="{9CAA3C4F-9E90-49D7-86C5-CB9A8BD0A8F9}"/>
              </a:ext>
            </a:extLst>
          </p:cNvPr>
          <p:cNvSpPr/>
          <p:nvPr/>
        </p:nvSpPr>
        <p:spPr>
          <a:xfrm>
            <a:off x="-7163" y="3578569"/>
            <a:ext cx="9116292" cy="523220"/>
          </a:xfrm>
          <a:prstGeom prst="homePlate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1E1CAFB-953E-4740-842D-BF058AFDAF80}"/>
              </a:ext>
            </a:extLst>
          </p:cNvPr>
          <p:cNvSpPr/>
          <p:nvPr/>
        </p:nvSpPr>
        <p:spPr>
          <a:xfrm>
            <a:off x="0" y="0"/>
            <a:ext cx="10058400" cy="944972"/>
          </a:xfrm>
          <a:prstGeom prst="rect">
            <a:avLst/>
          </a:prstGeom>
          <a:solidFill>
            <a:srgbClr val="6A2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9270F9A0-CF6C-473E-AD25-C913C8139D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2"/>
          <a:stretch/>
        </p:blipFill>
        <p:spPr>
          <a:xfrm rot="16200000">
            <a:off x="2964866" y="-2917331"/>
            <a:ext cx="930957" cy="6793651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5F3E86-38C6-41A6-92AB-1BDB68FB19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626225"/>
            <a:ext cx="9766688" cy="523220"/>
          </a:xfrm>
        </p:spPr>
        <p:txBody>
          <a:bodyPr rtlCol="0"/>
          <a:lstStyle/>
          <a:p>
            <a:pPr rtl="0"/>
            <a:r>
              <a:rPr lang="pt-BR" dirty="0"/>
              <a:t>Possíveis trabalhos futuros</a:t>
            </a:r>
            <a:endParaRPr lang="pt-BR" dirty="0">
              <a:solidFill>
                <a:srgbClr val="CCBBF2"/>
              </a:solidFill>
            </a:endParaRPr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8B0DFF08-18BB-43F9-A874-5BC66B57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20" y="-2546"/>
            <a:ext cx="2967159" cy="944973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5001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29" name="Caixa de texto 28">
            <a:extLst>
              <a:ext uri="{FF2B5EF4-FFF2-40B4-BE49-F238E27FC236}">
                <a16:creationId xmlns:a16="http://schemas.microsoft.com/office/drawing/2014/main" id="{8E5CF324-DDA8-4086-9E07-F7385CE492AB}"/>
              </a:ext>
            </a:extLst>
          </p:cNvPr>
          <p:cNvSpPr txBox="1"/>
          <p:nvPr/>
        </p:nvSpPr>
        <p:spPr>
          <a:xfrm>
            <a:off x="626543" y="2305926"/>
            <a:ext cx="8803025" cy="584775"/>
          </a:xfrm>
          <a:prstGeom prst="rect">
            <a:avLst/>
          </a:prstGeom>
          <a:noFill/>
          <a:ln w="38100">
            <a:solidFill>
              <a:srgbClr val="CCBBF2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objetivo desse estudo de caso é criar um modelo que analisa um ou mais Tweets para prever o sentimento(Positivo ou Negativo) presente em cada Tweet.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C48461B3-C258-4F58-AD57-C25FF5DC47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10" b="75078"/>
          <a:stretch/>
        </p:blipFill>
        <p:spPr>
          <a:xfrm rot="3588622">
            <a:off x="776602" y="-178975"/>
            <a:ext cx="1959320" cy="176864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56280B54-C6E8-49DA-B937-95F95DA865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23" t="25344" b="40279"/>
          <a:stretch/>
        </p:blipFill>
        <p:spPr>
          <a:xfrm rot="16200000">
            <a:off x="8441849" y="-887256"/>
            <a:ext cx="334129" cy="2329873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5D6B05EE-E9BE-4CEC-9CEF-8EC70D5A72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2" r="11854" b="76160"/>
          <a:stretch/>
        </p:blipFill>
        <p:spPr>
          <a:xfrm rot="14368271">
            <a:off x="8488765" y="-207764"/>
            <a:ext cx="1255909" cy="1619607"/>
          </a:xfrm>
          <a:prstGeom prst="rect">
            <a:avLst/>
          </a:prstGeom>
        </p:spPr>
      </p:pic>
      <p:sp>
        <p:nvSpPr>
          <p:cNvPr id="25" name="Caixa de texto 28">
            <a:extLst>
              <a:ext uri="{FF2B5EF4-FFF2-40B4-BE49-F238E27FC236}">
                <a16:creationId xmlns:a16="http://schemas.microsoft.com/office/drawing/2014/main" id="{BED7AF01-C39C-4A83-9E0B-CCD37F38E0A6}"/>
              </a:ext>
            </a:extLst>
          </p:cNvPr>
          <p:cNvSpPr txBox="1"/>
          <p:nvPr/>
        </p:nvSpPr>
        <p:spPr>
          <a:xfrm>
            <a:off x="636102" y="4297353"/>
            <a:ext cx="8803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Inteligência artificial e a analise de sentimentos baseadas em aprendizado de maquina é crucial para empresas, visto que, os insight revelado pela analise visa indicar o grau de qualidade dos serviços e/ou produtos da empresa de acordo com os clientes.</a:t>
            </a:r>
          </a:p>
          <a:p>
            <a:pPr algn="just"/>
            <a:endParaRPr lang="pt-BR" sz="16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 projeto é diretamente aplicável a praticamente qualquer empresa que disponha de meios online(Twitter, Instagram, Facebook, Website) para interagir com seus clientes.</a:t>
            </a:r>
          </a:p>
          <a:p>
            <a:pPr algn="just"/>
            <a:endParaRPr lang="pt-BR" sz="16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algoritmos podem ser usados para detectar e possivelmente sinalizar automaticamente tweets de ódio e racismo.</a:t>
            </a:r>
          </a:p>
        </p:txBody>
      </p:sp>
      <p:sp>
        <p:nvSpPr>
          <p:cNvPr id="27" name="Caixa de texto 28">
            <a:extLst>
              <a:ext uri="{FF2B5EF4-FFF2-40B4-BE49-F238E27FC236}">
                <a16:creationId xmlns:a16="http://schemas.microsoft.com/office/drawing/2014/main" id="{5A3768BE-4190-4264-ABBB-A847D5009490}"/>
              </a:ext>
            </a:extLst>
          </p:cNvPr>
          <p:cNvSpPr txBox="1"/>
          <p:nvPr/>
        </p:nvSpPr>
        <p:spPr>
          <a:xfrm>
            <a:off x="626544" y="1542330"/>
            <a:ext cx="8803025" cy="338554"/>
          </a:xfrm>
          <a:prstGeom prst="rect">
            <a:avLst/>
          </a:prstGeom>
          <a:noFill/>
          <a:ln w="38100">
            <a:solidFill>
              <a:srgbClr val="CCBBF2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Classificar os sentimentos do Twitter como Negativo ou positivo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3EC4A71-7A2A-40F3-BD61-06A29D959DF0}"/>
              </a:ext>
            </a:extLst>
          </p:cNvPr>
          <p:cNvSpPr/>
          <p:nvPr/>
        </p:nvSpPr>
        <p:spPr>
          <a:xfrm>
            <a:off x="-58919" y="6832945"/>
            <a:ext cx="10178633" cy="956269"/>
          </a:xfrm>
          <a:prstGeom prst="rect">
            <a:avLst/>
          </a:prstGeom>
          <a:solidFill>
            <a:srgbClr val="6A2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E0A3AB8E-478C-453F-AAA9-0277877E11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2"/>
          <a:stretch/>
        </p:blipFill>
        <p:spPr>
          <a:xfrm rot="16200000">
            <a:off x="2940988" y="3880741"/>
            <a:ext cx="942085" cy="6874859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85658BEE-BA77-4426-92D7-47D4CFD8D8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10" b="75078"/>
          <a:stretch/>
        </p:blipFill>
        <p:spPr>
          <a:xfrm rot="3588622">
            <a:off x="709222" y="6639257"/>
            <a:ext cx="1982740" cy="1789786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BD0E4154-E363-42C0-92F3-2A623D91B5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23" t="25344" b="40279"/>
          <a:stretch/>
        </p:blipFill>
        <p:spPr>
          <a:xfrm rot="16200000">
            <a:off x="8394859" y="5941061"/>
            <a:ext cx="338122" cy="2357722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345CDDD7-9E2B-49CB-9980-D80990BA70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2" r="11854" b="76160"/>
          <a:stretch/>
        </p:blipFill>
        <p:spPr>
          <a:xfrm rot="14368271">
            <a:off x="8426865" y="6615413"/>
            <a:ext cx="1270922" cy="163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1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 descr="retângulo azul">
            <a:extLst>
              <a:ext uri="{FF2B5EF4-FFF2-40B4-BE49-F238E27FC236}">
                <a16:creationId xmlns:a16="http://schemas.microsoft.com/office/drawing/2014/main" id="{BE0CE96F-4417-430F-B0E3-E462691B5C90}"/>
              </a:ext>
            </a:extLst>
          </p:cNvPr>
          <p:cNvSpPr/>
          <p:nvPr/>
        </p:nvSpPr>
        <p:spPr>
          <a:xfrm>
            <a:off x="0" y="1"/>
            <a:ext cx="10058400" cy="4223208"/>
          </a:xfrm>
          <a:prstGeom prst="rect">
            <a:avLst/>
          </a:prstGeom>
          <a:solidFill>
            <a:srgbClr val="6A2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22" name="Imagem 121">
            <a:extLst>
              <a:ext uri="{FF2B5EF4-FFF2-40B4-BE49-F238E27FC236}">
                <a16:creationId xmlns:a16="http://schemas.microsoft.com/office/drawing/2014/main" id="{8960E0C3-B9BA-49EE-A559-DC310CD0EB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/>
          <a:stretch/>
        </p:blipFill>
        <p:spPr>
          <a:xfrm rot="5400000">
            <a:off x="1748973" y="-1486329"/>
            <a:ext cx="3251176" cy="6680362"/>
          </a:xfrm>
          <a:prstGeom prst="rect">
            <a:avLst/>
          </a:prstGeom>
        </p:spPr>
      </p:pic>
      <p:pic>
        <p:nvPicPr>
          <p:cNvPr id="124" name="Imagem 123">
            <a:extLst>
              <a:ext uri="{FF2B5EF4-FFF2-40B4-BE49-F238E27FC236}">
                <a16:creationId xmlns:a16="http://schemas.microsoft.com/office/drawing/2014/main" id="{3D7B5AFC-7410-4EED-A89F-51DAF1AC7F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8"/>
          <a:stretch/>
        </p:blipFill>
        <p:spPr>
          <a:xfrm rot="16200000">
            <a:off x="5578538" y="-701388"/>
            <a:ext cx="3251176" cy="6213081"/>
          </a:xfrm>
          <a:prstGeom prst="rect">
            <a:avLst/>
          </a:pr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1C0C352C-E9DB-41A7-97E7-F4F157C7E7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60"/>
          <a:stretch/>
        </p:blipFill>
        <p:spPr>
          <a:xfrm>
            <a:off x="53234" y="2363816"/>
            <a:ext cx="3250795" cy="1619608"/>
          </a:xfrm>
          <a:prstGeom prst="rect">
            <a:avLst/>
          </a:prstGeom>
        </p:spPr>
      </p:pic>
      <p:pic>
        <p:nvPicPr>
          <p:cNvPr id="130" name="Imagem 129">
            <a:extLst>
              <a:ext uri="{FF2B5EF4-FFF2-40B4-BE49-F238E27FC236}">
                <a16:creationId xmlns:a16="http://schemas.microsoft.com/office/drawing/2014/main" id="{18086934-75F5-4B1D-9F12-CFFA349BA4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4" b="75970"/>
          <a:stretch/>
        </p:blipFill>
        <p:spPr>
          <a:xfrm rot="12369641">
            <a:off x="2757873" y="93965"/>
            <a:ext cx="2055698" cy="1629743"/>
          </a:xfrm>
          <a:prstGeom prst="rect">
            <a:avLst/>
          </a:prstGeom>
        </p:spPr>
      </p:pic>
      <p:pic>
        <p:nvPicPr>
          <p:cNvPr id="134" name="Imagem 133">
            <a:extLst>
              <a:ext uri="{FF2B5EF4-FFF2-40B4-BE49-F238E27FC236}">
                <a16:creationId xmlns:a16="http://schemas.microsoft.com/office/drawing/2014/main" id="{14575BF3-904B-4950-A95D-DD54EF5972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" r="63290" b="89060"/>
          <a:stretch/>
        </p:blipFill>
        <p:spPr>
          <a:xfrm rot="5400000">
            <a:off x="6109251" y="515816"/>
            <a:ext cx="1193378" cy="627475"/>
          </a:xfrm>
          <a:prstGeom prst="rect">
            <a:avLst/>
          </a:prstGeom>
        </p:spPr>
      </p:pic>
      <p:pic>
        <p:nvPicPr>
          <p:cNvPr id="136" name="Imagem 135">
            <a:extLst>
              <a:ext uri="{FF2B5EF4-FFF2-40B4-BE49-F238E27FC236}">
                <a16:creationId xmlns:a16="http://schemas.microsoft.com/office/drawing/2014/main" id="{65396162-66F5-4CAA-AC53-680CAC5FED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1" b="78127"/>
          <a:stretch/>
        </p:blipFill>
        <p:spPr>
          <a:xfrm rot="3100956">
            <a:off x="6054479" y="2694947"/>
            <a:ext cx="1994648" cy="1485968"/>
          </a:xfrm>
          <a:prstGeom prst="rect">
            <a:avLst/>
          </a:prstGeom>
        </p:spPr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3B6DBDFE-B3E7-4B2B-A02A-857702656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5259" y="1581283"/>
            <a:ext cx="3949907" cy="1060643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pt-BR" sz="6599" spc="-149" dirty="0"/>
              <a:t>2º Solução</a:t>
            </a:r>
            <a:endParaRPr lang="pt-BR" sz="6599" dirty="0"/>
          </a:p>
        </p:txBody>
      </p:sp>
      <p:sp>
        <p:nvSpPr>
          <p:cNvPr id="15" name="Caixa de texto 28">
            <a:extLst>
              <a:ext uri="{FF2B5EF4-FFF2-40B4-BE49-F238E27FC236}">
                <a16:creationId xmlns:a16="http://schemas.microsoft.com/office/drawing/2014/main" id="{51782085-7B4D-4A80-9838-6F404E4C04A7}"/>
              </a:ext>
            </a:extLst>
          </p:cNvPr>
          <p:cNvSpPr txBox="1"/>
          <p:nvPr/>
        </p:nvSpPr>
        <p:spPr>
          <a:xfrm>
            <a:off x="5475788" y="4680100"/>
            <a:ext cx="4257488" cy="2062103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dados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Idioma português-Brasil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tweets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Criada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NLP(Natural </a:t>
            </a:r>
            <a:r>
              <a:rPr lang="pt-B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 </a:t>
            </a:r>
            <a:r>
              <a:rPr lang="pt-B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Word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</a:t>
            </a:r>
            <a:endParaRPr lang="pt-BR" sz="16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Visualização dos Resultado</a:t>
            </a:r>
          </a:p>
        </p:txBody>
      </p:sp>
      <p:sp>
        <p:nvSpPr>
          <p:cNvPr id="12" name="Título 13">
            <a:extLst>
              <a:ext uri="{FF2B5EF4-FFF2-40B4-BE49-F238E27FC236}">
                <a16:creationId xmlns:a16="http://schemas.microsoft.com/office/drawing/2014/main" id="{8C6B4AE4-5C41-4E1D-B12B-95D2CE99D2D3}"/>
              </a:ext>
            </a:extLst>
          </p:cNvPr>
          <p:cNvSpPr txBox="1">
            <a:spLocks/>
          </p:cNvSpPr>
          <p:nvPr/>
        </p:nvSpPr>
        <p:spPr>
          <a:xfrm>
            <a:off x="341832" y="1557845"/>
            <a:ext cx="3949907" cy="106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58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pt-BR" sz="6599" spc="-149"/>
              <a:t>1º Solução</a:t>
            </a:r>
            <a:endParaRPr lang="pt-BR" sz="6599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119ADFA-6CB4-42AB-9B93-C37F34123E58}"/>
              </a:ext>
            </a:extLst>
          </p:cNvPr>
          <p:cNvCxnSpPr>
            <a:cxnSpLocks/>
          </p:cNvCxnSpPr>
          <p:nvPr/>
        </p:nvCxnSpPr>
        <p:spPr>
          <a:xfrm>
            <a:off x="5029200" y="0"/>
            <a:ext cx="0" cy="4223209"/>
          </a:xfrm>
          <a:prstGeom prst="line">
            <a:avLst/>
          </a:prstGeom>
          <a:ln w="5715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F52DD73-468D-438C-88C4-06BC4ADA623B}"/>
              </a:ext>
            </a:extLst>
          </p:cNvPr>
          <p:cNvCxnSpPr>
            <a:cxnSpLocks/>
          </p:cNvCxnSpPr>
          <p:nvPr/>
        </p:nvCxnSpPr>
        <p:spPr>
          <a:xfrm>
            <a:off x="5029200" y="4223209"/>
            <a:ext cx="0" cy="3549190"/>
          </a:xfrm>
          <a:prstGeom prst="line">
            <a:avLst/>
          </a:prstGeom>
          <a:ln w="57150">
            <a:solidFill>
              <a:srgbClr val="6A2F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 de texto 28">
            <a:extLst>
              <a:ext uri="{FF2B5EF4-FFF2-40B4-BE49-F238E27FC236}">
                <a16:creationId xmlns:a16="http://schemas.microsoft.com/office/drawing/2014/main" id="{046DF27D-520C-44DC-B546-EB7F74ABBA8F}"/>
              </a:ext>
            </a:extLst>
          </p:cNvPr>
          <p:cNvSpPr txBox="1"/>
          <p:nvPr/>
        </p:nvSpPr>
        <p:spPr>
          <a:xfrm>
            <a:off x="405451" y="4680099"/>
            <a:ext cx="3692125" cy="2062103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dados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Idioma inglês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tweets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Baixada no </a:t>
            </a:r>
            <a:r>
              <a:rPr lang="pt-B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NLP(Natural </a:t>
            </a:r>
            <a:r>
              <a:rPr lang="pt-B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 </a:t>
            </a:r>
            <a:r>
              <a:rPr lang="pt-B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Word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</a:t>
            </a:r>
            <a:endParaRPr lang="pt-BR" sz="16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Visualização dos Resultado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D38F994-C971-494B-8192-232AEF467CB6}"/>
              </a:ext>
            </a:extLst>
          </p:cNvPr>
          <p:cNvSpPr/>
          <p:nvPr/>
        </p:nvSpPr>
        <p:spPr>
          <a:xfrm>
            <a:off x="0" y="6906260"/>
            <a:ext cx="1881998" cy="86614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17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 descr="retângulo azul">
            <a:extLst>
              <a:ext uri="{FF2B5EF4-FFF2-40B4-BE49-F238E27FC236}">
                <a16:creationId xmlns:a16="http://schemas.microsoft.com/office/drawing/2014/main" id="{BE0CE96F-4417-430F-B0E3-E462691B5C90}"/>
              </a:ext>
            </a:extLst>
          </p:cNvPr>
          <p:cNvSpPr/>
          <p:nvPr/>
        </p:nvSpPr>
        <p:spPr>
          <a:xfrm>
            <a:off x="0" y="1"/>
            <a:ext cx="10058400" cy="2706897"/>
          </a:xfrm>
          <a:prstGeom prst="rect">
            <a:avLst/>
          </a:prstGeom>
          <a:solidFill>
            <a:srgbClr val="6A2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22" name="Imagem 121">
            <a:extLst>
              <a:ext uri="{FF2B5EF4-FFF2-40B4-BE49-F238E27FC236}">
                <a16:creationId xmlns:a16="http://schemas.microsoft.com/office/drawing/2014/main" id="{8960E0C3-B9BA-49EE-A559-DC310CD0EB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/>
          <a:stretch/>
        </p:blipFill>
        <p:spPr>
          <a:xfrm rot="5400000">
            <a:off x="1748973" y="-1486329"/>
            <a:ext cx="3251176" cy="6680362"/>
          </a:xfrm>
          <a:prstGeom prst="rect">
            <a:avLst/>
          </a:prstGeom>
        </p:spPr>
      </p:pic>
      <p:pic>
        <p:nvPicPr>
          <p:cNvPr id="124" name="Imagem 123">
            <a:extLst>
              <a:ext uri="{FF2B5EF4-FFF2-40B4-BE49-F238E27FC236}">
                <a16:creationId xmlns:a16="http://schemas.microsoft.com/office/drawing/2014/main" id="{3D7B5AFC-7410-4EED-A89F-51DAF1AC7F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8"/>
          <a:stretch/>
        </p:blipFill>
        <p:spPr>
          <a:xfrm rot="16200000">
            <a:off x="5578538" y="-1158588"/>
            <a:ext cx="3251176" cy="6213081"/>
          </a:xfrm>
          <a:prstGeom prst="rect">
            <a:avLst/>
          </a:pr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1C0C352C-E9DB-41A7-97E7-F4F157C7E7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60"/>
          <a:stretch/>
        </p:blipFill>
        <p:spPr>
          <a:xfrm>
            <a:off x="53234" y="2008216"/>
            <a:ext cx="3250795" cy="1619608"/>
          </a:xfrm>
          <a:prstGeom prst="rect">
            <a:avLst/>
          </a:prstGeom>
        </p:spPr>
      </p:pic>
      <p:pic>
        <p:nvPicPr>
          <p:cNvPr id="130" name="Imagem 129">
            <a:extLst>
              <a:ext uri="{FF2B5EF4-FFF2-40B4-BE49-F238E27FC236}">
                <a16:creationId xmlns:a16="http://schemas.microsoft.com/office/drawing/2014/main" id="{18086934-75F5-4B1D-9F12-CFFA349BA4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4" b="75970"/>
          <a:stretch/>
        </p:blipFill>
        <p:spPr>
          <a:xfrm rot="12369641">
            <a:off x="2757873" y="93965"/>
            <a:ext cx="2055698" cy="1629743"/>
          </a:xfrm>
          <a:prstGeom prst="rect">
            <a:avLst/>
          </a:prstGeom>
        </p:spPr>
      </p:pic>
      <p:pic>
        <p:nvPicPr>
          <p:cNvPr id="134" name="Imagem 133">
            <a:extLst>
              <a:ext uri="{FF2B5EF4-FFF2-40B4-BE49-F238E27FC236}">
                <a16:creationId xmlns:a16="http://schemas.microsoft.com/office/drawing/2014/main" id="{14575BF3-904B-4950-A95D-DD54EF5972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" r="63290" b="89060"/>
          <a:stretch/>
        </p:blipFill>
        <p:spPr>
          <a:xfrm rot="5400000">
            <a:off x="6109251" y="515816"/>
            <a:ext cx="1193378" cy="627475"/>
          </a:xfrm>
          <a:prstGeom prst="rect">
            <a:avLst/>
          </a:prstGeom>
        </p:spPr>
      </p:pic>
      <p:pic>
        <p:nvPicPr>
          <p:cNvPr id="136" name="Imagem 135">
            <a:extLst>
              <a:ext uri="{FF2B5EF4-FFF2-40B4-BE49-F238E27FC236}">
                <a16:creationId xmlns:a16="http://schemas.microsoft.com/office/drawing/2014/main" id="{65396162-66F5-4CAA-AC53-680CAC5FED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1" b="78127"/>
          <a:stretch/>
        </p:blipFill>
        <p:spPr>
          <a:xfrm rot="3100956">
            <a:off x="6054479" y="2694947"/>
            <a:ext cx="1994648" cy="1485968"/>
          </a:xfrm>
          <a:prstGeom prst="rect">
            <a:avLst/>
          </a:prstGeom>
        </p:spPr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3B6DBDFE-B3E7-4B2B-A02A-857702656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403" y="782740"/>
            <a:ext cx="3949907" cy="1060643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pt-BR" sz="6599" spc="-149" dirty="0"/>
              <a:t>2º Solução</a:t>
            </a:r>
            <a:endParaRPr lang="pt-BR" sz="6599" dirty="0"/>
          </a:p>
        </p:txBody>
      </p:sp>
      <p:sp>
        <p:nvSpPr>
          <p:cNvPr id="12" name="Título 13">
            <a:extLst>
              <a:ext uri="{FF2B5EF4-FFF2-40B4-BE49-F238E27FC236}">
                <a16:creationId xmlns:a16="http://schemas.microsoft.com/office/drawing/2014/main" id="{8C6B4AE4-5C41-4E1D-B12B-95D2CE99D2D3}"/>
              </a:ext>
            </a:extLst>
          </p:cNvPr>
          <p:cNvSpPr txBox="1">
            <a:spLocks/>
          </p:cNvSpPr>
          <p:nvPr/>
        </p:nvSpPr>
        <p:spPr>
          <a:xfrm>
            <a:off x="341832" y="788225"/>
            <a:ext cx="3949907" cy="106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58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pt-BR" sz="6599" spc="-149" dirty="0"/>
              <a:t>1º Solução</a:t>
            </a:r>
            <a:endParaRPr lang="pt-BR" sz="6599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960BDE-5E20-4E65-A775-DED1664A635B}"/>
              </a:ext>
            </a:extLst>
          </p:cNvPr>
          <p:cNvSpPr/>
          <p:nvPr/>
        </p:nvSpPr>
        <p:spPr>
          <a:xfrm>
            <a:off x="0" y="6906260"/>
            <a:ext cx="1881998" cy="86614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E6EFA2-968D-42DE-AE65-066E92EB1339}"/>
              </a:ext>
            </a:extLst>
          </p:cNvPr>
          <p:cNvSpPr/>
          <p:nvPr/>
        </p:nvSpPr>
        <p:spPr>
          <a:xfrm>
            <a:off x="-15240" y="2704770"/>
            <a:ext cx="10058400" cy="77467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119ADFA-6CB4-42AB-9B93-C37F34123E58}"/>
              </a:ext>
            </a:extLst>
          </p:cNvPr>
          <p:cNvCxnSpPr>
            <a:cxnSpLocks/>
          </p:cNvCxnSpPr>
          <p:nvPr/>
        </p:nvCxnSpPr>
        <p:spPr>
          <a:xfrm>
            <a:off x="5029200" y="0"/>
            <a:ext cx="0" cy="2704770"/>
          </a:xfrm>
          <a:prstGeom prst="line">
            <a:avLst/>
          </a:prstGeom>
          <a:ln w="5715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F52DD73-468D-438C-88C4-06BC4ADA623B}"/>
              </a:ext>
            </a:extLst>
          </p:cNvPr>
          <p:cNvCxnSpPr>
            <a:cxnSpLocks/>
          </p:cNvCxnSpPr>
          <p:nvPr/>
        </p:nvCxnSpPr>
        <p:spPr>
          <a:xfrm>
            <a:off x="5029200" y="2704770"/>
            <a:ext cx="0" cy="5067629"/>
          </a:xfrm>
          <a:prstGeom prst="line">
            <a:avLst/>
          </a:prstGeom>
          <a:ln w="57150">
            <a:solidFill>
              <a:srgbClr val="6A2F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 de texto 28">
            <a:extLst>
              <a:ext uri="{FF2B5EF4-FFF2-40B4-BE49-F238E27FC236}">
                <a16:creationId xmlns:a16="http://schemas.microsoft.com/office/drawing/2014/main" id="{046DF27D-520C-44DC-B546-EB7F74ABBA8F}"/>
              </a:ext>
            </a:extLst>
          </p:cNvPr>
          <p:cNvSpPr txBox="1"/>
          <p:nvPr/>
        </p:nvSpPr>
        <p:spPr>
          <a:xfrm>
            <a:off x="-5080" y="2735438"/>
            <a:ext cx="4945628" cy="4278094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Entender a Declaração do Problema e o caso de negócios.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Importar bibliotecas e conjuntos de dados.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Executar a análise exploratória dos dados.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Plotar a nuvem de palavras.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Executar a limpeza de dados - remover pontuação.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Executar a limpeza de dados - remover palavras de parada(stop words).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Executar vetorização de contagem (</a:t>
            </a:r>
            <a:r>
              <a:rPr lang="pt-B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Tokenization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um pipeline para remover palavras irrelevantes, pontuação e realizar </a:t>
            </a:r>
            <a:r>
              <a:rPr lang="pt-B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tokenização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Treinar um Classificador </a:t>
            </a:r>
            <a:r>
              <a:rPr lang="pt-B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Avaliar o desempenho do modelo treinado.</a:t>
            </a:r>
          </a:p>
        </p:txBody>
      </p:sp>
      <p:sp>
        <p:nvSpPr>
          <p:cNvPr id="15" name="Caixa de texto 28">
            <a:extLst>
              <a:ext uri="{FF2B5EF4-FFF2-40B4-BE49-F238E27FC236}">
                <a16:creationId xmlns:a16="http://schemas.microsoft.com/office/drawing/2014/main" id="{51782085-7B4D-4A80-9838-6F404E4C04A7}"/>
              </a:ext>
            </a:extLst>
          </p:cNvPr>
          <p:cNvSpPr txBox="1"/>
          <p:nvPr/>
        </p:nvSpPr>
        <p:spPr>
          <a:xfrm>
            <a:off x="5063000" y="2738879"/>
            <a:ext cx="4942157" cy="3108543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Entender a Declaração do Problema e o caso de negócios.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Importar bibliotecas e conjuntos dos dados.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Executar a análise exploratória de dados.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Plotar a nuvem de palavras.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Executar vetorização de contagem (</a:t>
            </a:r>
            <a:r>
              <a:rPr lang="pt-B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Tokenization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Treinar um Classificador </a:t>
            </a:r>
            <a:r>
              <a:rPr lang="pt-B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Avaliar o desempenho do modelo treinado.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 o modelo treinado.</a:t>
            </a:r>
          </a:p>
        </p:txBody>
      </p:sp>
    </p:spTree>
    <p:extLst>
      <p:ext uri="{BB962C8B-B14F-4D97-AF65-F5344CB8AC3E}">
        <p14:creationId xmlns:p14="http://schemas.microsoft.com/office/powerpoint/2010/main" val="230991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 descr="retângulo azul">
            <a:extLst>
              <a:ext uri="{FF2B5EF4-FFF2-40B4-BE49-F238E27FC236}">
                <a16:creationId xmlns:a16="http://schemas.microsoft.com/office/drawing/2014/main" id="{BE0CE96F-4417-430F-B0E3-E462691B5C90}"/>
              </a:ext>
            </a:extLst>
          </p:cNvPr>
          <p:cNvSpPr/>
          <p:nvPr/>
        </p:nvSpPr>
        <p:spPr>
          <a:xfrm>
            <a:off x="0" y="1"/>
            <a:ext cx="10058400" cy="2706897"/>
          </a:xfrm>
          <a:prstGeom prst="rect">
            <a:avLst/>
          </a:prstGeom>
          <a:solidFill>
            <a:srgbClr val="6A2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22" name="Imagem 121">
            <a:extLst>
              <a:ext uri="{FF2B5EF4-FFF2-40B4-BE49-F238E27FC236}">
                <a16:creationId xmlns:a16="http://schemas.microsoft.com/office/drawing/2014/main" id="{8960E0C3-B9BA-49EE-A559-DC310CD0EB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/>
          <a:stretch/>
        </p:blipFill>
        <p:spPr>
          <a:xfrm rot="5400000">
            <a:off x="1748973" y="-1759708"/>
            <a:ext cx="3251176" cy="6680362"/>
          </a:xfrm>
          <a:prstGeom prst="rect">
            <a:avLst/>
          </a:prstGeom>
        </p:spPr>
      </p:pic>
      <p:pic>
        <p:nvPicPr>
          <p:cNvPr id="124" name="Imagem 123">
            <a:extLst>
              <a:ext uri="{FF2B5EF4-FFF2-40B4-BE49-F238E27FC236}">
                <a16:creationId xmlns:a16="http://schemas.microsoft.com/office/drawing/2014/main" id="{3D7B5AFC-7410-4EED-A89F-51DAF1AC7F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8"/>
          <a:stretch/>
        </p:blipFill>
        <p:spPr>
          <a:xfrm rot="16200000">
            <a:off x="5578538" y="-1309418"/>
            <a:ext cx="3251176" cy="6213081"/>
          </a:xfrm>
          <a:prstGeom prst="rect">
            <a:avLst/>
          </a:pr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1C0C352C-E9DB-41A7-97E7-F4F157C7E7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60"/>
          <a:stretch/>
        </p:blipFill>
        <p:spPr>
          <a:xfrm>
            <a:off x="53234" y="1829107"/>
            <a:ext cx="3250795" cy="1619608"/>
          </a:xfrm>
          <a:prstGeom prst="rect">
            <a:avLst/>
          </a:prstGeom>
        </p:spPr>
      </p:pic>
      <p:pic>
        <p:nvPicPr>
          <p:cNvPr id="130" name="Imagem 129">
            <a:extLst>
              <a:ext uri="{FF2B5EF4-FFF2-40B4-BE49-F238E27FC236}">
                <a16:creationId xmlns:a16="http://schemas.microsoft.com/office/drawing/2014/main" id="{18086934-75F5-4B1D-9F12-CFFA349BA4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4" b="75970"/>
          <a:stretch/>
        </p:blipFill>
        <p:spPr>
          <a:xfrm rot="12369641">
            <a:off x="2757873" y="93965"/>
            <a:ext cx="2055698" cy="1629743"/>
          </a:xfrm>
          <a:prstGeom prst="rect">
            <a:avLst/>
          </a:prstGeom>
        </p:spPr>
      </p:pic>
      <p:pic>
        <p:nvPicPr>
          <p:cNvPr id="134" name="Imagem 133">
            <a:extLst>
              <a:ext uri="{FF2B5EF4-FFF2-40B4-BE49-F238E27FC236}">
                <a16:creationId xmlns:a16="http://schemas.microsoft.com/office/drawing/2014/main" id="{14575BF3-904B-4950-A95D-DD54EF5972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" r="63290" b="89060"/>
          <a:stretch/>
        </p:blipFill>
        <p:spPr>
          <a:xfrm rot="5400000">
            <a:off x="6109251" y="233008"/>
            <a:ext cx="1193378" cy="627475"/>
          </a:xfrm>
          <a:prstGeom prst="rect">
            <a:avLst/>
          </a:prstGeom>
        </p:spPr>
      </p:pic>
      <p:pic>
        <p:nvPicPr>
          <p:cNvPr id="136" name="Imagem 135">
            <a:extLst>
              <a:ext uri="{FF2B5EF4-FFF2-40B4-BE49-F238E27FC236}">
                <a16:creationId xmlns:a16="http://schemas.microsoft.com/office/drawing/2014/main" id="{65396162-66F5-4CAA-AC53-680CAC5FED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1" b="78127"/>
          <a:stretch/>
        </p:blipFill>
        <p:spPr>
          <a:xfrm rot="3100956">
            <a:off x="6054479" y="1318634"/>
            <a:ext cx="1994648" cy="1485968"/>
          </a:xfrm>
          <a:prstGeom prst="rect">
            <a:avLst/>
          </a:prstGeom>
        </p:spPr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3B6DBDFE-B3E7-4B2B-A02A-857702656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403" y="782740"/>
            <a:ext cx="3949907" cy="1060643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pt-BR" sz="6599" spc="-149" dirty="0"/>
              <a:t>2º Solução</a:t>
            </a:r>
            <a:endParaRPr lang="pt-BR" sz="6599" dirty="0"/>
          </a:p>
        </p:txBody>
      </p:sp>
      <p:sp>
        <p:nvSpPr>
          <p:cNvPr id="12" name="Título 13">
            <a:extLst>
              <a:ext uri="{FF2B5EF4-FFF2-40B4-BE49-F238E27FC236}">
                <a16:creationId xmlns:a16="http://schemas.microsoft.com/office/drawing/2014/main" id="{8C6B4AE4-5C41-4E1D-B12B-95D2CE99D2D3}"/>
              </a:ext>
            </a:extLst>
          </p:cNvPr>
          <p:cNvSpPr txBox="1">
            <a:spLocks/>
          </p:cNvSpPr>
          <p:nvPr/>
        </p:nvSpPr>
        <p:spPr>
          <a:xfrm>
            <a:off x="341832" y="788225"/>
            <a:ext cx="3949907" cy="106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58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pt-BR" sz="6599" spc="-149" dirty="0"/>
              <a:t>1º Solução</a:t>
            </a:r>
            <a:endParaRPr lang="pt-BR" sz="6599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960BDE-5E20-4E65-A775-DED1664A635B}"/>
              </a:ext>
            </a:extLst>
          </p:cNvPr>
          <p:cNvSpPr/>
          <p:nvPr/>
        </p:nvSpPr>
        <p:spPr>
          <a:xfrm>
            <a:off x="0" y="6906260"/>
            <a:ext cx="1881998" cy="86614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119ADFA-6CB4-42AB-9B93-C37F34123E58}"/>
              </a:ext>
            </a:extLst>
          </p:cNvPr>
          <p:cNvCxnSpPr>
            <a:cxnSpLocks/>
          </p:cNvCxnSpPr>
          <p:nvPr/>
        </p:nvCxnSpPr>
        <p:spPr>
          <a:xfrm>
            <a:off x="5029200" y="0"/>
            <a:ext cx="0" cy="2704770"/>
          </a:xfrm>
          <a:prstGeom prst="line">
            <a:avLst/>
          </a:prstGeom>
          <a:ln w="5715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3E1C7042-6D87-45B2-B582-BFB60F8C1A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49" y="5466763"/>
            <a:ext cx="3261643" cy="2004234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D171DA13-6261-499D-B414-D0B938F3E64C}"/>
              </a:ext>
            </a:extLst>
          </p:cNvPr>
          <p:cNvSpPr/>
          <p:nvPr/>
        </p:nvSpPr>
        <p:spPr>
          <a:xfrm>
            <a:off x="0" y="3016518"/>
            <a:ext cx="10067813" cy="47671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F52DD73-468D-438C-88C4-06BC4ADA623B}"/>
              </a:ext>
            </a:extLst>
          </p:cNvPr>
          <p:cNvCxnSpPr>
            <a:cxnSpLocks/>
          </p:cNvCxnSpPr>
          <p:nvPr/>
        </p:nvCxnSpPr>
        <p:spPr>
          <a:xfrm>
            <a:off x="5029200" y="2704770"/>
            <a:ext cx="0" cy="5067629"/>
          </a:xfrm>
          <a:prstGeom prst="line">
            <a:avLst/>
          </a:prstGeom>
          <a:ln w="57150">
            <a:solidFill>
              <a:srgbClr val="6A2F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ítulo 13">
            <a:extLst>
              <a:ext uri="{FF2B5EF4-FFF2-40B4-BE49-F238E27FC236}">
                <a16:creationId xmlns:a16="http://schemas.microsoft.com/office/drawing/2014/main" id="{DFA49338-D958-4F28-97B7-9FFF4F2FD7C2}"/>
              </a:ext>
            </a:extLst>
          </p:cNvPr>
          <p:cNvSpPr txBox="1">
            <a:spLocks/>
          </p:cNvSpPr>
          <p:nvPr/>
        </p:nvSpPr>
        <p:spPr>
          <a:xfrm>
            <a:off x="0" y="2450247"/>
            <a:ext cx="10067827" cy="566270"/>
          </a:xfrm>
          <a:prstGeom prst="rect">
            <a:avLst/>
          </a:prstGeom>
          <a:solidFill>
            <a:srgbClr val="F0F0F0"/>
          </a:solidFill>
          <a:ln w="57150">
            <a:solidFill>
              <a:srgbClr val="CCBBF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10058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pt-BR" sz="3200" dirty="0">
                <a:solidFill>
                  <a:schemeClr val="tx1"/>
                </a:solidFill>
              </a:rPr>
              <a:t>Análise exploratória dos dados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CDC674B-941A-4079-8824-779B7662F7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52" y="3086078"/>
            <a:ext cx="3833192" cy="2293819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C6F74BF8-6354-4D6B-AF65-593DA33E301A}"/>
              </a:ext>
            </a:extLst>
          </p:cNvPr>
          <p:cNvSpPr/>
          <p:nvPr/>
        </p:nvSpPr>
        <p:spPr>
          <a:xfrm>
            <a:off x="523874" y="3304770"/>
            <a:ext cx="2851785" cy="1860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BD5548C9-E2E5-43A3-BAC9-24B830C0169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" t="3596" r="1262" b="1706"/>
          <a:stretch/>
        </p:blipFill>
        <p:spPr>
          <a:xfrm>
            <a:off x="5799904" y="5541827"/>
            <a:ext cx="3368031" cy="2150563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9C93D6B5-F767-4886-AD77-2B5A2B3F14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512" y="3121687"/>
            <a:ext cx="3840813" cy="2316681"/>
          </a:xfrm>
          <a:prstGeom prst="rect">
            <a:avLst/>
          </a:prstGeom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DC77FAB4-02D8-4091-8AF8-A3C0C938C2B8}"/>
              </a:ext>
            </a:extLst>
          </p:cNvPr>
          <p:cNvSpPr/>
          <p:nvPr/>
        </p:nvSpPr>
        <p:spPr>
          <a:xfrm>
            <a:off x="5651501" y="3345422"/>
            <a:ext cx="2860039" cy="1860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097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 descr="retângulo azul">
            <a:extLst>
              <a:ext uri="{FF2B5EF4-FFF2-40B4-BE49-F238E27FC236}">
                <a16:creationId xmlns:a16="http://schemas.microsoft.com/office/drawing/2014/main" id="{BE0CE96F-4417-430F-B0E3-E462691B5C90}"/>
              </a:ext>
            </a:extLst>
          </p:cNvPr>
          <p:cNvSpPr/>
          <p:nvPr/>
        </p:nvSpPr>
        <p:spPr>
          <a:xfrm>
            <a:off x="0" y="1"/>
            <a:ext cx="10058400" cy="2706897"/>
          </a:xfrm>
          <a:prstGeom prst="rect">
            <a:avLst/>
          </a:prstGeom>
          <a:solidFill>
            <a:srgbClr val="6A2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22" name="Imagem 121">
            <a:extLst>
              <a:ext uri="{FF2B5EF4-FFF2-40B4-BE49-F238E27FC236}">
                <a16:creationId xmlns:a16="http://schemas.microsoft.com/office/drawing/2014/main" id="{8960E0C3-B9BA-49EE-A559-DC310CD0EB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/>
          <a:stretch/>
        </p:blipFill>
        <p:spPr>
          <a:xfrm rot="5400000">
            <a:off x="1748973" y="-1759708"/>
            <a:ext cx="3251176" cy="6680362"/>
          </a:xfrm>
          <a:prstGeom prst="rect">
            <a:avLst/>
          </a:prstGeom>
        </p:spPr>
      </p:pic>
      <p:pic>
        <p:nvPicPr>
          <p:cNvPr id="124" name="Imagem 123">
            <a:extLst>
              <a:ext uri="{FF2B5EF4-FFF2-40B4-BE49-F238E27FC236}">
                <a16:creationId xmlns:a16="http://schemas.microsoft.com/office/drawing/2014/main" id="{3D7B5AFC-7410-4EED-A89F-51DAF1AC7F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8"/>
          <a:stretch/>
        </p:blipFill>
        <p:spPr>
          <a:xfrm rot="16200000">
            <a:off x="5578538" y="-1309418"/>
            <a:ext cx="3251176" cy="6213081"/>
          </a:xfrm>
          <a:prstGeom prst="rect">
            <a:avLst/>
          </a:pr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1C0C352C-E9DB-41A7-97E7-F4F157C7E7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60"/>
          <a:stretch/>
        </p:blipFill>
        <p:spPr>
          <a:xfrm>
            <a:off x="53234" y="1829107"/>
            <a:ext cx="3250795" cy="1619608"/>
          </a:xfrm>
          <a:prstGeom prst="rect">
            <a:avLst/>
          </a:prstGeom>
        </p:spPr>
      </p:pic>
      <p:pic>
        <p:nvPicPr>
          <p:cNvPr id="130" name="Imagem 129">
            <a:extLst>
              <a:ext uri="{FF2B5EF4-FFF2-40B4-BE49-F238E27FC236}">
                <a16:creationId xmlns:a16="http://schemas.microsoft.com/office/drawing/2014/main" id="{18086934-75F5-4B1D-9F12-CFFA349BA4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4" b="75970"/>
          <a:stretch/>
        </p:blipFill>
        <p:spPr>
          <a:xfrm rot="12369641">
            <a:off x="2757873" y="93965"/>
            <a:ext cx="2055698" cy="1629743"/>
          </a:xfrm>
          <a:prstGeom prst="rect">
            <a:avLst/>
          </a:prstGeom>
        </p:spPr>
      </p:pic>
      <p:pic>
        <p:nvPicPr>
          <p:cNvPr id="134" name="Imagem 133">
            <a:extLst>
              <a:ext uri="{FF2B5EF4-FFF2-40B4-BE49-F238E27FC236}">
                <a16:creationId xmlns:a16="http://schemas.microsoft.com/office/drawing/2014/main" id="{14575BF3-904B-4950-A95D-DD54EF5972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" r="63290" b="89060"/>
          <a:stretch/>
        </p:blipFill>
        <p:spPr>
          <a:xfrm rot="5400000">
            <a:off x="6109251" y="233008"/>
            <a:ext cx="1193378" cy="627475"/>
          </a:xfrm>
          <a:prstGeom prst="rect">
            <a:avLst/>
          </a:prstGeom>
        </p:spPr>
      </p:pic>
      <p:pic>
        <p:nvPicPr>
          <p:cNvPr id="136" name="Imagem 135">
            <a:extLst>
              <a:ext uri="{FF2B5EF4-FFF2-40B4-BE49-F238E27FC236}">
                <a16:creationId xmlns:a16="http://schemas.microsoft.com/office/drawing/2014/main" id="{65396162-66F5-4CAA-AC53-680CAC5FED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1" b="78127"/>
          <a:stretch/>
        </p:blipFill>
        <p:spPr>
          <a:xfrm rot="3100956">
            <a:off x="6054479" y="1318634"/>
            <a:ext cx="1994648" cy="1485968"/>
          </a:xfrm>
          <a:prstGeom prst="rect">
            <a:avLst/>
          </a:prstGeom>
        </p:spPr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3B6DBDFE-B3E7-4B2B-A02A-857702656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403" y="782740"/>
            <a:ext cx="3949907" cy="1060643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pt-BR" sz="6599" spc="-149" dirty="0"/>
              <a:t>2º Solução</a:t>
            </a:r>
            <a:endParaRPr lang="pt-BR" sz="6599" dirty="0"/>
          </a:p>
        </p:txBody>
      </p:sp>
      <p:sp>
        <p:nvSpPr>
          <p:cNvPr id="12" name="Título 13">
            <a:extLst>
              <a:ext uri="{FF2B5EF4-FFF2-40B4-BE49-F238E27FC236}">
                <a16:creationId xmlns:a16="http://schemas.microsoft.com/office/drawing/2014/main" id="{8C6B4AE4-5C41-4E1D-B12B-95D2CE99D2D3}"/>
              </a:ext>
            </a:extLst>
          </p:cNvPr>
          <p:cNvSpPr txBox="1">
            <a:spLocks/>
          </p:cNvSpPr>
          <p:nvPr/>
        </p:nvSpPr>
        <p:spPr>
          <a:xfrm>
            <a:off x="341832" y="788225"/>
            <a:ext cx="3949907" cy="106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58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pt-BR" sz="6599" spc="-149" dirty="0"/>
              <a:t>1º Solução</a:t>
            </a:r>
            <a:endParaRPr lang="pt-BR" sz="6599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960BDE-5E20-4E65-A775-DED1664A635B}"/>
              </a:ext>
            </a:extLst>
          </p:cNvPr>
          <p:cNvSpPr/>
          <p:nvPr/>
        </p:nvSpPr>
        <p:spPr>
          <a:xfrm>
            <a:off x="0" y="6906260"/>
            <a:ext cx="1881998" cy="86614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119ADFA-6CB4-42AB-9B93-C37F34123E58}"/>
              </a:ext>
            </a:extLst>
          </p:cNvPr>
          <p:cNvCxnSpPr>
            <a:cxnSpLocks/>
          </p:cNvCxnSpPr>
          <p:nvPr/>
        </p:nvCxnSpPr>
        <p:spPr>
          <a:xfrm>
            <a:off x="5029200" y="0"/>
            <a:ext cx="0" cy="2704770"/>
          </a:xfrm>
          <a:prstGeom prst="line">
            <a:avLst/>
          </a:prstGeom>
          <a:ln w="5715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D171DA13-6261-499D-B414-D0B938F3E64C}"/>
              </a:ext>
            </a:extLst>
          </p:cNvPr>
          <p:cNvSpPr/>
          <p:nvPr/>
        </p:nvSpPr>
        <p:spPr>
          <a:xfrm>
            <a:off x="0" y="3016518"/>
            <a:ext cx="10067813" cy="47671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F52DD73-468D-438C-88C4-06BC4ADA623B}"/>
              </a:ext>
            </a:extLst>
          </p:cNvPr>
          <p:cNvCxnSpPr>
            <a:cxnSpLocks/>
          </p:cNvCxnSpPr>
          <p:nvPr/>
        </p:nvCxnSpPr>
        <p:spPr>
          <a:xfrm>
            <a:off x="5029200" y="2704770"/>
            <a:ext cx="0" cy="5067629"/>
          </a:xfrm>
          <a:prstGeom prst="line">
            <a:avLst/>
          </a:prstGeom>
          <a:ln w="57150">
            <a:solidFill>
              <a:srgbClr val="6A2F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ítulo 13">
            <a:extLst>
              <a:ext uri="{FF2B5EF4-FFF2-40B4-BE49-F238E27FC236}">
                <a16:creationId xmlns:a16="http://schemas.microsoft.com/office/drawing/2014/main" id="{DFA49338-D958-4F28-97B7-9FFF4F2FD7C2}"/>
              </a:ext>
            </a:extLst>
          </p:cNvPr>
          <p:cNvSpPr txBox="1">
            <a:spLocks/>
          </p:cNvSpPr>
          <p:nvPr/>
        </p:nvSpPr>
        <p:spPr>
          <a:xfrm>
            <a:off x="0" y="2450247"/>
            <a:ext cx="10067827" cy="566270"/>
          </a:xfrm>
          <a:prstGeom prst="rect">
            <a:avLst/>
          </a:prstGeom>
          <a:solidFill>
            <a:srgbClr val="F0F0F0"/>
          </a:solidFill>
          <a:ln w="57150">
            <a:solidFill>
              <a:srgbClr val="CCBBF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10058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pt-BR" sz="3200" dirty="0">
                <a:solidFill>
                  <a:schemeClr val="tx1"/>
                </a:solidFill>
              </a:rPr>
              <a:t>Base de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BE9855-19F4-4027-BB58-CFFA68604F88}"/>
              </a:ext>
            </a:extLst>
          </p:cNvPr>
          <p:cNvSpPr txBox="1"/>
          <p:nvPr/>
        </p:nvSpPr>
        <p:spPr>
          <a:xfrm>
            <a:off x="47200" y="3080853"/>
            <a:ext cx="48642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DO KAGGLE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Base de dados criada a partir de uma busca de tweets racistas e sexistas.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Sem acesso a como foi criada e quais termos utilizados para sua criação.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Alto desbalanceamento dos dados positivos e negativos.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Necessidade de limpeza dos dados.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149635-D061-4FF5-A618-6242A8C91D08}"/>
              </a:ext>
            </a:extLst>
          </p:cNvPr>
          <p:cNvSpPr txBox="1"/>
          <p:nvPr/>
        </p:nvSpPr>
        <p:spPr>
          <a:xfrm>
            <a:off x="5140961" y="3083489"/>
            <a:ext cx="478535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BASE CRIADA UTILIZANDO A API TWEEPY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Criada a partir de buscas por termos que referenciam em sua grande parte um sentimento negativo ou positivo.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Base balanceada entre a quantidade de tweets positivos e negativos.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Enquanto a base é criada também é feita a limpeza dos dados, excluindo dados redundantes, eliminação de pontuações, links e usuários.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E17A2A-F06D-4797-AE4C-993E5ECC557E}"/>
              </a:ext>
            </a:extLst>
          </p:cNvPr>
          <p:cNvSpPr txBox="1"/>
          <p:nvPr/>
        </p:nvSpPr>
        <p:spPr>
          <a:xfrm>
            <a:off x="6480824" y="6121430"/>
            <a:ext cx="1187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:) feliz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:) alegre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\o/ empolgado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:) amor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\o/confiante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:) apaixonado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\o/ otimista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resiliência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FAAF050-BF7E-49AE-AF8D-DD86D66F49A7}"/>
              </a:ext>
            </a:extLst>
          </p:cNvPr>
          <p:cNvSpPr txBox="1"/>
          <p:nvPr/>
        </p:nvSpPr>
        <p:spPr>
          <a:xfrm>
            <a:off x="7820687" y="6121430"/>
            <a:ext cx="1187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:( triste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:-( triste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:( chateado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:( mau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:( morrer</a:t>
            </a:r>
          </a:p>
        </p:txBody>
      </p:sp>
    </p:spTree>
    <p:extLst>
      <p:ext uri="{BB962C8B-B14F-4D97-AF65-F5344CB8AC3E}">
        <p14:creationId xmlns:p14="http://schemas.microsoft.com/office/powerpoint/2010/main" val="80334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 descr="retângulo azul">
            <a:extLst>
              <a:ext uri="{FF2B5EF4-FFF2-40B4-BE49-F238E27FC236}">
                <a16:creationId xmlns:a16="http://schemas.microsoft.com/office/drawing/2014/main" id="{BE0CE96F-4417-430F-B0E3-E462691B5C90}"/>
              </a:ext>
            </a:extLst>
          </p:cNvPr>
          <p:cNvSpPr/>
          <p:nvPr/>
        </p:nvSpPr>
        <p:spPr>
          <a:xfrm>
            <a:off x="0" y="1"/>
            <a:ext cx="10058400" cy="2706897"/>
          </a:xfrm>
          <a:prstGeom prst="rect">
            <a:avLst/>
          </a:prstGeom>
          <a:solidFill>
            <a:srgbClr val="6A2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22" name="Imagem 121">
            <a:extLst>
              <a:ext uri="{FF2B5EF4-FFF2-40B4-BE49-F238E27FC236}">
                <a16:creationId xmlns:a16="http://schemas.microsoft.com/office/drawing/2014/main" id="{8960E0C3-B9BA-49EE-A559-DC310CD0EB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/>
          <a:stretch/>
        </p:blipFill>
        <p:spPr>
          <a:xfrm rot="5400000">
            <a:off x="1748973" y="-1759708"/>
            <a:ext cx="3251176" cy="6680362"/>
          </a:xfrm>
          <a:prstGeom prst="rect">
            <a:avLst/>
          </a:prstGeom>
        </p:spPr>
      </p:pic>
      <p:pic>
        <p:nvPicPr>
          <p:cNvPr id="124" name="Imagem 123">
            <a:extLst>
              <a:ext uri="{FF2B5EF4-FFF2-40B4-BE49-F238E27FC236}">
                <a16:creationId xmlns:a16="http://schemas.microsoft.com/office/drawing/2014/main" id="{3D7B5AFC-7410-4EED-A89F-51DAF1AC7F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8"/>
          <a:stretch/>
        </p:blipFill>
        <p:spPr>
          <a:xfrm rot="16200000">
            <a:off x="5578538" y="-1309418"/>
            <a:ext cx="3251176" cy="6213081"/>
          </a:xfrm>
          <a:prstGeom prst="rect">
            <a:avLst/>
          </a:pr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1C0C352C-E9DB-41A7-97E7-F4F157C7E7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60"/>
          <a:stretch/>
        </p:blipFill>
        <p:spPr>
          <a:xfrm>
            <a:off x="53234" y="1829107"/>
            <a:ext cx="3250795" cy="1619608"/>
          </a:xfrm>
          <a:prstGeom prst="rect">
            <a:avLst/>
          </a:prstGeom>
        </p:spPr>
      </p:pic>
      <p:pic>
        <p:nvPicPr>
          <p:cNvPr id="130" name="Imagem 129">
            <a:extLst>
              <a:ext uri="{FF2B5EF4-FFF2-40B4-BE49-F238E27FC236}">
                <a16:creationId xmlns:a16="http://schemas.microsoft.com/office/drawing/2014/main" id="{18086934-75F5-4B1D-9F12-CFFA349BA4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4" b="75970"/>
          <a:stretch/>
        </p:blipFill>
        <p:spPr>
          <a:xfrm rot="12369641">
            <a:off x="2757873" y="93965"/>
            <a:ext cx="2055698" cy="1629743"/>
          </a:xfrm>
          <a:prstGeom prst="rect">
            <a:avLst/>
          </a:prstGeom>
        </p:spPr>
      </p:pic>
      <p:pic>
        <p:nvPicPr>
          <p:cNvPr id="134" name="Imagem 133">
            <a:extLst>
              <a:ext uri="{FF2B5EF4-FFF2-40B4-BE49-F238E27FC236}">
                <a16:creationId xmlns:a16="http://schemas.microsoft.com/office/drawing/2014/main" id="{14575BF3-904B-4950-A95D-DD54EF5972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" r="63290" b="89060"/>
          <a:stretch/>
        </p:blipFill>
        <p:spPr>
          <a:xfrm rot="5400000">
            <a:off x="6109251" y="233008"/>
            <a:ext cx="1193378" cy="627475"/>
          </a:xfrm>
          <a:prstGeom prst="rect">
            <a:avLst/>
          </a:prstGeom>
        </p:spPr>
      </p:pic>
      <p:pic>
        <p:nvPicPr>
          <p:cNvPr id="136" name="Imagem 135">
            <a:extLst>
              <a:ext uri="{FF2B5EF4-FFF2-40B4-BE49-F238E27FC236}">
                <a16:creationId xmlns:a16="http://schemas.microsoft.com/office/drawing/2014/main" id="{65396162-66F5-4CAA-AC53-680CAC5FED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1" b="78127"/>
          <a:stretch/>
        </p:blipFill>
        <p:spPr>
          <a:xfrm rot="3100956">
            <a:off x="6054479" y="1318634"/>
            <a:ext cx="1994648" cy="1485968"/>
          </a:xfrm>
          <a:prstGeom prst="rect">
            <a:avLst/>
          </a:prstGeom>
        </p:spPr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3B6DBDFE-B3E7-4B2B-A02A-857702656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403" y="782740"/>
            <a:ext cx="3949907" cy="1060643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pt-BR" sz="6599" spc="-149" dirty="0"/>
              <a:t>2º Solução</a:t>
            </a:r>
            <a:endParaRPr lang="pt-BR" sz="6599" dirty="0"/>
          </a:p>
        </p:txBody>
      </p:sp>
      <p:sp>
        <p:nvSpPr>
          <p:cNvPr id="12" name="Título 13">
            <a:extLst>
              <a:ext uri="{FF2B5EF4-FFF2-40B4-BE49-F238E27FC236}">
                <a16:creationId xmlns:a16="http://schemas.microsoft.com/office/drawing/2014/main" id="{8C6B4AE4-5C41-4E1D-B12B-95D2CE99D2D3}"/>
              </a:ext>
            </a:extLst>
          </p:cNvPr>
          <p:cNvSpPr txBox="1">
            <a:spLocks/>
          </p:cNvSpPr>
          <p:nvPr/>
        </p:nvSpPr>
        <p:spPr>
          <a:xfrm>
            <a:off x="341832" y="788225"/>
            <a:ext cx="3949907" cy="106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58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pt-BR" sz="6599" spc="-149" dirty="0"/>
              <a:t>1º Solução</a:t>
            </a:r>
            <a:endParaRPr lang="pt-BR" sz="6599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960BDE-5E20-4E65-A775-DED1664A635B}"/>
              </a:ext>
            </a:extLst>
          </p:cNvPr>
          <p:cNvSpPr/>
          <p:nvPr/>
        </p:nvSpPr>
        <p:spPr>
          <a:xfrm>
            <a:off x="0" y="6906260"/>
            <a:ext cx="1881998" cy="86614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119ADFA-6CB4-42AB-9B93-C37F34123E58}"/>
              </a:ext>
            </a:extLst>
          </p:cNvPr>
          <p:cNvCxnSpPr>
            <a:cxnSpLocks/>
          </p:cNvCxnSpPr>
          <p:nvPr/>
        </p:nvCxnSpPr>
        <p:spPr>
          <a:xfrm>
            <a:off x="5029200" y="0"/>
            <a:ext cx="0" cy="2704770"/>
          </a:xfrm>
          <a:prstGeom prst="line">
            <a:avLst/>
          </a:prstGeom>
          <a:ln w="5715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D171DA13-6261-499D-B414-D0B938F3E64C}"/>
              </a:ext>
            </a:extLst>
          </p:cNvPr>
          <p:cNvSpPr/>
          <p:nvPr/>
        </p:nvSpPr>
        <p:spPr>
          <a:xfrm>
            <a:off x="0" y="3016518"/>
            <a:ext cx="10067813" cy="47671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F52DD73-468D-438C-88C4-06BC4ADA623B}"/>
              </a:ext>
            </a:extLst>
          </p:cNvPr>
          <p:cNvCxnSpPr>
            <a:cxnSpLocks/>
          </p:cNvCxnSpPr>
          <p:nvPr/>
        </p:nvCxnSpPr>
        <p:spPr>
          <a:xfrm>
            <a:off x="5029200" y="2704770"/>
            <a:ext cx="0" cy="5067629"/>
          </a:xfrm>
          <a:prstGeom prst="line">
            <a:avLst/>
          </a:prstGeom>
          <a:ln w="57150">
            <a:solidFill>
              <a:srgbClr val="6A2F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ítulo 13">
            <a:extLst>
              <a:ext uri="{FF2B5EF4-FFF2-40B4-BE49-F238E27FC236}">
                <a16:creationId xmlns:a16="http://schemas.microsoft.com/office/drawing/2014/main" id="{DFA49338-D958-4F28-97B7-9FFF4F2FD7C2}"/>
              </a:ext>
            </a:extLst>
          </p:cNvPr>
          <p:cNvSpPr txBox="1">
            <a:spLocks/>
          </p:cNvSpPr>
          <p:nvPr/>
        </p:nvSpPr>
        <p:spPr>
          <a:xfrm>
            <a:off x="0" y="2450247"/>
            <a:ext cx="10067827" cy="566270"/>
          </a:xfrm>
          <a:prstGeom prst="rect">
            <a:avLst/>
          </a:prstGeom>
          <a:solidFill>
            <a:srgbClr val="F0F0F0"/>
          </a:solidFill>
          <a:ln w="57150">
            <a:solidFill>
              <a:srgbClr val="CCBBF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10058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pt-BR" sz="3200" dirty="0">
                <a:solidFill>
                  <a:schemeClr val="tx1"/>
                </a:solidFill>
              </a:rPr>
              <a:t>Processamento de Linguagem Natural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6EDCC3-DF75-4921-BE3C-5BBE0FECA1D9}"/>
              </a:ext>
            </a:extLst>
          </p:cNvPr>
          <p:cNvSpPr txBox="1"/>
          <p:nvPr/>
        </p:nvSpPr>
        <p:spPr>
          <a:xfrm>
            <a:off x="254003" y="3627120"/>
            <a:ext cx="42570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Na primeira solução foi utilizado o processamento de linguagem natural após o download da base de dados no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Remoção de: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Pontuação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Números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Stop Words(NLTK)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Entre  outros caracteres indesejados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80ABAC7-7B8E-4278-9778-238D065701E6}"/>
              </a:ext>
            </a:extLst>
          </p:cNvPr>
          <p:cNvSpPr txBox="1"/>
          <p:nvPr/>
        </p:nvSpPr>
        <p:spPr>
          <a:xfrm>
            <a:off x="5590401" y="3623548"/>
            <a:ext cx="42570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Na segunda solução foi utilizado o processamento de linguagem natural durante a criação da base de dados.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Remoção de: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Pontuação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Números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Usuários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Entre outros caracteres indesejados</a:t>
            </a:r>
          </a:p>
        </p:txBody>
      </p:sp>
    </p:spTree>
    <p:extLst>
      <p:ext uri="{BB962C8B-B14F-4D97-AF65-F5344CB8AC3E}">
        <p14:creationId xmlns:p14="http://schemas.microsoft.com/office/powerpoint/2010/main" val="139716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 descr="retângulo azul">
            <a:extLst>
              <a:ext uri="{FF2B5EF4-FFF2-40B4-BE49-F238E27FC236}">
                <a16:creationId xmlns:a16="http://schemas.microsoft.com/office/drawing/2014/main" id="{BE0CE96F-4417-430F-B0E3-E462691B5C90}"/>
              </a:ext>
            </a:extLst>
          </p:cNvPr>
          <p:cNvSpPr/>
          <p:nvPr/>
        </p:nvSpPr>
        <p:spPr>
          <a:xfrm>
            <a:off x="0" y="1"/>
            <a:ext cx="10058400" cy="2706897"/>
          </a:xfrm>
          <a:prstGeom prst="rect">
            <a:avLst/>
          </a:prstGeom>
          <a:solidFill>
            <a:srgbClr val="6A2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22" name="Imagem 121">
            <a:extLst>
              <a:ext uri="{FF2B5EF4-FFF2-40B4-BE49-F238E27FC236}">
                <a16:creationId xmlns:a16="http://schemas.microsoft.com/office/drawing/2014/main" id="{8960E0C3-B9BA-49EE-A559-DC310CD0EB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/>
          <a:stretch/>
        </p:blipFill>
        <p:spPr>
          <a:xfrm rot="5400000">
            <a:off x="1748973" y="-1759708"/>
            <a:ext cx="3251176" cy="6680362"/>
          </a:xfrm>
          <a:prstGeom prst="rect">
            <a:avLst/>
          </a:prstGeom>
        </p:spPr>
      </p:pic>
      <p:pic>
        <p:nvPicPr>
          <p:cNvPr id="124" name="Imagem 123">
            <a:extLst>
              <a:ext uri="{FF2B5EF4-FFF2-40B4-BE49-F238E27FC236}">
                <a16:creationId xmlns:a16="http://schemas.microsoft.com/office/drawing/2014/main" id="{3D7B5AFC-7410-4EED-A89F-51DAF1AC7F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8"/>
          <a:stretch/>
        </p:blipFill>
        <p:spPr>
          <a:xfrm rot="16200000">
            <a:off x="5578538" y="-1309418"/>
            <a:ext cx="3251176" cy="6213081"/>
          </a:xfrm>
          <a:prstGeom prst="rect">
            <a:avLst/>
          </a:pr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1C0C352C-E9DB-41A7-97E7-F4F157C7E7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60"/>
          <a:stretch/>
        </p:blipFill>
        <p:spPr>
          <a:xfrm>
            <a:off x="53234" y="1829107"/>
            <a:ext cx="3250795" cy="1619608"/>
          </a:xfrm>
          <a:prstGeom prst="rect">
            <a:avLst/>
          </a:prstGeom>
        </p:spPr>
      </p:pic>
      <p:pic>
        <p:nvPicPr>
          <p:cNvPr id="130" name="Imagem 129">
            <a:extLst>
              <a:ext uri="{FF2B5EF4-FFF2-40B4-BE49-F238E27FC236}">
                <a16:creationId xmlns:a16="http://schemas.microsoft.com/office/drawing/2014/main" id="{18086934-75F5-4B1D-9F12-CFFA349BA4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4" b="75970"/>
          <a:stretch/>
        </p:blipFill>
        <p:spPr>
          <a:xfrm rot="12369641">
            <a:off x="2757873" y="93965"/>
            <a:ext cx="2055698" cy="1629743"/>
          </a:xfrm>
          <a:prstGeom prst="rect">
            <a:avLst/>
          </a:prstGeom>
        </p:spPr>
      </p:pic>
      <p:pic>
        <p:nvPicPr>
          <p:cNvPr id="134" name="Imagem 133">
            <a:extLst>
              <a:ext uri="{FF2B5EF4-FFF2-40B4-BE49-F238E27FC236}">
                <a16:creationId xmlns:a16="http://schemas.microsoft.com/office/drawing/2014/main" id="{14575BF3-904B-4950-A95D-DD54EF5972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" r="63290" b="89060"/>
          <a:stretch/>
        </p:blipFill>
        <p:spPr>
          <a:xfrm rot="5400000">
            <a:off x="6109251" y="233008"/>
            <a:ext cx="1193378" cy="627475"/>
          </a:xfrm>
          <a:prstGeom prst="rect">
            <a:avLst/>
          </a:prstGeom>
        </p:spPr>
      </p:pic>
      <p:pic>
        <p:nvPicPr>
          <p:cNvPr id="136" name="Imagem 135">
            <a:extLst>
              <a:ext uri="{FF2B5EF4-FFF2-40B4-BE49-F238E27FC236}">
                <a16:creationId xmlns:a16="http://schemas.microsoft.com/office/drawing/2014/main" id="{65396162-66F5-4CAA-AC53-680CAC5FED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1" b="78127"/>
          <a:stretch/>
        </p:blipFill>
        <p:spPr>
          <a:xfrm rot="3100956">
            <a:off x="6054479" y="1318634"/>
            <a:ext cx="1994648" cy="1485968"/>
          </a:xfrm>
          <a:prstGeom prst="rect">
            <a:avLst/>
          </a:prstGeom>
        </p:spPr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3B6DBDFE-B3E7-4B2B-A02A-857702656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403" y="782740"/>
            <a:ext cx="3949907" cy="1060643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pt-BR" sz="6599" spc="-149" dirty="0"/>
              <a:t>2º Solução</a:t>
            </a:r>
            <a:endParaRPr lang="pt-BR" sz="6599" dirty="0"/>
          </a:p>
        </p:txBody>
      </p:sp>
      <p:sp>
        <p:nvSpPr>
          <p:cNvPr id="12" name="Título 13">
            <a:extLst>
              <a:ext uri="{FF2B5EF4-FFF2-40B4-BE49-F238E27FC236}">
                <a16:creationId xmlns:a16="http://schemas.microsoft.com/office/drawing/2014/main" id="{8C6B4AE4-5C41-4E1D-B12B-95D2CE99D2D3}"/>
              </a:ext>
            </a:extLst>
          </p:cNvPr>
          <p:cNvSpPr txBox="1">
            <a:spLocks/>
          </p:cNvSpPr>
          <p:nvPr/>
        </p:nvSpPr>
        <p:spPr>
          <a:xfrm>
            <a:off x="341832" y="788225"/>
            <a:ext cx="3949907" cy="106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58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pt-BR" sz="6599" spc="-149" dirty="0"/>
              <a:t>1º Solução</a:t>
            </a:r>
            <a:endParaRPr lang="pt-BR" sz="6599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960BDE-5E20-4E65-A775-DED1664A635B}"/>
              </a:ext>
            </a:extLst>
          </p:cNvPr>
          <p:cNvSpPr/>
          <p:nvPr/>
        </p:nvSpPr>
        <p:spPr>
          <a:xfrm>
            <a:off x="0" y="6906260"/>
            <a:ext cx="1881998" cy="86614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119ADFA-6CB4-42AB-9B93-C37F34123E58}"/>
              </a:ext>
            </a:extLst>
          </p:cNvPr>
          <p:cNvCxnSpPr>
            <a:cxnSpLocks/>
          </p:cNvCxnSpPr>
          <p:nvPr/>
        </p:nvCxnSpPr>
        <p:spPr>
          <a:xfrm>
            <a:off x="5029200" y="0"/>
            <a:ext cx="0" cy="2704770"/>
          </a:xfrm>
          <a:prstGeom prst="line">
            <a:avLst/>
          </a:prstGeom>
          <a:ln w="5715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D171DA13-6261-499D-B414-D0B938F3E64C}"/>
              </a:ext>
            </a:extLst>
          </p:cNvPr>
          <p:cNvSpPr/>
          <p:nvPr/>
        </p:nvSpPr>
        <p:spPr>
          <a:xfrm>
            <a:off x="0" y="3016518"/>
            <a:ext cx="10067813" cy="47671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Título 13">
            <a:extLst>
              <a:ext uri="{FF2B5EF4-FFF2-40B4-BE49-F238E27FC236}">
                <a16:creationId xmlns:a16="http://schemas.microsoft.com/office/drawing/2014/main" id="{DFA49338-D958-4F28-97B7-9FFF4F2FD7C2}"/>
              </a:ext>
            </a:extLst>
          </p:cNvPr>
          <p:cNvSpPr txBox="1">
            <a:spLocks/>
          </p:cNvSpPr>
          <p:nvPr/>
        </p:nvSpPr>
        <p:spPr>
          <a:xfrm>
            <a:off x="0" y="2450247"/>
            <a:ext cx="10067827" cy="566270"/>
          </a:xfrm>
          <a:prstGeom prst="rect">
            <a:avLst/>
          </a:prstGeom>
          <a:solidFill>
            <a:srgbClr val="F0F0F0"/>
          </a:solidFill>
          <a:ln w="57150">
            <a:solidFill>
              <a:srgbClr val="CCBBF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10058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pt-BR" sz="3200" dirty="0">
                <a:solidFill>
                  <a:schemeClr val="tx1"/>
                </a:solidFill>
              </a:rPr>
              <a:t>Bag </a:t>
            </a:r>
            <a:r>
              <a:rPr lang="pt-BR" sz="3200" dirty="0" err="1">
                <a:solidFill>
                  <a:schemeClr val="tx1"/>
                </a:solidFill>
              </a:rPr>
              <a:t>of</a:t>
            </a:r>
            <a:r>
              <a:rPr lang="pt-BR" sz="3200" dirty="0">
                <a:solidFill>
                  <a:schemeClr val="tx1"/>
                </a:solidFill>
              </a:rPr>
              <a:t> Words(</a:t>
            </a:r>
            <a:r>
              <a:rPr lang="pt-BR" sz="3200" dirty="0" err="1">
                <a:solidFill>
                  <a:schemeClr val="tx1"/>
                </a:solidFill>
              </a:rPr>
              <a:t>sklearn</a:t>
            </a:r>
            <a:r>
              <a:rPr lang="pt-BR" sz="32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B005FC2-3512-457E-8A17-48432F0033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70" y="3922508"/>
            <a:ext cx="9685859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1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 descr="retângulo azul">
            <a:extLst>
              <a:ext uri="{FF2B5EF4-FFF2-40B4-BE49-F238E27FC236}">
                <a16:creationId xmlns:a16="http://schemas.microsoft.com/office/drawing/2014/main" id="{BE0CE96F-4417-430F-B0E3-E462691B5C90}"/>
              </a:ext>
            </a:extLst>
          </p:cNvPr>
          <p:cNvSpPr/>
          <p:nvPr/>
        </p:nvSpPr>
        <p:spPr>
          <a:xfrm>
            <a:off x="0" y="1"/>
            <a:ext cx="10058400" cy="2706897"/>
          </a:xfrm>
          <a:prstGeom prst="rect">
            <a:avLst/>
          </a:prstGeom>
          <a:solidFill>
            <a:srgbClr val="6A2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22" name="Imagem 121">
            <a:extLst>
              <a:ext uri="{FF2B5EF4-FFF2-40B4-BE49-F238E27FC236}">
                <a16:creationId xmlns:a16="http://schemas.microsoft.com/office/drawing/2014/main" id="{8960E0C3-B9BA-49EE-A559-DC310CD0EB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/>
          <a:stretch/>
        </p:blipFill>
        <p:spPr>
          <a:xfrm rot="5400000">
            <a:off x="1748973" y="-1759708"/>
            <a:ext cx="3251176" cy="6680362"/>
          </a:xfrm>
          <a:prstGeom prst="rect">
            <a:avLst/>
          </a:prstGeom>
        </p:spPr>
      </p:pic>
      <p:pic>
        <p:nvPicPr>
          <p:cNvPr id="124" name="Imagem 123">
            <a:extLst>
              <a:ext uri="{FF2B5EF4-FFF2-40B4-BE49-F238E27FC236}">
                <a16:creationId xmlns:a16="http://schemas.microsoft.com/office/drawing/2014/main" id="{3D7B5AFC-7410-4EED-A89F-51DAF1AC7F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8"/>
          <a:stretch/>
        </p:blipFill>
        <p:spPr>
          <a:xfrm rot="16200000">
            <a:off x="5578538" y="-1309418"/>
            <a:ext cx="3251176" cy="6213081"/>
          </a:xfrm>
          <a:prstGeom prst="rect">
            <a:avLst/>
          </a:pr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1C0C352C-E9DB-41A7-97E7-F4F157C7E7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60"/>
          <a:stretch/>
        </p:blipFill>
        <p:spPr>
          <a:xfrm>
            <a:off x="53234" y="1829107"/>
            <a:ext cx="3250795" cy="1619608"/>
          </a:xfrm>
          <a:prstGeom prst="rect">
            <a:avLst/>
          </a:prstGeom>
        </p:spPr>
      </p:pic>
      <p:pic>
        <p:nvPicPr>
          <p:cNvPr id="130" name="Imagem 129">
            <a:extLst>
              <a:ext uri="{FF2B5EF4-FFF2-40B4-BE49-F238E27FC236}">
                <a16:creationId xmlns:a16="http://schemas.microsoft.com/office/drawing/2014/main" id="{18086934-75F5-4B1D-9F12-CFFA349BA4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4" b="75970"/>
          <a:stretch/>
        </p:blipFill>
        <p:spPr>
          <a:xfrm rot="12369641">
            <a:off x="2757873" y="93965"/>
            <a:ext cx="2055698" cy="1629743"/>
          </a:xfrm>
          <a:prstGeom prst="rect">
            <a:avLst/>
          </a:prstGeom>
        </p:spPr>
      </p:pic>
      <p:pic>
        <p:nvPicPr>
          <p:cNvPr id="134" name="Imagem 133">
            <a:extLst>
              <a:ext uri="{FF2B5EF4-FFF2-40B4-BE49-F238E27FC236}">
                <a16:creationId xmlns:a16="http://schemas.microsoft.com/office/drawing/2014/main" id="{14575BF3-904B-4950-A95D-DD54EF5972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" r="63290" b="89060"/>
          <a:stretch/>
        </p:blipFill>
        <p:spPr>
          <a:xfrm rot="5400000">
            <a:off x="6109251" y="233008"/>
            <a:ext cx="1193378" cy="627475"/>
          </a:xfrm>
          <a:prstGeom prst="rect">
            <a:avLst/>
          </a:prstGeom>
        </p:spPr>
      </p:pic>
      <p:pic>
        <p:nvPicPr>
          <p:cNvPr id="136" name="Imagem 135">
            <a:extLst>
              <a:ext uri="{FF2B5EF4-FFF2-40B4-BE49-F238E27FC236}">
                <a16:creationId xmlns:a16="http://schemas.microsoft.com/office/drawing/2014/main" id="{65396162-66F5-4CAA-AC53-680CAC5FED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1" b="78127"/>
          <a:stretch/>
        </p:blipFill>
        <p:spPr>
          <a:xfrm rot="3100956">
            <a:off x="6054479" y="1318634"/>
            <a:ext cx="1994648" cy="1485968"/>
          </a:xfrm>
          <a:prstGeom prst="rect">
            <a:avLst/>
          </a:prstGeom>
        </p:spPr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3B6DBDFE-B3E7-4B2B-A02A-857702656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403" y="782740"/>
            <a:ext cx="3949907" cy="1060643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pt-BR" sz="6599" spc="-149" dirty="0"/>
              <a:t>2º Solução</a:t>
            </a:r>
            <a:endParaRPr lang="pt-BR" sz="6599" dirty="0"/>
          </a:p>
        </p:txBody>
      </p:sp>
      <p:sp>
        <p:nvSpPr>
          <p:cNvPr id="12" name="Título 13">
            <a:extLst>
              <a:ext uri="{FF2B5EF4-FFF2-40B4-BE49-F238E27FC236}">
                <a16:creationId xmlns:a16="http://schemas.microsoft.com/office/drawing/2014/main" id="{8C6B4AE4-5C41-4E1D-B12B-95D2CE99D2D3}"/>
              </a:ext>
            </a:extLst>
          </p:cNvPr>
          <p:cNvSpPr txBox="1">
            <a:spLocks/>
          </p:cNvSpPr>
          <p:nvPr/>
        </p:nvSpPr>
        <p:spPr>
          <a:xfrm>
            <a:off x="341832" y="788225"/>
            <a:ext cx="3949907" cy="106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58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pt-BR" sz="6599" spc="-149" dirty="0"/>
              <a:t>1º Solução</a:t>
            </a:r>
            <a:endParaRPr lang="pt-BR" sz="6599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960BDE-5E20-4E65-A775-DED1664A635B}"/>
              </a:ext>
            </a:extLst>
          </p:cNvPr>
          <p:cNvSpPr/>
          <p:nvPr/>
        </p:nvSpPr>
        <p:spPr>
          <a:xfrm>
            <a:off x="0" y="6906260"/>
            <a:ext cx="1881998" cy="86614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119ADFA-6CB4-42AB-9B93-C37F34123E58}"/>
              </a:ext>
            </a:extLst>
          </p:cNvPr>
          <p:cNvCxnSpPr>
            <a:cxnSpLocks/>
          </p:cNvCxnSpPr>
          <p:nvPr/>
        </p:nvCxnSpPr>
        <p:spPr>
          <a:xfrm>
            <a:off x="5029200" y="0"/>
            <a:ext cx="0" cy="2704770"/>
          </a:xfrm>
          <a:prstGeom prst="line">
            <a:avLst/>
          </a:prstGeom>
          <a:ln w="5715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D171DA13-6261-499D-B414-D0B938F3E64C}"/>
              </a:ext>
            </a:extLst>
          </p:cNvPr>
          <p:cNvSpPr/>
          <p:nvPr/>
        </p:nvSpPr>
        <p:spPr>
          <a:xfrm>
            <a:off x="0" y="3016518"/>
            <a:ext cx="10067813" cy="47671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Título 13">
            <a:extLst>
              <a:ext uri="{FF2B5EF4-FFF2-40B4-BE49-F238E27FC236}">
                <a16:creationId xmlns:a16="http://schemas.microsoft.com/office/drawing/2014/main" id="{DFA49338-D958-4F28-97B7-9FFF4F2FD7C2}"/>
              </a:ext>
            </a:extLst>
          </p:cNvPr>
          <p:cNvSpPr txBox="1">
            <a:spLocks/>
          </p:cNvSpPr>
          <p:nvPr/>
        </p:nvSpPr>
        <p:spPr>
          <a:xfrm>
            <a:off x="0" y="2450247"/>
            <a:ext cx="10067827" cy="566270"/>
          </a:xfrm>
          <a:prstGeom prst="rect">
            <a:avLst/>
          </a:prstGeom>
          <a:solidFill>
            <a:srgbClr val="F0F0F0"/>
          </a:solidFill>
          <a:ln w="57150">
            <a:solidFill>
              <a:srgbClr val="CCBBF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10058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pt-BR" sz="3200" dirty="0" err="1">
                <a:solidFill>
                  <a:schemeClr val="tx1"/>
                </a:solidFill>
              </a:rPr>
              <a:t>Naive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err="1">
                <a:solidFill>
                  <a:schemeClr val="tx1"/>
                </a:solidFill>
              </a:rPr>
              <a:t>Bayes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B129DD-43FD-46DB-926E-17317B30EB92}"/>
              </a:ext>
            </a:extLst>
          </p:cNvPr>
          <p:cNvSpPr txBox="1"/>
          <p:nvPr/>
        </p:nvSpPr>
        <p:spPr>
          <a:xfrm>
            <a:off x="1092200" y="3422148"/>
            <a:ext cx="787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Para criar o modelo de classificação foi utilizado o algoritmo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Naïve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F3ABC64-15C7-4D5B-B66F-05B6DE8322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01" y="4089033"/>
            <a:ext cx="6692696" cy="90669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719F809-4C06-4C54-AE67-AF86BD5F58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132" y="5359472"/>
            <a:ext cx="5324135" cy="107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50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InfographicTemplateBrandColors">
      <a:dk1>
        <a:sysClr val="windowText" lastClr="000000"/>
      </a:dk1>
      <a:lt1>
        <a:sysClr val="window" lastClr="FFFFFF"/>
      </a:lt1>
      <a:dk2>
        <a:srgbClr val="2F2F2F"/>
      </a:dk2>
      <a:lt2>
        <a:srgbClr val="D2D2D2"/>
      </a:lt2>
      <a:accent1>
        <a:srgbClr val="0078D4"/>
      </a:accent1>
      <a:accent2>
        <a:srgbClr val="D83B01"/>
      </a:accent2>
      <a:accent3>
        <a:srgbClr val="939393"/>
      </a:accent3>
      <a:accent4>
        <a:srgbClr val="FFF100"/>
      </a:accent4>
      <a:accent5>
        <a:srgbClr val="003F50"/>
      </a:accent5>
      <a:accent6>
        <a:srgbClr val="BAD80A"/>
      </a:accent6>
      <a:hlink>
        <a:srgbClr val="0078D4"/>
      </a:hlink>
      <a:folHlink>
        <a:srgbClr val="A80000"/>
      </a:folHlink>
    </a:clrScheme>
    <a:fontScheme name="Custom 2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2268990_TF55564963" id="{228EF2C6-F7EC-4605-B99F-045DF826A2AF}" vid="{CE6A38D8-F79E-42A0-A078-779E4482A4E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Trabalhe a partir de qualquer lugar</Template>
  <TotalTime>1531</TotalTime>
  <Words>674</Words>
  <Application>Microsoft Office PowerPoint</Application>
  <PresentationFormat>Personalizar</PresentationFormat>
  <Paragraphs>131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Segoe UI Semibold</vt:lpstr>
      <vt:lpstr>Wingdings</vt:lpstr>
      <vt:lpstr>Tema do Office</vt:lpstr>
      <vt:lpstr>Projeto de disciplina</vt:lpstr>
      <vt:lpstr>Problema</vt:lpstr>
      <vt:lpstr>2º Solução</vt:lpstr>
      <vt:lpstr>2º Solução</vt:lpstr>
      <vt:lpstr>2º Solução</vt:lpstr>
      <vt:lpstr>2º Solução</vt:lpstr>
      <vt:lpstr>2º Solução</vt:lpstr>
      <vt:lpstr>2º Solução</vt:lpstr>
      <vt:lpstr>2º Solução</vt:lpstr>
      <vt:lpstr>2º Solução</vt:lpstr>
      <vt:lpstr>Google Colaboratory – (Notebooks)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Trabalhe em qualquer lugar</dc:title>
  <dc:creator>jefte lopes</dc:creator>
  <cp:lastModifiedBy>jefte lopes</cp:lastModifiedBy>
  <cp:revision>85</cp:revision>
  <dcterms:created xsi:type="dcterms:W3CDTF">2020-08-06T19:01:18Z</dcterms:created>
  <dcterms:modified xsi:type="dcterms:W3CDTF">2021-02-03T13:07:34Z</dcterms:modified>
</cp:coreProperties>
</file>