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89BDFBA-C009-4476-A07A-A0F578AB320F}" type="datetimeFigureOut">
              <a:rPr lang="en-US" smtClean="0"/>
              <a:t>6/30/2024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F514713-482F-4314-AE49-DD666CE80A29}"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BDFBA-C009-4476-A07A-A0F578AB32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4713-482F-4314-AE49-DD666CE80A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BDFBA-C009-4476-A07A-A0F578AB32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4713-482F-4314-AE49-DD666CE80A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89BDFBA-C009-4476-A07A-A0F578AB32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4713-482F-4314-AE49-DD666CE80A2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9BDFBA-C009-4476-A07A-A0F578AB320F}" type="datetimeFigureOut">
              <a:rPr lang="en-US" smtClean="0"/>
              <a:t>6/30/2024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F514713-482F-4314-AE49-DD666CE80A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BDFBA-C009-4476-A07A-A0F578AB320F}"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4713-482F-4314-AE49-DD666CE80A2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89BDFBA-C009-4476-A07A-A0F578AB320F}"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14713-482F-4314-AE49-DD666CE80A2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9BDFBA-C009-4476-A07A-A0F578AB320F}"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14713-482F-4314-AE49-DD666CE80A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BDFBA-C009-4476-A07A-A0F578AB320F}"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14713-482F-4314-AE49-DD666CE80A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9BDFBA-C009-4476-A07A-A0F578AB320F}"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4713-482F-4314-AE49-DD666CE80A29}"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9BDFBA-C009-4476-A07A-A0F578AB320F}" type="datetimeFigureOut">
              <a:rPr lang="en-US" smtClean="0"/>
              <a:t>6/30/2024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F514713-482F-4314-AE49-DD666CE80A2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89BDFBA-C009-4476-A07A-A0F578AB320F}" type="datetimeFigureOut">
              <a:rPr lang="en-US" smtClean="0"/>
              <a:t>6/30/2024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514713-482F-4314-AE49-DD666CE80A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4286256"/>
            <a:ext cx="3500462" cy="1600200"/>
          </a:xfrm>
        </p:spPr>
        <p:txBody>
          <a:bodyPr/>
          <a:lstStyle/>
          <a:p>
            <a:r>
              <a:rPr lang="en-IN" dirty="0" smtClean="0"/>
              <a:t>By : </a:t>
            </a:r>
          </a:p>
          <a:p>
            <a:r>
              <a:rPr lang="en-IN" dirty="0" smtClean="0"/>
              <a:t>JEGADEESH K</a:t>
            </a:r>
          </a:p>
          <a:p>
            <a:r>
              <a:rPr lang="en-IN" dirty="0" smtClean="0"/>
              <a:t>23MCM022</a:t>
            </a:r>
            <a:endParaRPr lang="en-US" dirty="0"/>
          </a:p>
        </p:txBody>
      </p:sp>
      <p:sp>
        <p:nvSpPr>
          <p:cNvPr id="2" name="Title 1"/>
          <p:cNvSpPr>
            <a:spLocks noGrp="1"/>
          </p:cNvSpPr>
          <p:nvPr>
            <p:ph type="ctrTitle"/>
          </p:nvPr>
        </p:nvSpPr>
        <p:spPr/>
        <p:txBody>
          <a:bodyPr>
            <a:normAutofit fontScale="90000"/>
          </a:bodyPr>
          <a:lstStyle/>
          <a:p>
            <a:r>
              <a:rPr smtClean="0"/>
              <a:t>Predictive Analysis of College Joining Probabilities Using Multivariate Factors</a:t>
            </a:r>
            <a:endParaRPr lang="en-US" dirty="0"/>
          </a:p>
        </p:txBody>
      </p:sp>
      <p:sp>
        <p:nvSpPr>
          <p:cNvPr id="4" name="TextBox 3"/>
          <p:cNvSpPr txBox="1"/>
          <p:nvPr/>
        </p:nvSpPr>
        <p:spPr>
          <a:xfrm>
            <a:off x="3929058" y="4429132"/>
            <a:ext cx="5000660" cy="1292662"/>
          </a:xfrm>
          <a:prstGeom prst="rect">
            <a:avLst/>
          </a:prstGeom>
          <a:noFill/>
        </p:spPr>
        <p:txBody>
          <a:bodyPr wrap="square" rtlCol="0">
            <a:spAutoFit/>
          </a:bodyPr>
          <a:lstStyle/>
          <a:p>
            <a:pPr algn="ctr"/>
            <a:r>
              <a:rPr lang="en-IN" sz="2600" dirty="0" smtClean="0">
                <a:solidFill>
                  <a:schemeClr val="tx2"/>
                </a:solidFill>
              </a:rPr>
              <a:t>Guided By :</a:t>
            </a:r>
          </a:p>
          <a:p>
            <a:pPr algn="ctr"/>
            <a:r>
              <a:rPr lang="en-IN" sz="2600" dirty="0" smtClean="0">
                <a:solidFill>
                  <a:schemeClr val="tx2"/>
                </a:solidFill>
              </a:rPr>
              <a:t>Dr VENKATA KRISHNA KUMAR S</a:t>
            </a:r>
          </a:p>
          <a:p>
            <a:pPr algn="ctr"/>
            <a:r>
              <a:rPr lang="en-IN" sz="2600" dirty="0" smtClean="0">
                <a:solidFill>
                  <a:schemeClr val="tx2"/>
                </a:solidFill>
              </a:rPr>
              <a:t>Head of MSc Computer Science</a:t>
            </a:r>
            <a:endParaRPr lang="en-US" sz="26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sz="quarter" idx="1"/>
          </p:nvPr>
        </p:nvSpPr>
        <p:spPr/>
        <p:txBody>
          <a:bodyPr/>
          <a:lstStyle/>
          <a:p>
            <a:r>
              <a:rPr lang="en-US" dirty="0" smtClean="0"/>
              <a:t>This project explores the predictive analysis of college joining probabilities based on multiple influencing factors. Utilizing a dataset encompassing various metrics such as Job Market Level, Education Level, Technologies, Political Stability, Natural Disasters, Infrastructures, Demographical Data, Feedbacks, Core Industry Data, and Trade Association Reports, this study aims to forecast the likelihood of students joining specific college streams across different states and districts in India.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 of </a:t>
            </a:r>
            <a:r>
              <a:rPr lang="en-IN" dirty="0" smtClean="0"/>
              <a:t>T</a:t>
            </a:r>
            <a:r>
              <a:rPr lang="en-IN" dirty="0" smtClean="0"/>
              <a:t>he Project</a:t>
            </a:r>
            <a:endParaRPr lang="en-US" dirty="0"/>
          </a:p>
        </p:txBody>
      </p:sp>
      <p:sp>
        <p:nvSpPr>
          <p:cNvPr id="3" name="Content Placeholder 2"/>
          <p:cNvSpPr>
            <a:spLocks noGrp="1"/>
          </p:cNvSpPr>
          <p:nvPr>
            <p:ph sz="quarter" idx="1"/>
          </p:nvPr>
        </p:nvSpPr>
        <p:spPr>
          <a:xfrm>
            <a:off x="928662" y="2000240"/>
            <a:ext cx="7772400" cy="4000528"/>
          </a:xfrm>
        </p:spPr>
        <p:txBody>
          <a:bodyPr/>
          <a:lstStyle/>
          <a:p>
            <a:r>
              <a:rPr lang="en-US" dirty="0" smtClean="0"/>
              <a:t>The findings of this study can aid educational institutions, policymakers, and stakeholders in understanding the key determinants influencing student enrollment, thereby enabling data-driven decision-making to enhance educational strategies and policies. The project highlights the importance of a </a:t>
            </a:r>
            <a:r>
              <a:rPr lang="en-US" dirty="0" err="1" smtClean="0"/>
              <a:t>multifactorial</a:t>
            </a:r>
            <a:r>
              <a:rPr lang="en-US" dirty="0" smtClean="0"/>
              <a:t> approach in predicting student behavior and offers a comprehensive framework for analyzing and improving college joining rates.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Specifications</a:t>
            </a:r>
            <a:endParaRPr lang="en-US" dirty="0"/>
          </a:p>
        </p:txBody>
      </p:sp>
      <p:sp>
        <p:nvSpPr>
          <p:cNvPr id="3" name="Content Placeholder 2"/>
          <p:cNvSpPr>
            <a:spLocks noGrp="1"/>
          </p:cNvSpPr>
          <p:nvPr>
            <p:ph sz="quarter" idx="1"/>
          </p:nvPr>
        </p:nvSpPr>
        <p:spPr>
          <a:xfrm>
            <a:off x="1000100" y="2071678"/>
            <a:ext cx="7772400" cy="3767150"/>
          </a:xfrm>
        </p:spPr>
        <p:txBody>
          <a:bodyPr>
            <a:normAutofit lnSpcReduction="10000"/>
          </a:bodyPr>
          <a:lstStyle/>
          <a:p>
            <a:pPr>
              <a:buNone/>
            </a:pPr>
            <a:r>
              <a:rPr lang="en-IN" sz="3000" dirty="0" smtClean="0"/>
              <a:t>HARDWARE SPECIFICATIONS </a:t>
            </a:r>
            <a:r>
              <a:rPr lang="en-IN" sz="2800" dirty="0" smtClean="0"/>
              <a:t>:</a:t>
            </a:r>
          </a:p>
          <a:p>
            <a:pPr>
              <a:buNone/>
            </a:pPr>
            <a:endParaRPr lang="en-IN" sz="2800" dirty="0" smtClean="0"/>
          </a:p>
          <a:p>
            <a:r>
              <a:rPr lang="en-IN" dirty="0" smtClean="0"/>
              <a:t>CPU : Intel core i3 or AMD equivalent</a:t>
            </a:r>
          </a:p>
          <a:p>
            <a:r>
              <a:rPr lang="en-IN" dirty="0" smtClean="0"/>
              <a:t>RAM : 4GB </a:t>
            </a:r>
          </a:p>
          <a:p>
            <a:r>
              <a:rPr lang="en-IN" dirty="0" smtClean="0"/>
              <a:t>STORAGE : 10 GB of free disk space.</a:t>
            </a:r>
          </a:p>
          <a:p>
            <a:r>
              <a:rPr lang="en-IN" dirty="0" smtClean="0"/>
              <a:t>GRAPHICS : Integrated GPU ( Intel HD Graphics 3000 or newer )</a:t>
            </a:r>
          </a:p>
          <a:p>
            <a:r>
              <a:rPr lang="en-IN" dirty="0" smtClean="0"/>
              <a:t>OS : Windows 7 or higher.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Specifications</a:t>
            </a:r>
            <a:endParaRPr lang="en-US" dirty="0"/>
          </a:p>
        </p:txBody>
      </p:sp>
      <p:sp>
        <p:nvSpPr>
          <p:cNvPr id="3" name="Content Placeholder 2"/>
          <p:cNvSpPr>
            <a:spLocks noGrp="1"/>
          </p:cNvSpPr>
          <p:nvPr>
            <p:ph sz="quarter" idx="1"/>
          </p:nvPr>
        </p:nvSpPr>
        <p:spPr/>
        <p:txBody>
          <a:bodyPr/>
          <a:lstStyle/>
          <a:p>
            <a:pPr>
              <a:buNone/>
            </a:pPr>
            <a:r>
              <a:rPr lang="en-IN" sz="3000" dirty="0" smtClean="0"/>
              <a:t> SOFTWARE SPECIFICATIONS :</a:t>
            </a:r>
          </a:p>
          <a:p>
            <a:pPr>
              <a:buNone/>
            </a:pPr>
            <a:r>
              <a:rPr lang="en-IN" dirty="0" smtClean="0"/>
              <a:t> </a:t>
            </a:r>
          </a:p>
          <a:p>
            <a:r>
              <a:rPr lang="en-IN" dirty="0" err="1" smtClean="0"/>
              <a:t>PyCharm</a:t>
            </a:r>
            <a:r>
              <a:rPr lang="en-IN" dirty="0" smtClean="0"/>
              <a:t> </a:t>
            </a:r>
            <a:r>
              <a:rPr lang="en-IN" dirty="0" smtClean="0"/>
              <a:t>IDE</a:t>
            </a:r>
          </a:p>
          <a:p>
            <a:endParaRPr lang="en-IN" dirty="0" smtClean="0"/>
          </a:p>
          <a:p>
            <a:endParaRPr lang="en-IN" dirty="0" smtClean="0"/>
          </a:p>
          <a:p>
            <a:r>
              <a:rPr lang="en-IN" dirty="0" smtClean="0"/>
              <a:t>Google </a:t>
            </a:r>
            <a:r>
              <a:rPr lang="en-IN" dirty="0" err="1" smtClean="0"/>
              <a:t>Colab</a:t>
            </a:r>
            <a:endParaRPr lang="en-IN" dirty="0" smtClean="0"/>
          </a:p>
          <a:p>
            <a:endParaRPr lang="en-IN" dirty="0" smtClean="0"/>
          </a:p>
          <a:p>
            <a:endParaRPr lang="en-IN" dirty="0" smtClean="0"/>
          </a:p>
          <a:p>
            <a:r>
              <a:rPr lang="en-IN" dirty="0" smtClean="0"/>
              <a:t>Microsoft Excel</a:t>
            </a:r>
          </a:p>
          <a:p>
            <a:endParaRPr lang="en-IN" dirty="0" smtClean="0"/>
          </a:p>
          <a:p>
            <a:endParaRPr lang="en-US" dirty="0"/>
          </a:p>
        </p:txBody>
      </p:sp>
      <p:pic>
        <p:nvPicPr>
          <p:cNvPr id="4" name="Picture 3" descr="pycharm.png"/>
          <p:cNvPicPr>
            <a:picLocks noChangeAspect="1"/>
          </p:cNvPicPr>
          <p:nvPr/>
        </p:nvPicPr>
        <p:blipFill>
          <a:blip r:embed="rId2"/>
          <a:stretch>
            <a:fillRect/>
          </a:stretch>
        </p:blipFill>
        <p:spPr>
          <a:xfrm>
            <a:off x="4357686" y="2000240"/>
            <a:ext cx="3886200" cy="1171575"/>
          </a:xfrm>
          <a:prstGeom prst="rect">
            <a:avLst/>
          </a:prstGeom>
        </p:spPr>
      </p:pic>
      <p:pic>
        <p:nvPicPr>
          <p:cNvPr id="5" name="Picture 4" descr="colab.png"/>
          <p:cNvPicPr>
            <a:picLocks noChangeAspect="1"/>
          </p:cNvPicPr>
          <p:nvPr/>
        </p:nvPicPr>
        <p:blipFill>
          <a:blip r:embed="rId3"/>
          <a:stretch>
            <a:fillRect/>
          </a:stretch>
        </p:blipFill>
        <p:spPr>
          <a:xfrm>
            <a:off x="5357818" y="3143248"/>
            <a:ext cx="2133600" cy="1785950"/>
          </a:xfrm>
          <a:prstGeom prst="rect">
            <a:avLst/>
          </a:prstGeom>
        </p:spPr>
      </p:pic>
      <p:pic>
        <p:nvPicPr>
          <p:cNvPr id="6" name="Picture 5" descr="excel.jpg"/>
          <p:cNvPicPr>
            <a:picLocks noChangeAspect="1"/>
          </p:cNvPicPr>
          <p:nvPr/>
        </p:nvPicPr>
        <p:blipFill>
          <a:blip r:embed="rId4"/>
          <a:stretch>
            <a:fillRect/>
          </a:stretch>
        </p:blipFill>
        <p:spPr>
          <a:xfrm>
            <a:off x="5429256" y="4857760"/>
            <a:ext cx="1785950" cy="1655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pic>
        <p:nvPicPr>
          <p:cNvPr id="4" name="Content Placeholder 3" descr="dfd level0.PNG"/>
          <p:cNvPicPr>
            <a:picLocks noGrp="1" noChangeAspect="1"/>
          </p:cNvPicPr>
          <p:nvPr>
            <p:ph sz="quarter" idx="1"/>
          </p:nvPr>
        </p:nvPicPr>
        <p:blipFill>
          <a:blip r:embed="rId2"/>
          <a:stretch>
            <a:fillRect/>
          </a:stretch>
        </p:blipFill>
        <p:spPr>
          <a:xfrm>
            <a:off x="2357422" y="1571612"/>
            <a:ext cx="4786345" cy="469582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914400" y="2857496"/>
            <a:ext cx="7772400" cy="1928826"/>
          </a:xfrm>
        </p:spPr>
        <p:txBody>
          <a:bodyPr>
            <a:normAutofit/>
          </a:bodyPr>
          <a:lstStyle/>
          <a:p>
            <a:pPr algn="ctr">
              <a:buNone/>
            </a:pPr>
            <a:r>
              <a:rPr lang="en-IN" sz="9600" dirty="0" smtClean="0">
                <a:solidFill>
                  <a:srgbClr val="002060"/>
                </a:solidFill>
                <a:effectLst>
                  <a:outerShdw blurRad="38100" dist="38100" dir="2700000" algn="tl">
                    <a:srgbClr val="000000">
                      <a:alpha val="43137"/>
                    </a:srgbClr>
                  </a:outerShdw>
                </a:effectLst>
              </a:rPr>
              <a:t>Thank You</a:t>
            </a:r>
            <a:endParaRPr lang="en-US" sz="9600"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219</TotalTime>
  <Words>230</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Predictive Analysis of College Joining Probabilities Using Multivariate Factors</vt:lpstr>
      <vt:lpstr>Abstract</vt:lpstr>
      <vt:lpstr>Purpose of The Project</vt:lpstr>
      <vt:lpstr>System Specifications</vt:lpstr>
      <vt:lpstr>System Specifications</vt:lpstr>
      <vt:lpstr>Data Flow Diagram</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College Joining Probabilities Using Multivariate Factors</dc:title>
  <dc:creator>Windows User</dc:creator>
  <cp:lastModifiedBy>Windows User</cp:lastModifiedBy>
  <cp:revision>14</cp:revision>
  <dcterms:created xsi:type="dcterms:W3CDTF">2024-06-30T11:11:26Z</dcterms:created>
  <dcterms:modified xsi:type="dcterms:W3CDTF">2024-06-30T14:51:18Z</dcterms:modified>
</cp:coreProperties>
</file>