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57" r:id="rId4"/>
    <p:sldId id="264" r:id="rId5"/>
    <p:sldId id="262" r:id="rId6"/>
    <p:sldId id="258" r:id="rId7"/>
    <p:sldId id="259" r:id="rId8"/>
    <p:sldId id="260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72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DFBA-C009-4476-A07A-A0F578AB320F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514713-482F-4314-AE49-DD666CE80A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DFBA-C009-4476-A07A-A0F578AB320F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4713-482F-4314-AE49-DD666CE80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DFBA-C009-4476-A07A-A0F578AB320F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4713-482F-4314-AE49-DD666CE80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DFBA-C009-4476-A07A-A0F578AB320F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4713-482F-4314-AE49-DD666CE80A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DFBA-C009-4476-A07A-A0F578AB320F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F514713-482F-4314-AE49-DD666CE80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DFBA-C009-4476-A07A-A0F578AB320F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4713-482F-4314-AE49-DD666CE80A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DFBA-C009-4476-A07A-A0F578AB320F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4713-482F-4314-AE49-DD666CE80A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DFBA-C009-4476-A07A-A0F578AB320F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4713-482F-4314-AE49-DD666CE80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DFBA-C009-4476-A07A-A0F578AB320F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4713-482F-4314-AE49-DD666CE80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DFBA-C009-4476-A07A-A0F578AB320F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4713-482F-4314-AE49-DD666CE80A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DFBA-C009-4476-A07A-A0F578AB320F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F514713-482F-4314-AE49-DD666CE80A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89BDFBA-C009-4476-A07A-A0F578AB320F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514713-482F-4314-AE49-DD666CE80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4286256"/>
            <a:ext cx="3500462" cy="16002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: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JEGADEESH K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23MCM022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Prediction for a College Programs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429132"/>
            <a:ext cx="52938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:</a:t>
            </a:r>
          </a:p>
          <a:p>
            <a:pPr algn="ctr"/>
            <a:r>
              <a:rPr lang="en-IN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VENKATA KRISHNA KUMAR S</a:t>
            </a:r>
          </a:p>
          <a:p>
            <a:pPr algn="ctr"/>
            <a:r>
              <a:rPr lang="en-IN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 of MSc Computer Science</a:t>
            </a:r>
            <a:endParaRPr lang="en-US" sz="2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provide the dataset: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Users upload the raw dataset (CSV file) to the system.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Collection: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Load Dataset: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loads the raw dataset into memory from the uploaded CSV file.</a:t>
            </a: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Preprocess Data: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is cleaned and prepared for analysis (handling missing values, normalizing data, etc.).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Split Data: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preprocessed data is divided into training and testing sets to validate the model.</a:t>
            </a: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Train Model: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trains a Linear Regression model using the training dataset.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9412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24744"/>
            <a:ext cx="7772400" cy="423308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Inputs: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Provide Inputs: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input specific state, district, college, and stream details.</a:t>
            </a:r>
          </a:p>
          <a:p>
            <a:pPr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Function: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inputs are used to filter the data and tailor the predictions specifically for those details</a:t>
            </a:r>
          </a:p>
          <a:p>
            <a:pPr>
              <a:buFont typeface="Wingdings" pitchFamily="2" charset="2"/>
              <a:buChar char="v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Generate Predictions: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trained model predicts future joining probabilities based on the given input factors and user-provided details (state, district, college, stream).</a:t>
            </a:r>
          </a:p>
          <a:p>
            <a:pPr>
              <a:buFont typeface="Wingdings" pitchFamily="2" charset="2"/>
              <a:buChar char="v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Create Plots: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generates visualizations (graphs or charts) to show how different factors affect the joining probabilities for the specified state, district, college, and stream.</a:t>
            </a:r>
          </a:p>
          <a:p>
            <a:pPr>
              <a:buFont typeface="Wingdings" pitchFamily="2" charset="2"/>
              <a:buChar char="v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Results: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Output Predictions and Visualizations: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final predictions and visualizations are presented to the users to help them make data-driven decisions.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a Machine Learning 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72816"/>
            <a:ext cx="7772400" cy="396044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predicting future values based on past data, several algorithms can be used. The choice depends on the complexity and nature of the data: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simple, linear relationships between features and target.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and Random Forests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capturing non-linear relationships and interactions between features.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complex and high-dimensional data with intricate patterns.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 our project,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because it can handle non-linear relationships and provide robust predictions by averaging multiple decision trees, reducing the risk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By following these steps, the algorithm can effectively learn from past data and make accurate predictions for future outcomes.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user\Desktop\excel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71612"/>
            <a:ext cx="7772400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Design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C09684-28A0-47F2-8400-1C5EB250B6F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27" y="1514165"/>
            <a:ext cx="6601746" cy="443927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Design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CE1523-C9CB-43C3-BDE1-F5D4D70E284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1" y="1447800"/>
            <a:ext cx="7386517" cy="45720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1AC2-B55C-4996-A209-65A0FFED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2FDA49-CF83-4ACD-8547-20CF87D881C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638" y="1447800"/>
            <a:ext cx="5633924" cy="4572000"/>
          </a:xfrm>
        </p:spPr>
      </p:pic>
    </p:spTree>
    <p:extLst>
      <p:ext uri="{BB962C8B-B14F-4D97-AF65-F5344CB8AC3E}">
        <p14:creationId xmlns:p14="http://schemas.microsoft.com/office/powerpoint/2010/main" val="2065827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857496"/>
            <a:ext cx="7772400" cy="192882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9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9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project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 diagram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design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explores the predictive analysis of college joining probabilities based on multiple influencing factors. Utilizing a dataset encompassing various metrics such 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 Market Level,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 Level,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Political Stability,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Disasters,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Infrastructures,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Demographical Data,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Feedbacks,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Industry Data,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Trade Association Reports, 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This study aims to forecast the likelihood of students joining specific college streams across different states and districts in India.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28662" y="2000240"/>
            <a:ext cx="7772400" cy="400052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findings of this study can aid educational institutions, policymakers, and stakeholders in understanding the key determinants influencing student enrollment, thereby enabling data-driven decision-making to enhance educational strategies and policies.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highlights the importance of a multifactorial approach in predicting student behavior and offers a comprehensive framework for analyzing and improving college joining rates.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00100" y="2071678"/>
            <a:ext cx="7772400" cy="37671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000" dirty="0"/>
              <a:t>HARDWARE SPECIFICATIONS </a:t>
            </a:r>
            <a:r>
              <a:rPr lang="en-IN" sz="2800" dirty="0"/>
              <a:t>:</a:t>
            </a:r>
          </a:p>
          <a:p>
            <a:pPr>
              <a:buNone/>
            </a:pPr>
            <a:endParaRPr lang="en-IN" sz="2800" dirty="0"/>
          </a:p>
          <a:p>
            <a:r>
              <a:rPr lang="en-IN" dirty="0"/>
              <a:t>CPU : Intel core i3 or AMD equivalent</a:t>
            </a:r>
          </a:p>
          <a:p>
            <a:r>
              <a:rPr lang="en-IN" dirty="0"/>
              <a:t>RAM : 4GB </a:t>
            </a:r>
          </a:p>
          <a:p>
            <a:r>
              <a:rPr lang="en-IN" dirty="0"/>
              <a:t>STORAGE : 10 GB of free disk space.</a:t>
            </a:r>
          </a:p>
          <a:p>
            <a:r>
              <a:rPr lang="en-IN" dirty="0"/>
              <a:t>GRAPHICS : Integrated GPU ( Intel HD Graphics 3000 or newer 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sz="3000" dirty="0"/>
              <a:t> </a:t>
            </a:r>
          </a:p>
          <a:p>
            <a:pPr>
              <a:buNone/>
            </a:pPr>
            <a:r>
              <a:rPr lang="en-IN" sz="3000" dirty="0"/>
              <a:t>SOFTWARE SPECIFICATIONS :</a:t>
            </a:r>
          </a:p>
          <a:p>
            <a:pPr>
              <a:buNone/>
            </a:pPr>
            <a:r>
              <a:rPr lang="en-IN" dirty="0"/>
              <a:t> </a:t>
            </a:r>
          </a:p>
          <a:p>
            <a:r>
              <a:rPr lang="en-IN" dirty="0"/>
              <a:t>Tools used : </a:t>
            </a:r>
            <a:r>
              <a:rPr lang="en-IN" dirty="0" err="1"/>
              <a:t>PyCharm</a:t>
            </a:r>
            <a:r>
              <a:rPr lang="en-IN" dirty="0"/>
              <a:t> IDE , Google </a:t>
            </a:r>
            <a:r>
              <a:rPr lang="en-IN" dirty="0" err="1"/>
              <a:t>colab</a:t>
            </a:r>
            <a:r>
              <a:rPr lang="en-IN" dirty="0"/>
              <a:t>.</a:t>
            </a:r>
          </a:p>
          <a:p>
            <a:r>
              <a:rPr lang="en-IN" dirty="0"/>
              <a:t>Programming languages :  Python , HTML , CSS</a:t>
            </a:r>
          </a:p>
          <a:p>
            <a:r>
              <a:rPr lang="en-IN" dirty="0"/>
              <a:t>Operating System : Windows 10.</a:t>
            </a:r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Flow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user\Desktop\dfd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09544" y="1657060"/>
            <a:ext cx="4382112" cy="4153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Flow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user\Desktop\dfd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428736"/>
            <a:ext cx="6326046" cy="4907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498</TotalTime>
  <Words>639</Words>
  <Application>Microsoft Office PowerPoint</Application>
  <PresentationFormat>On-screen Show (4:3)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Franklin Gothic Book</vt:lpstr>
      <vt:lpstr>Perpetua</vt:lpstr>
      <vt:lpstr>Times New Roman</vt:lpstr>
      <vt:lpstr>Wingdings</vt:lpstr>
      <vt:lpstr>Wingdings 2</vt:lpstr>
      <vt:lpstr>Equity</vt:lpstr>
      <vt:lpstr>Demand Prediction for a College Programs</vt:lpstr>
      <vt:lpstr>                       Contents</vt:lpstr>
      <vt:lpstr>Introduction</vt:lpstr>
      <vt:lpstr>Introduction</vt:lpstr>
      <vt:lpstr>Purpose of The Project</vt:lpstr>
      <vt:lpstr>System Specifications</vt:lpstr>
      <vt:lpstr>System Specifications</vt:lpstr>
      <vt:lpstr>Work Flow Diagram</vt:lpstr>
      <vt:lpstr>Work Flow Diagram</vt:lpstr>
      <vt:lpstr>Work Flow</vt:lpstr>
      <vt:lpstr>Work Flow</vt:lpstr>
      <vt:lpstr>Choosing a Machine Learning Algorithm</vt:lpstr>
      <vt:lpstr>Dataset sample</vt:lpstr>
      <vt:lpstr>Input Design</vt:lpstr>
      <vt:lpstr>Output Design</vt:lpstr>
      <vt:lpstr>Output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of College Joining Probabilities Using Multivariate Factors</dc:title>
  <dc:creator>Windows User</dc:creator>
  <cp:lastModifiedBy>23mcm022</cp:lastModifiedBy>
  <cp:revision>38</cp:revision>
  <dcterms:created xsi:type="dcterms:W3CDTF">2024-06-30T11:11:26Z</dcterms:created>
  <dcterms:modified xsi:type="dcterms:W3CDTF">2024-08-01T03:20:27Z</dcterms:modified>
</cp:coreProperties>
</file>