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 id="2147483660" r:id="rId4"/>
    <p:sldMasterId id="2147483661" r:id="rId5"/>
    <p:sldMasterId id="2147483662" r:id="rId6"/>
    <p:sldMasterId id="2147483663" r:id="rId7"/>
    <p:sldMasterId id="2147483664" r:id="rId8"/>
    <p:sldMasterId id="2147483665" r:id="rId9"/>
    <p:sldMasterId id="2147483666" r:id="rId10"/>
    <p:sldMasterId id="2147483667" r:id="rId11"/>
    <p:sldMasterId id="2147483668" r:id="rId12"/>
    <p:sldMasterId id="2147483669"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6.xml"/><Relationship Id="rId22" Type="http://schemas.openxmlformats.org/officeDocument/2006/relationships/slide" Target="slides/slide8.xml"/><Relationship Id="rId21" Type="http://schemas.openxmlformats.org/officeDocument/2006/relationships/slide" Target="slides/slide7.xml"/><Relationship Id="rId24" Type="http://schemas.openxmlformats.org/officeDocument/2006/relationships/slide" Target="slides/slide10.xml"/><Relationship Id="rId23" Type="http://schemas.openxmlformats.org/officeDocument/2006/relationships/slide" Target="slides/slide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26" Type="http://schemas.openxmlformats.org/officeDocument/2006/relationships/slide" Target="slides/slide12.xml"/><Relationship Id="rId25" Type="http://schemas.openxmlformats.org/officeDocument/2006/relationships/slide" Target="slides/slide11.xml"/><Relationship Id="rId28" Type="http://schemas.openxmlformats.org/officeDocument/2006/relationships/slide" Target="slides/slide14.xml"/><Relationship Id="rId27" Type="http://schemas.openxmlformats.org/officeDocument/2006/relationships/slide" Target="slides/slide13.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15.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7.xml"/><Relationship Id="rId30" Type="http://schemas.openxmlformats.org/officeDocument/2006/relationships/slide" Target="slides/slide16.xml"/><Relationship Id="rId11" Type="http://schemas.openxmlformats.org/officeDocument/2006/relationships/slideMaster" Target="slideMasters/slideMaster9.xml"/><Relationship Id="rId10" Type="http://schemas.openxmlformats.org/officeDocument/2006/relationships/slideMaster" Target="slideMasters/slideMaster8.xml"/><Relationship Id="rId13" Type="http://schemas.openxmlformats.org/officeDocument/2006/relationships/slideMaster" Target="slideMasters/slideMaster11.xml"/><Relationship Id="rId12" Type="http://schemas.openxmlformats.org/officeDocument/2006/relationships/slideMaster" Target="slideMasters/slideMaster10.xml"/><Relationship Id="rId15" Type="http://schemas.openxmlformats.org/officeDocument/2006/relationships/slide" Target="slides/slide1.xml"/><Relationship Id="rId14" Type="http://schemas.openxmlformats.org/officeDocument/2006/relationships/notesMaster" Target="notesMasters/notesMaster1.xml"/><Relationship Id="rId17" Type="http://schemas.openxmlformats.org/officeDocument/2006/relationships/slide" Target="slides/slide3.xml"/><Relationship Id="rId16" Type="http://schemas.openxmlformats.org/officeDocument/2006/relationships/slide" Target="slides/slide2.xml"/><Relationship Id="rId19" Type="http://schemas.openxmlformats.org/officeDocument/2006/relationships/slide" Target="slides/slide5.xml"/><Relationship Id="rId1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n"/>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n"/>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5" name="Shape 165"/>
        <p:cNvGrpSpPr/>
        <p:nvPr/>
      </p:nvGrpSpPr>
      <p:grpSpPr>
        <a:xfrm>
          <a:off x="0" y="0"/>
          <a:ext cx="0" cy="0"/>
          <a:chOff x="0" y="0"/>
          <a:chExt cx="0" cy="0"/>
        </a:xfrm>
      </p:grpSpPr>
      <p:sp>
        <p:nvSpPr>
          <p:cNvPr id="166" name="Google Shape;166;p2"/>
          <p:cNvSpPr txBox="1"/>
          <p:nvPr>
            <p:ph type="title"/>
          </p:nvPr>
        </p:nvSpPr>
        <p:spPr>
          <a:xfrm>
            <a:off x="576000" y="729720"/>
            <a:ext cx="11029200" cy="591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p2"/>
          <p:cNvSpPr txBox="1"/>
          <p:nvPr>
            <p:ph idx="1" type="subTitle"/>
          </p:nvPr>
        </p:nvSpPr>
        <p:spPr>
          <a:xfrm>
            <a:off x="609480" y="1604520"/>
            <a:ext cx="10972500" cy="3977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p2"/>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rtl="0" algn="ctr">
              <a:spcBef>
                <a:spcPts val="0"/>
              </a:spcBef>
              <a:spcAft>
                <a:spcPts val="0"/>
              </a:spcAft>
              <a:buClr>
                <a:srgbClr val="000000"/>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9" name="Google Shape;169;p2"/>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70" name="Google Shape;170;p2"/>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blank">
  <p:cSld name="BLANK">
    <p:spTree>
      <p:nvGrpSpPr>
        <p:cNvPr id="301" name="Shape 301"/>
        <p:cNvGrpSpPr/>
        <p:nvPr/>
      </p:nvGrpSpPr>
      <p:grpSpPr>
        <a:xfrm>
          <a:off x="0" y="0"/>
          <a:ext cx="0" cy="0"/>
          <a:chOff x="0" y="0"/>
          <a:chExt cx="0" cy="0"/>
        </a:xfrm>
      </p:grpSpPr>
      <p:sp>
        <p:nvSpPr>
          <p:cNvPr id="302" name="Google Shape;302;p20"/>
          <p:cNvSpPr txBox="1"/>
          <p:nvPr>
            <p:ph idx="11" type="ftr"/>
          </p:nvPr>
        </p:nvSpPr>
        <p:spPr>
          <a:xfrm>
            <a:off x="581040" y="6452640"/>
            <a:ext cx="6916800" cy="364800"/>
          </a:xfrm>
          <a:prstGeom prst="rect">
            <a:avLst/>
          </a:prstGeom>
          <a:noFill/>
          <a:ln>
            <a:noFill/>
          </a:ln>
        </p:spPr>
        <p:txBody>
          <a:bodyPr anchorCtr="0" anchor="t" bIns="45000" lIns="90000" spcFirstLastPara="1" rIns="90000" wrap="square" tIns="45000">
            <a:noAutofit/>
          </a:bodyPr>
          <a:lstStyle>
            <a:lvl1pPr lvl="0" rtl="0" algn="ctr">
              <a:spcBef>
                <a:spcPts val="0"/>
              </a:spcBef>
              <a:spcAft>
                <a:spcPts val="0"/>
              </a:spcAft>
              <a:buClr>
                <a:srgbClr val="000000"/>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3" name="Google Shape;303;p20"/>
          <p:cNvSpPr txBox="1"/>
          <p:nvPr>
            <p:ph idx="12" type="sldNum"/>
          </p:nvPr>
        </p:nvSpPr>
        <p:spPr>
          <a:xfrm>
            <a:off x="10558440" y="6456960"/>
            <a:ext cx="1052400" cy="3648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304" name="Google Shape;304;p20"/>
          <p:cNvSpPr txBox="1"/>
          <p:nvPr>
            <p:ph idx="10" type="dt"/>
          </p:nvPr>
        </p:nvSpPr>
        <p:spPr>
          <a:xfrm>
            <a:off x="7606080" y="6456960"/>
            <a:ext cx="2844300" cy="3648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blank">
  <p:cSld name="BLANK">
    <p:spTree>
      <p:nvGrpSpPr>
        <p:cNvPr id="316" name="Shape 316"/>
        <p:cNvGrpSpPr/>
        <p:nvPr/>
      </p:nvGrpSpPr>
      <p:grpSpPr>
        <a:xfrm>
          <a:off x="0" y="0"/>
          <a:ext cx="0" cy="0"/>
          <a:chOff x="0" y="0"/>
          <a:chExt cx="0" cy="0"/>
        </a:xfrm>
      </p:grpSpPr>
      <p:sp>
        <p:nvSpPr>
          <p:cNvPr id="317" name="Google Shape;317;p22"/>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rtl="0" algn="ctr">
              <a:spcBef>
                <a:spcPts val="0"/>
              </a:spcBef>
              <a:spcAft>
                <a:spcPts val="0"/>
              </a:spcAft>
              <a:buClr>
                <a:srgbClr val="000000"/>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8" name="Google Shape;318;p22"/>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319" name="Google Shape;319;p22"/>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9" name="Shape 179"/>
        <p:cNvGrpSpPr/>
        <p:nvPr/>
      </p:nvGrpSpPr>
      <p:grpSpPr>
        <a:xfrm>
          <a:off x="0" y="0"/>
          <a:ext cx="0" cy="0"/>
          <a:chOff x="0" y="0"/>
          <a:chExt cx="0" cy="0"/>
        </a:xfrm>
      </p:grpSpPr>
      <p:sp>
        <p:nvSpPr>
          <p:cNvPr id="180" name="Google Shape;180;p4"/>
          <p:cNvSpPr txBox="1"/>
          <p:nvPr>
            <p:ph type="title"/>
          </p:nvPr>
        </p:nvSpPr>
        <p:spPr>
          <a:xfrm>
            <a:off x="576000" y="729720"/>
            <a:ext cx="11029200" cy="591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1" name="Google Shape;181;p4"/>
          <p:cNvSpPr txBox="1"/>
          <p:nvPr>
            <p:ph idx="1" type="body"/>
          </p:nvPr>
        </p:nvSpPr>
        <p:spPr>
          <a:xfrm>
            <a:off x="609480" y="1604520"/>
            <a:ext cx="10972500" cy="39774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82" name="Google Shape;182;p4"/>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3" name="Shape 193"/>
        <p:cNvGrpSpPr/>
        <p:nvPr/>
      </p:nvGrpSpPr>
      <p:grpSpPr>
        <a:xfrm>
          <a:off x="0" y="0"/>
          <a:ext cx="0" cy="0"/>
          <a:chOff x="0" y="0"/>
          <a:chExt cx="0" cy="0"/>
        </a:xfrm>
      </p:grpSpPr>
      <p:sp>
        <p:nvSpPr>
          <p:cNvPr id="194" name="Google Shape;194;p6"/>
          <p:cNvSpPr txBox="1"/>
          <p:nvPr>
            <p:ph type="title"/>
          </p:nvPr>
        </p:nvSpPr>
        <p:spPr>
          <a:xfrm>
            <a:off x="576000" y="729720"/>
            <a:ext cx="11029200" cy="591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5" name="Google Shape;195;p6"/>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rtl="0" algn="ctr">
              <a:spcBef>
                <a:spcPts val="0"/>
              </a:spcBef>
              <a:spcAft>
                <a:spcPts val="0"/>
              </a:spcAft>
              <a:buClr>
                <a:srgbClr val="000000"/>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6" name="Google Shape;196;p6"/>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97" name="Google Shape;197;p6"/>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8" name="Shape 208"/>
        <p:cNvGrpSpPr/>
        <p:nvPr/>
      </p:nvGrpSpPr>
      <p:grpSpPr>
        <a:xfrm>
          <a:off x="0" y="0"/>
          <a:ext cx="0" cy="0"/>
          <a:chOff x="0" y="0"/>
          <a:chExt cx="0" cy="0"/>
        </a:xfrm>
      </p:grpSpPr>
      <p:sp>
        <p:nvSpPr>
          <p:cNvPr id="209" name="Google Shape;209;p8"/>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rtl="0" algn="ctr">
              <a:spcBef>
                <a:spcPts val="0"/>
              </a:spcBef>
              <a:spcAft>
                <a:spcPts val="0"/>
              </a:spcAft>
              <a:buClr>
                <a:srgbClr val="000000"/>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0" name="Google Shape;210;p8"/>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211" name="Google Shape;211;p8"/>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3" name="Shape 223"/>
        <p:cNvGrpSpPr/>
        <p:nvPr/>
      </p:nvGrpSpPr>
      <p:grpSpPr>
        <a:xfrm>
          <a:off x="0" y="0"/>
          <a:ext cx="0" cy="0"/>
          <a:chOff x="0" y="0"/>
          <a:chExt cx="0" cy="0"/>
        </a:xfrm>
      </p:grpSpPr>
      <p:sp>
        <p:nvSpPr>
          <p:cNvPr id="224" name="Google Shape;224;p10"/>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rtl="0" algn="ctr">
              <a:spcBef>
                <a:spcPts val="0"/>
              </a:spcBef>
              <a:spcAft>
                <a:spcPts val="0"/>
              </a:spcAft>
              <a:buClr>
                <a:srgbClr val="000000"/>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 name="Google Shape;225;p10"/>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226" name="Google Shape;226;p10"/>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38" name="Shape 238"/>
        <p:cNvGrpSpPr/>
        <p:nvPr/>
      </p:nvGrpSpPr>
      <p:grpSpPr>
        <a:xfrm>
          <a:off x="0" y="0"/>
          <a:ext cx="0" cy="0"/>
          <a:chOff x="0" y="0"/>
          <a:chExt cx="0" cy="0"/>
        </a:xfrm>
      </p:grpSpPr>
      <p:sp>
        <p:nvSpPr>
          <p:cNvPr id="239" name="Google Shape;239;p12"/>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rtl="0" algn="ctr">
              <a:spcBef>
                <a:spcPts val="0"/>
              </a:spcBef>
              <a:spcAft>
                <a:spcPts val="0"/>
              </a:spcAft>
              <a:buClr>
                <a:srgbClr val="000000"/>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0" name="Google Shape;240;p12"/>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241" name="Google Shape;241;p12"/>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3" name="Shape 253"/>
        <p:cNvGrpSpPr/>
        <p:nvPr/>
      </p:nvGrpSpPr>
      <p:grpSpPr>
        <a:xfrm>
          <a:off x="0" y="0"/>
          <a:ext cx="0" cy="0"/>
          <a:chOff x="0" y="0"/>
          <a:chExt cx="0" cy="0"/>
        </a:xfrm>
      </p:grpSpPr>
      <p:sp>
        <p:nvSpPr>
          <p:cNvPr id="254" name="Google Shape;254;p14"/>
          <p:cNvSpPr txBox="1"/>
          <p:nvPr>
            <p:ph type="title"/>
          </p:nvPr>
        </p:nvSpPr>
        <p:spPr>
          <a:xfrm>
            <a:off x="576000" y="729720"/>
            <a:ext cx="11029200" cy="591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5" name="Google Shape;255;p14"/>
          <p:cNvSpPr txBox="1"/>
          <p:nvPr>
            <p:ph idx="1" type="body"/>
          </p:nvPr>
        </p:nvSpPr>
        <p:spPr>
          <a:xfrm>
            <a:off x="609480" y="1604520"/>
            <a:ext cx="5354400" cy="39774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56" name="Google Shape;256;p14"/>
          <p:cNvSpPr txBox="1"/>
          <p:nvPr>
            <p:ph idx="2" type="body"/>
          </p:nvPr>
        </p:nvSpPr>
        <p:spPr>
          <a:xfrm>
            <a:off x="6231960" y="1604520"/>
            <a:ext cx="5354400" cy="39774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57" name="Google Shape;257;p14"/>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rtl="0" algn="ctr">
              <a:spcBef>
                <a:spcPts val="0"/>
              </a:spcBef>
              <a:spcAft>
                <a:spcPts val="0"/>
              </a:spcAft>
              <a:buClr>
                <a:srgbClr val="000000"/>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8" name="Google Shape;258;p14"/>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259" name="Google Shape;259;p14"/>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blank">
  <p:cSld name="BLANK">
    <p:spTree>
      <p:nvGrpSpPr>
        <p:cNvPr id="273" name="Shape 273"/>
        <p:cNvGrpSpPr/>
        <p:nvPr/>
      </p:nvGrpSpPr>
      <p:grpSpPr>
        <a:xfrm>
          <a:off x="0" y="0"/>
          <a:ext cx="0" cy="0"/>
          <a:chOff x="0" y="0"/>
          <a:chExt cx="0" cy="0"/>
        </a:xfrm>
      </p:grpSpPr>
      <p:sp>
        <p:nvSpPr>
          <p:cNvPr id="274" name="Google Shape;274;p16"/>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rtl="0" algn="ctr">
              <a:spcBef>
                <a:spcPts val="0"/>
              </a:spcBef>
              <a:spcAft>
                <a:spcPts val="0"/>
              </a:spcAft>
              <a:buClr>
                <a:srgbClr val="000000"/>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5" name="Google Shape;275;p16"/>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276" name="Google Shape;276;p16"/>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5" name="Shape 285"/>
        <p:cNvGrpSpPr/>
        <p:nvPr/>
      </p:nvGrpSpPr>
      <p:grpSpPr>
        <a:xfrm>
          <a:off x="0" y="0"/>
          <a:ext cx="0" cy="0"/>
          <a:chOff x="0" y="0"/>
          <a:chExt cx="0" cy="0"/>
        </a:xfrm>
      </p:grpSpPr>
      <p:sp>
        <p:nvSpPr>
          <p:cNvPr id="286" name="Google Shape;286;p18"/>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rtl="0" algn="ctr">
              <a:spcBef>
                <a:spcPts val="0"/>
              </a:spcBef>
              <a:spcAft>
                <a:spcPts val="0"/>
              </a:spcAft>
              <a:buClr>
                <a:srgbClr val="000000"/>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7" name="Google Shape;287;p18"/>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288" name="Google Shape;288;p18"/>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0.xml"/><Relationship Id="rId3" Type="http://schemas.openxmlformats.org/officeDocument/2006/relationships/theme" Target="../theme/theme6.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theme" Target="../theme/theme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theme" Target="../theme/theme1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 Id="rId3" Type="http://schemas.openxmlformats.org/officeDocument/2006/relationships/theme" Target="../theme/theme12.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Relationship Id="rId3" Type="http://schemas.openxmlformats.org/officeDocument/2006/relationships/theme" Target="../theme/theme9.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 Id="rId3" Type="http://schemas.openxmlformats.org/officeDocument/2006/relationships/theme" Target="../theme/theme7.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theme" Target="../theme/theme4.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xml"/><Relationship Id="rId3"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p1"/>
          <p:cNvSpPr/>
          <p:nvPr/>
        </p:nvSpPr>
        <p:spPr>
          <a:xfrm>
            <a:off x="446400" y="457200"/>
            <a:ext cx="3702900" cy="94800"/>
          </a:xfrm>
          <a:prstGeom prst="rect">
            <a:avLst/>
          </a:prstGeom>
          <a:solidFill>
            <a:srgbClr val="465359"/>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6" name="Google Shape;156;p1"/>
          <p:cNvSpPr/>
          <p:nvPr/>
        </p:nvSpPr>
        <p:spPr>
          <a:xfrm>
            <a:off x="8042040" y="453600"/>
            <a:ext cx="3702900" cy="98400"/>
          </a:xfrm>
          <a:prstGeom prst="rect">
            <a:avLst/>
          </a:prstGeom>
          <a:solidFill>
            <a:srgbClr val="969FA7"/>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 name="Google Shape;157;p1"/>
          <p:cNvSpPr/>
          <p:nvPr/>
        </p:nvSpPr>
        <p:spPr>
          <a:xfrm>
            <a:off x="4241880" y="457200"/>
            <a:ext cx="3702900" cy="91200"/>
          </a:xfrm>
          <a:prstGeom prst="rect">
            <a:avLst/>
          </a:prstGeom>
          <a:solidFill>
            <a:schemeClr val="accent1"/>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pic>
        <p:nvPicPr>
          <p:cNvPr descr="Logo&#10;&#10;Description automatically generated" id="158" name="Google Shape;158;p1"/>
          <p:cNvPicPr preferRelativeResize="0"/>
          <p:nvPr/>
        </p:nvPicPr>
        <p:blipFill rotWithShape="1">
          <a:blip r:embed="rId1">
            <a:alphaModFix/>
          </a:blip>
          <a:srcRect b="0" l="0" r="0" t="0"/>
          <a:stretch/>
        </p:blipFill>
        <p:spPr>
          <a:xfrm>
            <a:off x="10485000" y="6437880"/>
            <a:ext cx="1125359" cy="364679"/>
          </a:xfrm>
          <a:prstGeom prst="rect">
            <a:avLst/>
          </a:prstGeom>
          <a:noFill/>
          <a:ln>
            <a:noFill/>
          </a:ln>
        </p:spPr>
      </p:pic>
      <p:sp>
        <p:nvSpPr>
          <p:cNvPr id="159" name="Google Shape;159;p1"/>
          <p:cNvSpPr/>
          <p:nvPr/>
        </p:nvSpPr>
        <p:spPr>
          <a:xfrm>
            <a:off x="446400" y="3085920"/>
            <a:ext cx="11298600" cy="3337800"/>
          </a:xfrm>
          <a:prstGeom prst="rect">
            <a:avLst/>
          </a:prstGeom>
          <a:solidFill>
            <a:srgbClr val="465359"/>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0" name="Google Shape;160;p1"/>
          <p:cNvSpPr txBox="1"/>
          <p:nvPr>
            <p:ph type="title"/>
          </p:nvPr>
        </p:nvSpPr>
        <p:spPr>
          <a:xfrm>
            <a:off x="581040" y="1020600"/>
            <a:ext cx="10993200" cy="14745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1" name="Google Shape;161;p1"/>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2" name="Google Shape;162;p1"/>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marR="0" rtl="0" algn="ctr">
              <a:spcBef>
                <a:spcPts val="0"/>
              </a:spcBef>
              <a:spcAft>
                <a:spcPts val="0"/>
              </a:spcAft>
              <a:buClr>
                <a:srgbClr val="000000"/>
              </a:buClr>
              <a:buSzPts val="1400"/>
              <a:buFont typeface="Times New Roman"/>
              <a:buNone/>
              <a:defRPr b="0" sz="1400"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3" name="Google Shape;163;p1"/>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3F3F3F"/>
              </a:buClr>
              <a:buSzPts val="900"/>
              <a:buFont typeface="Libre Franklin"/>
              <a:buNone/>
              <a:defRPr b="0" sz="900" u="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buClr>
                <a:srgbClr val="3F3F3F"/>
              </a:buClr>
              <a:buSzPts val="900"/>
              <a:buFont typeface="Libre Franklin"/>
              <a:buNone/>
              <a:defRPr b="0" sz="900" u="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buClr>
                <a:srgbClr val="3F3F3F"/>
              </a:buClr>
              <a:buSzPts val="900"/>
              <a:buFont typeface="Libre Franklin"/>
              <a:buNone/>
              <a:defRPr b="0" sz="900" u="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buClr>
                <a:srgbClr val="3F3F3F"/>
              </a:buClr>
              <a:buSzPts val="900"/>
              <a:buFont typeface="Libre Franklin"/>
              <a:buNone/>
              <a:defRPr b="0" sz="900" u="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buClr>
                <a:srgbClr val="3F3F3F"/>
              </a:buClr>
              <a:buSzPts val="900"/>
              <a:buFont typeface="Libre Franklin"/>
              <a:buNone/>
              <a:defRPr b="0" sz="900" u="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buClr>
                <a:srgbClr val="3F3F3F"/>
              </a:buClr>
              <a:buSzPts val="900"/>
              <a:buFont typeface="Libre Franklin"/>
              <a:buNone/>
              <a:defRPr b="0" sz="900" u="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buClr>
                <a:srgbClr val="3F3F3F"/>
              </a:buClr>
              <a:buSzPts val="900"/>
              <a:buFont typeface="Libre Franklin"/>
              <a:buNone/>
              <a:defRPr b="0" sz="900" u="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buClr>
                <a:srgbClr val="3F3F3F"/>
              </a:buClr>
              <a:buSzPts val="900"/>
              <a:buFont typeface="Libre Franklin"/>
              <a:buNone/>
              <a:defRPr b="0" sz="900" u="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buClr>
                <a:srgbClr val="3F3F3F"/>
              </a:buClr>
              <a:buSzPts val="900"/>
              <a:buFont typeface="Libre Franklin"/>
              <a:buNone/>
              <a:defRPr b="0" sz="900" u="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164" name="Google Shape;164;p1"/>
          <p:cNvSpPr txBox="1"/>
          <p:nvPr>
            <p:ph idx="1" type="body"/>
          </p:nvPr>
        </p:nvSpPr>
        <p:spPr>
          <a:xfrm>
            <a:off x="609480" y="1604520"/>
            <a:ext cx="10972500" cy="39774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9" name="Shape 289"/>
        <p:cNvGrpSpPr/>
        <p:nvPr/>
      </p:nvGrpSpPr>
      <p:grpSpPr>
        <a:xfrm>
          <a:off x="0" y="0"/>
          <a:ext cx="0" cy="0"/>
          <a:chOff x="0" y="0"/>
          <a:chExt cx="0" cy="0"/>
        </a:xfrm>
      </p:grpSpPr>
      <p:sp>
        <p:nvSpPr>
          <p:cNvPr id="290" name="Google Shape;290;p19"/>
          <p:cNvSpPr/>
          <p:nvPr/>
        </p:nvSpPr>
        <p:spPr>
          <a:xfrm>
            <a:off x="446400" y="457200"/>
            <a:ext cx="3702900" cy="94800"/>
          </a:xfrm>
          <a:prstGeom prst="rect">
            <a:avLst/>
          </a:prstGeom>
          <a:solidFill>
            <a:srgbClr val="465359"/>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91" name="Google Shape;291;p19"/>
          <p:cNvSpPr/>
          <p:nvPr/>
        </p:nvSpPr>
        <p:spPr>
          <a:xfrm>
            <a:off x="8042040" y="453600"/>
            <a:ext cx="3702900" cy="98400"/>
          </a:xfrm>
          <a:prstGeom prst="rect">
            <a:avLst/>
          </a:prstGeom>
          <a:solidFill>
            <a:srgbClr val="969FA7"/>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 name="Google Shape;292;p19"/>
          <p:cNvSpPr/>
          <p:nvPr/>
        </p:nvSpPr>
        <p:spPr>
          <a:xfrm>
            <a:off x="4241880" y="457200"/>
            <a:ext cx="3702900" cy="91200"/>
          </a:xfrm>
          <a:prstGeom prst="rect">
            <a:avLst/>
          </a:prstGeom>
          <a:solidFill>
            <a:schemeClr val="accent1"/>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pic>
        <p:nvPicPr>
          <p:cNvPr descr="Logo&#10;&#10;Description automatically generated" id="293" name="Google Shape;293;p19"/>
          <p:cNvPicPr preferRelativeResize="0"/>
          <p:nvPr/>
        </p:nvPicPr>
        <p:blipFill rotWithShape="1">
          <a:blip r:embed="rId1">
            <a:alphaModFix/>
          </a:blip>
          <a:srcRect b="0" l="0" r="0" t="0"/>
          <a:stretch/>
        </p:blipFill>
        <p:spPr>
          <a:xfrm>
            <a:off x="10485000" y="6437880"/>
            <a:ext cx="1125359" cy="364679"/>
          </a:xfrm>
          <a:prstGeom prst="rect">
            <a:avLst/>
          </a:prstGeom>
          <a:noFill/>
          <a:ln>
            <a:noFill/>
          </a:ln>
        </p:spPr>
      </p:pic>
      <p:sp>
        <p:nvSpPr>
          <p:cNvPr id="294" name="Google Shape;294;p19"/>
          <p:cNvSpPr/>
          <p:nvPr/>
        </p:nvSpPr>
        <p:spPr>
          <a:xfrm>
            <a:off x="447840" y="601200"/>
            <a:ext cx="3682500" cy="5815200"/>
          </a:xfrm>
          <a:prstGeom prst="rect">
            <a:avLst/>
          </a:prstGeom>
          <a:solidFill>
            <a:srgbClr val="465359"/>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95" name="Google Shape;295;p19"/>
          <p:cNvSpPr txBox="1"/>
          <p:nvPr>
            <p:ph type="title"/>
          </p:nvPr>
        </p:nvSpPr>
        <p:spPr>
          <a:xfrm>
            <a:off x="767880" y="933480"/>
            <a:ext cx="3031500" cy="1722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96" name="Google Shape;296;p19"/>
          <p:cNvSpPr txBox="1"/>
          <p:nvPr>
            <p:ph idx="1" type="body"/>
          </p:nvPr>
        </p:nvSpPr>
        <p:spPr>
          <a:xfrm>
            <a:off x="4901040" y="1179720"/>
            <a:ext cx="6650700" cy="4657800"/>
          </a:xfrm>
          <a:prstGeom prst="rect">
            <a:avLst/>
          </a:prstGeom>
          <a:noFill/>
          <a:ln>
            <a:noFill/>
          </a:ln>
        </p:spPr>
        <p:txBody>
          <a:bodyPr anchorCtr="0" anchor="ctr"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7" name="Google Shape;297;p19"/>
          <p:cNvSpPr txBox="1"/>
          <p:nvPr>
            <p:ph idx="2" type="body"/>
          </p:nvPr>
        </p:nvSpPr>
        <p:spPr>
          <a:xfrm>
            <a:off x="767880" y="2836800"/>
            <a:ext cx="3031500" cy="30009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8" name="Google Shape;298;p19"/>
          <p:cNvSpPr txBox="1"/>
          <p:nvPr>
            <p:ph idx="10" type="dt"/>
          </p:nvPr>
        </p:nvSpPr>
        <p:spPr>
          <a:xfrm>
            <a:off x="7606080" y="6456960"/>
            <a:ext cx="2844300" cy="3648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99" name="Google Shape;299;p19"/>
          <p:cNvSpPr txBox="1"/>
          <p:nvPr>
            <p:ph idx="11" type="ftr"/>
          </p:nvPr>
        </p:nvSpPr>
        <p:spPr>
          <a:xfrm>
            <a:off x="581040" y="6452640"/>
            <a:ext cx="6916800" cy="364800"/>
          </a:xfrm>
          <a:prstGeom prst="rect">
            <a:avLst/>
          </a:prstGeom>
          <a:noFill/>
          <a:ln>
            <a:noFill/>
          </a:ln>
        </p:spPr>
        <p:txBody>
          <a:bodyPr anchorCtr="0" anchor="t" bIns="45000" lIns="90000" spcFirstLastPara="1" rIns="90000" wrap="square" tIns="45000">
            <a:noAutofit/>
          </a:bodyPr>
          <a:lstStyle>
            <a:lvl1pPr lvl="0" marR="0" rtl="0" algn="ctr">
              <a:spcBef>
                <a:spcPts val="0"/>
              </a:spcBef>
              <a:spcAft>
                <a:spcPts val="0"/>
              </a:spcAft>
              <a:buClr>
                <a:srgbClr val="000000"/>
              </a:buClr>
              <a:buSzPts val="1400"/>
              <a:buFont typeface="Times New Roman"/>
              <a:buNone/>
              <a:defRPr b="0" sz="1400"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00" name="Google Shape;300;p19"/>
          <p:cNvSpPr txBox="1"/>
          <p:nvPr>
            <p:ph idx="12" type="sldNum"/>
          </p:nvPr>
        </p:nvSpPr>
        <p:spPr>
          <a:xfrm>
            <a:off x="10558440" y="6456960"/>
            <a:ext cx="1052400" cy="3648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5" name="Shape 305"/>
        <p:cNvGrpSpPr/>
        <p:nvPr/>
      </p:nvGrpSpPr>
      <p:grpSpPr>
        <a:xfrm>
          <a:off x="0" y="0"/>
          <a:ext cx="0" cy="0"/>
          <a:chOff x="0" y="0"/>
          <a:chExt cx="0" cy="0"/>
        </a:xfrm>
      </p:grpSpPr>
      <p:sp>
        <p:nvSpPr>
          <p:cNvPr id="306" name="Google Shape;306;p21"/>
          <p:cNvSpPr/>
          <p:nvPr/>
        </p:nvSpPr>
        <p:spPr>
          <a:xfrm>
            <a:off x="446400" y="457200"/>
            <a:ext cx="3702900" cy="94800"/>
          </a:xfrm>
          <a:prstGeom prst="rect">
            <a:avLst/>
          </a:prstGeom>
          <a:solidFill>
            <a:srgbClr val="465359"/>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07" name="Google Shape;307;p21"/>
          <p:cNvSpPr/>
          <p:nvPr/>
        </p:nvSpPr>
        <p:spPr>
          <a:xfrm>
            <a:off x="8042040" y="453600"/>
            <a:ext cx="3702900" cy="98400"/>
          </a:xfrm>
          <a:prstGeom prst="rect">
            <a:avLst/>
          </a:prstGeom>
          <a:solidFill>
            <a:srgbClr val="969FA7"/>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 name="Google Shape;308;p21"/>
          <p:cNvSpPr/>
          <p:nvPr/>
        </p:nvSpPr>
        <p:spPr>
          <a:xfrm>
            <a:off x="4241880" y="457200"/>
            <a:ext cx="3702900" cy="91200"/>
          </a:xfrm>
          <a:prstGeom prst="rect">
            <a:avLst/>
          </a:prstGeom>
          <a:solidFill>
            <a:schemeClr val="accent1"/>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pic>
        <p:nvPicPr>
          <p:cNvPr descr="Logo&#10;&#10;Description automatically generated" id="309" name="Google Shape;309;p21"/>
          <p:cNvPicPr preferRelativeResize="0"/>
          <p:nvPr/>
        </p:nvPicPr>
        <p:blipFill rotWithShape="1">
          <a:blip r:embed="rId1">
            <a:alphaModFix/>
          </a:blip>
          <a:srcRect b="0" l="0" r="0" t="0"/>
          <a:stretch/>
        </p:blipFill>
        <p:spPr>
          <a:xfrm>
            <a:off x="10485000" y="6437880"/>
            <a:ext cx="1125359" cy="364679"/>
          </a:xfrm>
          <a:prstGeom prst="rect">
            <a:avLst/>
          </a:prstGeom>
          <a:noFill/>
          <a:ln>
            <a:noFill/>
          </a:ln>
        </p:spPr>
      </p:pic>
      <p:sp>
        <p:nvSpPr>
          <p:cNvPr id="310" name="Google Shape;310;p21"/>
          <p:cNvSpPr txBox="1"/>
          <p:nvPr>
            <p:ph type="title"/>
          </p:nvPr>
        </p:nvSpPr>
        <p:spPr>
          <a:xfrm>
            <a:off x="581040" y="4693320"/>
            <a:ext cx="11029200" cy="5664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11" name="Google Shape;311;p21"/>
          <p:cNvSpPr txBox="1"/>
          <p:nvPr>
            <p:ph idx="1" type="body"/>
          </p:nvPr>
        </p:nvSpPr>
        <p:spPr>
          <a:xfrm>
            <a:off x="447840" y="641520"/>
            <a:ext cx="11290200" cy="365070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12" name="Google Shape;312;p21"/>
          <p:cNvSpPr txBox="1"/>
          <p:nvPr>
            <p:ph idx="2" type="body"/>
          </p:nvPr>
        </p:nvSpPr>
        <p:spPr>
          <a:xfrm>
            <a:off x="581040" y="5259960"/>
            <a:ext cx="11029200" cy="997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13" name="Google Shape;313;p21"/>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14" name="Google Shape;314;p21"/>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marR="0" rtl="0" algn="ctr">
              <a:spcBef>
                <a:spcPts val="0"/>
              </a:spcBef>
              <a:spcAft>
                <a:spcPts val="0"/>
              </a:spcAft>
              <a:buClr>
                <a:srgbClr val="000000"/>
              </a:buClr>
              <a:buSzPts val="1400"/>
              <a:buFont typeface="Times New Roman"/>
              <a:buNone/>
              <a:defRPr b="0" sz="1400"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15" name="Google Shape;315;p21"/>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sp>
        <p:nvSpPr>
          <p:cNvPr id="172" name="Google Shape;172;p3"/>
          <p:cNvSpPr/>
          <p:nvPr/>
        </p:nvSpPr>
        <p:spPr>
          <a:xfrm>
            <a:off x="446400" y="457200"/>
            <a:ext cx="3702900" cy="94800"/>
          </a:xfrm>
          <a:prstGeom prst="rect">
            <a:avLst/>
          </a:prstGeom>
          <a:solidFill>
            <a:srgbClr val="465359"/>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3" name="Google Shape;173;p3"/>
          <p:cNvSpPr/>
          <p:nvPr/>
        </p:nvSpPr>
        <p:spPr>
          <a:xfrm>
            <a:off x="8042040" y="453600"/>
            <a:ext cx="3702900" cy="98400"/>
          </a:xfrm>
          <a:prstGeom prst="rect">
            <a:avLst/>
          </a:prstGeom>
          <a:solidFill>
            <a:srgbClr val="969FA7"/>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 name="Google Shape;174;p3"/>
          <p:cNvSpPr/>
          <p:nvPr/>
        </p:nvSpPr>
        <p:spPr>
          <a:xfrm>
            <a:off x="4241880" y="457200"/>
            <a:ext cx="3702900" cy="91200"/>
          </a:xfrm>
          <a:prstGeom prst="rect">
            <a:avLst/>
          </a:prstGeom>
          <a:solidFill>
            <a:schemeClr val="accent1"/>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pic>
        <p:nvPicPr>
          <p:cNvPr descr="Logo&#10;&#10;Description automatically generated" id="175" name="Google Shape;175;p3"/>
          <p:cNvPicPr preferRelativeResize="0"/>
          <p:nvPr/>
        </p:nvPicPr>
        <p:blipFill rotWithShape="1">
          <a:blip r:embed="rId1">
            <a:alphaModFix/>
          </a:blip>
          <a:srcRect b="0" l="0" r="0" t="0"/>
          <a:stretch/>
        </p:blipFill>
        <p:spPr>
          <a:xfrm>
            <a:off x="10485000" y="6437880"/>
            <a:ext cx="1125359" cy="364679"/>
          </a:xfrm>
          <a:prstGeom prst="rect">
            <a:avLst/>
          </a:prstGeom>
          <a:noFill/>
          <a:ln>
            <a:noFill/>
          </a:ln>
        </p:spPr>
      </p:pic>
      <p:sp>
        <p:nvSpPr>
          <p:cNvPr id="176" name="Google Shape;176;p3"/>
          <p:cNvSpPr txBox="1"/>
          <p:nvPr>
            <p:ph type="title"/>
          </p:nvPr>
        </p:nvSpPr>
        <p:spPr>
          <a:xfrm>
            <a:off x="581040" y="702000"/>
            <a:ext cx="11029200" cy="5298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7" name="Google Shape;177;p3"/>
          <p:cNvSpPr txBox="1"/>
          <p:nvPr>
            <p:ph idx="1" type="body"/>
          </p:nvPr>
        </p:nvSpPr>
        <p:spPr>
          <a:xfrm>
            <a:off x="581040" y="1302120"/>
            <a:ext cx="11029200" cy="46728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78" name="Google Shape;178;p3"/>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 name="Shape 183"/>
        <p:cNvGrpSpPr/>
        <p:nvPr/>
      </p:nvGrpSpPr>
      <p:grpSpPr>
        <a:xfrm>
          <a:off x="0" y="0"/>
          <a:ext cx="0" cy="0"/>
          <a:chOff x="0" y="0"/>
          <a:chExt cx="0" cy="0"/>
        </a:xfrm>
      </p:grpSpPr>
      <p:sp>
        <p:nvSpPr>
          <p:cNvPr id="184" name="Google Shape;184;p5"/>
          <p:cNvSpPr/>
          <p:nvPr/>
        </p:nvSpPr>
        <p:spPr>
          <a:xfrm>
            <a:off x="446400" y="457200"/>
            <a:ext cx="3702900" cy="94800"/>
          </a:xfrm>
          <a:prstGeom prst="rect">
            <a:avLst/>
          </a:prstGeom>
          <a:solidFill>
            <a:srgbClr val="465359"/>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5" name="Google Shape;185;p5"/>
          <p:cNvSpPr/>
          <p:nvPr/>
        </p:nvSpPr>
        <p:spPr>
          <a:xfrm>
            <a:off x="8042040" y="453600"/>
            <a:ext cx="3702900" cy="98400"/>
          </a:xfrm>
          <a:prstGeom prst="rect">
            <a:avLst/>
          </a:prstGeom>
          <a:solidFill>
            <a:srgbClr val="969FA7"/>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 name="Google Shape;186;p5"/>
          <p:cNvSpPr/>
          <p:nvPr/>
        </p:nvSpPr>
        <p:spPr>
          <a:xfrm>
            <a:off x="4241880" y="457200"/>
            <a:ext cx="3702900" cy="91200"/>
          </a:xfrm>
          <a:prstGeom prst="rect">
            <a:avLst/>
          </a:prstGeom>
          <a:solidFill>
            <a:schemeClr val="accent1"/>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pic>
        <p:nvPicPr>
          <p:cNvPr descr="Logo&#10;&#10;Description automatically generated" id="187" name="Google Shape;187;p5"/>
          <p:cNvPicPr preferRelativeResize="0"/>
          <p:nvPr/>
        </p:nvPicPr>
        <p:blipFill rotWithShape="1">
          <a:blip r:embed="rId1">
            <a:alphaModFix/>
          </a:blip>
          <a:srcRect b="0" l="0" r="0" t="0"/>
          <a:stretch/>
        </p:blipFill>
        <p:spPr>
          <a:xfrm>
            <a:off x="10485000" y="6437880"/>
            <a:ext cx="1125359" cy="364679"/>
          </a:xfrm>
          <a:prstGeom prst="rect">
            <a:avLst/>
          </a:prstGeom>
          <a:noFill/>
          <a:ln>
            <a:noFill/>
          </a:ln>
        </p:spPr>
      </p:pic>
      <p:sp>
        <p:nvSpPr>
          <p:cNvPr id="188" name="Google Shape;188;p5"/>
          <p:cNvSpPr txBox="1"/>
          <p:nvPr>
            <p:ph type="title"/>
          </p:nvPr>
        </p:nvSpPr>
        <p:spPr>
          <a:xfrm>
            <a:off x="576000" y="729720"/>
            <a:ext cx="11029200" cy="591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9" name="Google Shape;189;p5"/>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0" name="Google Shape;190;p5"/>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marR="0" rtl="0" algn="ctr">
              <a:spcBef>
                <a:spcPts val="0"/>
              </a:spcBef>
              <a:spcAft>
                <a:spcPts val="0"/>
              </a:spcAft>
              <a:buClr>
                <a:srgbClr val="000000"/>
              </a:buClr>
              <a:buSzPts val="1400"/>
              <a:buFont typeface="Times New Roman"/>
              <a:buNone/>
              <a:defRPr b="0" sz="1400"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1" name="Google Shape;191;p5"/>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192" name="Google Shape;192;p5"/>
          <p:cNvSpPr txBox="1"/>
          <p:nvPr>
            <p:ph idx="1" type="body"/>
          </p:nvPr>
        </p:nvSpPr>
        <p:spPr>
          <a:xfrm>
            <a:off x="609480" y="1604520"/>
            <a:ext cx="10972500" cy="39774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8" name="Shape 198"/>
        <p:cNvGrpSpPr/>
        <p:nvPr/>
      </p:nvGrpSpPr>
      <p:grpSpPr>
        <a:xfrm>
          <a:off x="0" y="0"/>
          <a:ext cx="0" cy="0"/>
          <a:chOff x="0" y="0"/>
          <a:chExt cx="0" cy="0"/>
        </a:xfrm>
      </p:grpSpPr>
      <p:sp>
        <p:nvSpPr>
          <p:cNvPr id="199" name="Google Shape;199;p7"/>
          <p:cNvSpPr/>
          <p:nvPr/>
        </p:nvSpPr>
        <p:spPr>
          <a:xfrm>
            <a:off x="446400" y="457200"/>
            <a:ext cx="3702900" cy="94800"/>
          </a:xfrm>
          <a:prstGeom prst="rect">
            <a:avLst/>
          </a:prstGeom>
          <a:solidFill>
            <a:srgbClr val="465359"/>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00" name="Google Shape;200;p7"/>
          <p:cNvSpPr/>
          <p:nvPr/>
        </p:nvSpPr>
        <p:spPr>
          <a:xfrm>
            <a:off x="8042040" y="453600"/>
            <a:ext cx="3702900" cy="98400"/>
          </a:xfrm>
          <a:prstGeom prst="rect">
            <a:avLst/>
          </a:prstGeom>
          <a:solidFill>
            <a:srgbClr val="969FA7"/>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 name="Google Shape;201;p7"/>
          <p:cNvSpPr/>
          <p:nvPr/>
        </p:nvSpPr>
        <p:spPr>
          <a:xfrm>
            <a:off x="4241880" y="457200"/>
            <a:ext cx="3702900" cy="91200"/>
          </a:xfrm>
          <a:prstGeom prst="rect">
            <a:avLst/>
          </a:prstGeom>
          <a:solidFill>
            <a:schemeClr val="accent1"/>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pic>
        <p:nvPicPr>
          <p:cNvPr descr="Logo&#10;&#10;Description automatically generated" id="202" name="Google Shape;202;p7"/>
          <p:cNvPicPr preferRelativeResize="0"/>
          <p:nvPr/>
        </p:nvPicPr>
        <p:blipFill rotWithShape="1">
          <a:blip r:embed="rId1">
            <a:alphaModFix/>
          </a:blip>
          <a:srcRect b="0" l="0" r="0" t="0"/>
          <a:stretch/>
        </p:blipFill>
        <p:spPr>
          <a:xfrm>
            <a:off x="10485000" y="6437880"/>
            <a:ext cx="1125359" cy="364679"/>
          </a:xfrm>
          <a:prstGeom prst="rect">
            <a:avLst/>
          </a:prstGeom>
          <a:noFill/>
          <a:ln>
            <a:noFill/>
          </a:ln>
        </p:spPr>
      </p:pic>
      <p:sp>
        <p:nvSpPr>
          <p:cNvPr id="203" name="Google Shape;203;p7"/>
          <p:cNvSpPr txBox="1"/>
          <p:nvPr>
            <p:ph type="title"/>
          </p:nvPr>
        </p:nvSpPr>
        <p:spPr>
          <a:xfrm>
            <a:off x="581040" y="702000"/>
            <a:ext cx="11029200" cy="1013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4" name="Google Shape;204;p7"/>
          <p:cNvSpPr txBox="1"/>
          <p:nvPr>
            <p:ph idx="1" type="body"/>
          </p:nvPr>
        </p:nvSpPr>
        <p:spPr>
          <a:xfrm rot="5400000">
            <a:off x="3809610" y="-1813290"/>
            <a:ext cx="4572300" cy="11029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5" name="Google Shape;205;p7"/>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6" name="Google Shape;206;p7"/>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marR="0" rtl="0" algn="ctr">
              <a:spcBef>
                <a:spcPts val="0"/>
              </a:spcBef>
              <a:spcAft>
                <a:spcPts val="0"/>
              </a:spcAft>
              <a:buClr>
                <a:srgbClr val="000000"/>
              </a:buClr>
              <a:buSzPts val="1400"/>
              <a:buFont typeface="Times New Roman"/>
              <a:buNone/>
              <a:defRPr b="0" sz="1400"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7" name="Google Shape;207;p7"/>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2" name="Shape 212"/>
        <p:cNvGrpSpPr/>
        <p:nvPr/>
      </p:nvGrpSpPr>
      <p:grpSpPr>
        <a:xfrm>
          <a:off x="0" y="0"/>
          <a:ext cx="0" cy="0"/>
          <a:chOff x="0" y="0"/>
          <a:chExt cx="0" cy="0"/>
        </a:xfrm>
      </p:grpSpPr>
      <p:pic>
        <p:nvPicPr>
          <p:cNvPr descr="Logo&#10;&#10;Description automatically generated" id="213" name="Google Shape;213;p9"/>
          <p:cNvPicPr preferRelativeResize="0"/>
          <p:nvPr/>
        </p:nvPicPr>
        <p:blipFill rotWithShape="1">
          <a:blip r:embed="rId1">
            <a:alphaModFix/>
          </a:blip>
          <a:srcRect b="0" l="0" r="0" t="0"/>
          <a:stretch/>
        </p:blipFill>
        <p:spPr>
          <a:xfrm>
            <a:off x="10485000" y="6437880"/>
            <a:ext cx="1125359" cy="364679"/>
          </a:xfrm>
          <a:prstGeom prst="rect">
            <a:avLst/>
          </a:prstGeom>
          <a:noFill/>
          <a:ln>
            <a:noFill/>
          </a:ln>
        </p:spPr>
      </p:pic>
      <p:sp>
        <p:nvSpPr>
          <p:cNvPr id="214" name="Google Shape;214;p9"/>
          <p:cNvSpPr/>
          <p:nvPr/>
        </p:nvSpPr>
        <p:spPr>
          <a:xfrm>
            <a:off x="8058240" y="599760"/>
            <a:ext cx="3687000" cy="5816400"/>
          </a:xfrm>
          <a:prstGeom prst="rect">
            <a:avLst/>
          </a:prstGeom>
          <a:solidFill>
            <a:srgbClr val="465359"/>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5" name="Google Shape;215;p9"/>
          <p:cNvSpPr txBox="1"/>
          <p:nvPr>
            <p:ph type="title"/>
          </p:nvPr>
        </p:nvSpPr>
        <p:spPr>
          <a:xfrm rot="5400000">
            <a:off x="7362360" y="1705440"/>
            <a:ext cx="4807200" cy="3123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6" name="Google Shape;216;p9"/>
          <p:cNvSpPr txBox="1"/>
          <p:nvPr>
            <p:ph idx="1" type="body"/>
          </p:nvPr>
        </p:nvSpPr>
        <p:spPr>
          <a:xfrm rot="5400000">
            <a:off x="1952100" y="-313260"/>
            <a:ext cx="4807200" cy="7161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7" name="Google Shape;217;p9"/>
          <p:cNvSpPr/>
          <p:nvPr/>
        </p:nvSpPr>
        <p:spPr>
          <a:xfrm>
            <a:off x="446400" y="457200"/>
            <a:ext cx="3702900" cy="94800"/>
          </a:xfrm>
          <a:prstGeom prst="rect">
            <a:avLst/>
          </a:prstGeom>
          <a:solidFill>
            <a:srgbClr val="969FA7"/>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 name="Google Shape;218;p9"/>
          <p:cNvSpPr/>
          <p:nvPr/>
        </p:nvSpPr>
        <p:spPr>
          <a:xfrm>
            <a:off x="8042040" y="453600"/>
            <a:ext cx="3702900" cy="98400"/>
          </a:xfrm>
          <a:prstGeom prst="rect">
            <a:avLst/>
          </a:prstGeom>
          <a:solidFill>
            <a:srgbClr val="465359"/>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9" name="Google Shape;219;p9"/>
          <p:cNvSpPr/>
          <p:nvPr/>
        </p:nvSpPr>
        <p:spPr>
          <a:xfrm>
            <a:off x="4241880" y="457200"/>
            <a:ext cx="3702900" cy="91200"/>
          </a:xfrm>
          <a:prstGeom prst="rect">
            <a:avLst/>
          </a:prstGeom>
          <a:solidFill>
            <a:schemeClr val="accent1"/>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20" name="Google Shape;220;p9"/>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1" name="Google Shape;221;p9"/>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marR="0" rtl="0" algn="ctr">
              <a:spcBef>
                <a:spcPts val="0"/>
              </a:spcBef>
              <a:spcAft>
                <a:spcPts val="0"/>
              </a:spcAft>
              <a:buClr>
                <a:srgbClr val="000000"/>
              </a:buClr>
              <a:buSzPts val="1400"/>
              <a:buFont typeface="Times New Roman"/>
              <a:buNone/>
              <a:defRPr b="0" sz="1400"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2" name="Google Shape;222;p9"/>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7" name="Shape 227"/>
        <p:cNvGrpSpPr/>
        <p:nvPr/>
      </p:nvGrpSpPr>
      <p:grpSpPr>
        <a:xfrm>
          <a:off x="0" y="0"/>
          <a:ext cx="0" cy="0"/>
          <a:chOff x="0" y="0"/>
          <a:chExt cx="0" cy="0"/>
        </a:xfrm>
      </p:grpSpPr>
      <p:sp>
        <p:nvSpPr>
          <p:cNvPr id="228" name="Google Shape;228;p11"/>
          <p:cNvSpPr/>
          <p:nvPr/>
        </p:nvSpPr>
        <p:spPr>
          <a:xfrm>
            <a:off x="446400" y="457200"/>
            <a:ext cx="3702900" cy="94800"/>
          </a:xfrm>
          <a:prstGeom prst="rect">
            <a:avLst/>
          </a:prstGeom>
          <a:solidFill>
            <a:srgbClr val="465359"/>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29" name="Google Shape;229;p11"/>
          <p:cNvSpPr/>
          <p:nvPr/>
        </p:nvSpPr>
        <p:spPr>
          <a:xfrm>
            <a:off x="8042040" y="453600"/>
            <a:ext cx="3702900" cy="98400"/>
          </a:xfrm>
          <a:prstGeom prst="rect">
            <a:avLst/>
          </a:prstGeom>
          <a:solidFill>
            <a:srgbClr val="969FA7"/>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 name="Google Shape;230;p11"/>
          <p:cNvSpPr/>
          <p:nvPr/>
        </p:nvSpPr>
        <p:spPr>
          <a:xfrm>
            <a:off x="4241880" y="457200"/>
            <a:ext cx="3702900" cy="91200"/>
          </a:xfrm>
          <a:prstGeom prst="rect">
            <a:avLst/>
          </a:prstGeom>
          <a:solidFill>
            <a:schemeClr val="accent1"/>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pic>
        <p:nvPicPr>
          <p:cNvPr descr="Logo&#10;&#10;Description automatically generated" id="231" name="Google Shape;231;p11"/>
          <p:cNvPicPr preferRelativeResize="0"/>
          <p:nvPr/>
        </p:nvPicPr>
        <p:blipFill rotWithShape="1">
          <a:blip r:embed="rId1">
            <a:alphaModFix/>
          </a:blip>
          <a:srcRect b="0" l="0" r="0" t="0"/>
          <a:stretch/>
        </p:blipFill>
        <p:spPr>
          <a:xfrm>
            <a:off x="10485000" y="6437880"/>
            <a:ext cx="1125359" cy="364679"/>
          </a:xfrm>
          <a:prstGeom prst="rect">
            <a:avLst/>
          </a:prstGeom>
          <a:noFill/>
          <a:ln>
            <a:noFill/>
          </a:ln>
        </p:spPr>
      </p:pic>
      <p:sp>
        <p:nvSpPr>
          <p:cNvPr id="232" name="Google Shape;232;p11"/>
          <p:cNvSpPr/>
          <p:nvPr/>
        </p:nvSpPr>
        <p:spPr>
          <a:xfrm>
            <a:off x="447840" y="5141880"/>
            <a:ext cx="11290800" cy="1258500"/>
          </a:xfrm>
          <a:prstGeom prst="rect">
            <a:avLst/>
          </a:prstGeom>
          <a:solidFill>
            <a:srgbClr val="465359"/>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33" name="Google Shape;233;p11"/>
          <p:cNvSpPr txBox="1"/>
          <p:nvPr>
            <p:ph type="title"/>
          </p:nvPr>
        </p:nvSpPr>
        <p:spPr>
          <a:xfrm>
            <a:off x="581040" y="2394000"/>
            <a:ext cx="11029200" cy="21471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4" name="Google Shape;234;p11"/>
          <p:cNvSpPr txBox="1"/>
          <p:nvPr>
            <p:ph idx="1" type="body"/>
          </p:nvPr>
        </p:nvSpPr>
        <p:spPr>
          <a:xfrm>
            <a:off x="581040" y="4541400"/>
            <a:ext cx="11029200" cy="6000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35" name="Google Shape;235;p11"/>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6" name="Google Shape;236;p11"/>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marR="0" rtl="0" algn="ctr">
              <a:spcBef>
                <a:spcPts val="0"/>
              </a:spcBef>
              <a:spcAft>
                <a:spcPts val="0"/>
              </a:spcAft>
              <a:buClr>
                <a:srgbClr val="000000"/>
              </a:buClr>
              <a:buSzPts val="1400"/>
              <a:buFont typeface="Times New Roman"/>
              <a:buNone/>
              <a:defRPr b="0" sz="1400"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7" name="Google Shape;237;p11"/>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2" name="Shape 242"/>
        <p:cNvGrpSpPr/>
        <p:nvPr/>
      </p:nvGrpSpPr>
      <p:grpSpPr>
        <a:xfrm>
          <a:off x="0" y="0"/>
          <a:ext cx="0" cy="0"/>
          <a:chOff x="0" y="0"/>
          <a:chExt cx="0" cy="0"/>
        </a:xfrm>
      </p:grpSpPr>
      <p:sp>
        <p:nvSpPr>
          <p:cNvPr id="243" name="Google Shape;243;p13"/>
          <p:cNvSpPr/>
          <p:nvPr/>
        </p:nvSpPr>
        <p:spPr>
          <a:xfrm>
            <a:off x="446400" y="457200"/>
            <a:ext cx="3702900" cy="94800"/>
          </a:xfrm>
          <a:prstGeom prst="rect">
            <a:avLst/>
          </a:prstGeom>
          <a:solidFill>
            <a:srgbClr val="465359"/>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44" name="Google Shape;244;p13"/>
          <p:cNvSpPr/>
          <p:nvPr/>
        </p:nvSpPr>
        <p:spPr>
          <a:xfrm>
            <a:off x="8042040" y="453600"/>
            <a:ext cx="3702900" cy="98400"/>
          </a:xfrm>
          <a:prstGeom prst="rect">
            <a:avLst/>
          </a:prstGeom>
          <a:solidFill>
            <a:srgbClr val="969FA7"/>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 name="Google Shape;245;p13"/>
          <p:cNvSpPr/>
          <p:nvPr/>
        </p:nvSpPr>
        <p:spPr>
          <a:xfrm>
            <a:off x="4241880" y="457200"/>
            <a:ext cx="3702900" cy="91200"/>
          </a:xfrm>
          <a:prstGeom prst="rect">
            <a:avLst/>
          </a:prstGeom>
          <a:solidFill>
            <a:schemeClr val="accent1"/>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pic>
        <p:nvPicPr>
          <p:cNvPr descr="Logo&#10;&#10;Description automatically generated" id="246" name="Google Shape;246;p13"/>
          <p:cNvPicPr preferRelativeResize="0"/>
          <p:nvPr/>
        </p:nvPicPr>
        <p:blipFill rotWithShape="1">
          <a:blip r:embed="rId1">
            <a:alphaModFix/>
          </a:blip>
          <a:srcRect b="0" l="0" r="0" t="0"/>
          <a:stretch/>
        </p:blipFill>
        <p:spPr>
          <a:xfrm>
            <a:off x="10485000" y="6437880"/>
            <a:ext cx="1125359" cy="364679"/>
          </a:xfrm>
          <a:prstGeom prst="rect">
            <a:avLst/>
          </a:prstGeom>
          <a:noFill/>
          <a:ln>
            <a:noFill/>
          </a:ln>
        </p:spPr>
      </p:pic>
      <p:sp>
        <p:nvSpPr>
          <p:cNvPr id="247" name="Google Shape;247;p13"/>
          <p:cNvSpPr txBox="1"/>
          <p:nvPr>
            <p:ph type="title"/>
          </p:nvPr>
        </p:nvSpPr>
        <p:spPr>
          <a:xfrm>
            <a:off x="581040" y="729720"/>
            <a:ext cx="11029200" cy="492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48" name="Google Shape;248;p13"/>
          <p:cNvSpPr txBox="1"/>
          <p:nvPr>
            <p:ph idx="1" type="body"/>
          </p:nvPr>
        </p:nvSpPr>
        <p:spPr>
          <a:xfrm>
            <a:off x="581040" y="1391400"/>
            <a:ext cx="5194500" cy="4469100"/>
          </a:xfrm>
          <a:prstGeom prst="rect">
            <a:avLst/>
          </a:prstGeom>
          <a:noFill/>
          <a:ln>
            <a:noFill/>
          </a:ln>
        </p:spPr>
        <p:txBody>
          <a:bodyPr anchorCtr="0" anchor="ctr"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9" name="Google Shape;249;p13"/>
          <p:cNvSpPr txBox="1"/>
          <p:nvPr>
            <p:ph idx="2" type="body"/>
          </p:nvPr>
        </p:nvSpPr>
        <p:spPr>
          <a:xfrm>
            <a:off x="6415920" y="1391400"/>
            <a:ext cx="5194500" cy="4469100"/>
          </a:xfrm>
          <a:prstGeom prst="rect">
            <a:avLst/>
          </a:prstGeom>
          <a:noFill/>
          <a:ln>
            <a:noFill/>
          </a:ln>
        </p:spPr>
        <p:txBody>
          <a:bodyPr anchorCtr="0" anchor="ctr"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0" name="Google Shape;250;p13"/>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51" name="Google Shape;251;p13"/>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marR="0" rtl="0" algn="ctr">
              <a:spcBef>
                <a:spcPts val="0"/>
              </a:spcBef>
              <a:spcAft>
                <a:spcPts val="0"/>
              </a:spcAft>
              <a:buClr>
                <a:srgbClr val="000000"/>
              </a:buClr>
              <a:buSzPts val="1400"/>
              <a:buFont typeface="Times New Roman"/>
              <a:buNone/>
              <a:defRPr b="0" sz="1400"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52" name="Google Shape;252;p13"/>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0" name="Shape 260"/>
        <p:cNvGrpSpPr/>
        <p:nvPr/>
      </p:nvGrpSpPr>
      <p:grpSpPr>
        <a:xfrm>
          <a:off x="0" y="0"/>
          <a:ext cx="0" cy="0"/>
          <a:chOff x="0" y="0"/>
          <a:chExt cx="0" cy="0"/>
        </a:xfrm>
      </p:grpSpPr>
      <p:sp>
        <p:nvSpPr>
          <p:cNvPr id="261" name="Google Shape;261;p15"/>
          <p:cNvSpPr/>
          <p:nvPr/>
        </p:nvSpPr>
        <p:spPr>
          <a:xfrm>
            <a:off x="446400" y="457200"/>
            <a:ext cx="3702900" cy="94800"/>
          </a:xfrm>
          <a:prstGeom prst="rect">
            <a:avLst/>
          </a:prstGeom>
          <a:solidFill>
            <a:srgbClr val="465359"/>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62" name="Google Shape;262;p15"/>
          <p:cNvSpPr/>
          <p:nvPr/>
        </p:nvSpPr>
        <p:spPr>
          <a:xfrm>
            <a:off x="8042040" y="453600"/>
            <a:ext cx="3702900" cy="98400"/>
          </a:xfrm>
          <a:prstGeom prst="rect">
            <a:avLst/>
          </a:prstGeom>
          <a:solidFill>
            <a:srgbClr val="969FA7"/>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 name="Google Shape;263;p15"/>
          <p:cNvSpPr/>
          <p:nvPr/>
        </p:nvSpPr>
        <p:spPr>
          <a:xfrm>
            <a:off x="4241880" y="457200"/>
            <a:ext cx="3702900" cy="91200"/>
          </a:xfrm>
          <a:prstGeom prst="rect">
            <a:avLst/>
          </a:prstGeom>
          <a:solidFill>
            <a:schemeClr val="accent1"/>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pic>
        <p:nvPicPr>
          <p:cNvPr descr="Logo&#10;&#10;Description automatically generated" id="264" name="Google Shape;264;p15"/>
          <p:cNvPicPr preferRelativeResize="0"/>
          <p:nvPr/>
        </p:nvPicPr>
        <p:blipFill rotWithShape="1">
          <a:blip r:embed="rId1">
            <a:alphaModFix/>
          </a:blip>
          <a:srcRect b="0" l="0" r="0" t="0"/>
          <a:stretch/>
        </p:blipFill>
        <p:spPr>
          <a:xfrm>
            <a:off x="10485000" y="6437880"/>
            <a:ext cx="1125359" cy="364679"/>
          </a:xfrm>
          <a:prstGeom prst="rect">
            <a:avLst/>
          </a:prstGeom>
          <a:noFill/>
          <a:ln>
            <a:noFill/>
          </a:ln>
        </p:spPr>
      </p:pic>
      <p:sp>
        <p:nvSpPr>
          <p:cNvPr id="265" name="Google Shape;265;p15"/>
          <p:cNvSpPr txBox="1"/>
          <p:nvPr>
            <p:ph type="title"/>
          </p:nvPr>
        </p:nvSpPr>
        <p:spPr>
          <a:xfrm>
            <a:off x="581040" y="729720"/>
            <a:ext cx="11029200" cy="987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66" name="Google Shape;266;p15"/>
          <p:cNvSpPr txBox="1"/>
          <p:nvPr>
            <p:ph idx="1" type="body"/>
          </p:nvPr>
        </p:nvSpPr>
        <p:spPr>
          <a:xfrm>
            <a:off x="581040" y="2250720"/>
            <a:ext cx="5194500" cy="5574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7" name="Google Shape;267;p15"/>
          <p:cNvSpPr txBox="1"/>
          <p:nvPr>
            <p:ph idx="2" type="body"/>
          </p:nvPr>
        </p:nvSpPr>
        <p:spPr>
          <a:xfrm>
            <a:off x="581040" y="2926080"/>
            <a:ext cx="5194500" cy="29346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8" name="Google Shape;268;p15"/>
          <p:cNvSpPr txBox="1"/>
          <p:nvPr>
            <p:ph idx="3" type="body"/>
          </p:nvPr>
        </p:nvSpPr>
        <p:spPr>
          <a:xfrm>
            <a:off x="6415920" y="2250720"/>
            <a:ext cx="5194500" cy="5529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9" name="Google Shape;269;p15"/>
          <p:cNvSpPr txBox="1"/>
          <p:nvPr>
            <p:ph idx="4" type="body"/>
          </p:nvPr>
        </p:nvSpPr>
        <p:spPr>
          <a:xfrm>
            <a:off x="6415920" y="2926080"/>
            <a:ext cx="5194500" cy="29346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0" name="Google Shape;270;p15"/>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71" name="Google Shape;271;p15"/>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marR="0" rtl="0" algn="ctr">
              <a:spcBef>
                <a:spcPts val="0"/>
              </a:spcBef>
              <a:spcAft>
                <a:spcPts val="0"/>
              </a:spcAft>
              <a:buClr>
                <a:srgbClr val="000000"/>
              </a:buClr>
              <a:buSzPts val="1400"/>
              <a:buFont typeface="Times New Roman"/>
              <a:buNone/>
              <a:defRPr b="0" sz="1400"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72" name="Google Shape;272;p15"/>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7" name="Shape 277"/>
        <p:cNvGrpSpPr/>
        <p:nvPr/>
      </p:nvGrpSpPr>
      <p:grpSpPr>
        <a:xfrm>
          <a:off x="0" y="0"/>
          <a:ext cx="0" cy="0"/>
          <a:chOff x="0" y="0"/>
          <a:chExt cx="0" cy="0"/>
        </a:xfrm>
      </p:grpSpPr>
      <p:sp>
        <p:nvSpPr>
          <p:cNvPr id="278" name="Google Shape;278;p17"/>
          <p:cNvSpPr/>
          <p:nvPr/>
        </p:nvSpPr>
        <p:spPr>
          <a:xfrm>
            <a:off x="446400" y="457200"/>
            <a:ext cx="3702900" cy="94800"/>
          </a:xfrm>
          <a:prstGeom prst="rect">
            <a:avLst/>
          </a:prstGeom>
          <a:solidFill>
            <a:srgbClr val="465359"/>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79" name="Google Shape;279;p17"/>
          <p:cNvSpPr/>
          <p:nvPr/>
        </p:nvSpPr>
        <p:spPr>
          <a:xfrm>
            <a:off x="8042040" y="453600"/>
            <a:ext cx="3702900" cy="98400"/>
          </a:xfrm>
          <a:prstGeom prst="rect">
            <a:avLst/>
          </a:prstGeom>
          <a:solidFill>
            <a:srgbClr val="969FA7"/>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0" name="Google Shape;280;p17"/>
          <p:cNvSpPr/>
          <p:nvPr/>
        </p:nvSpPr>
        <p:spPr>
          <a:xfrm>
            <a:off x="4241880" y="457200"/>
            <a:ext cx="3702900" cy="91200"/>
          </a:xfrm>
          <a:prstGeom prst="rect">
            <a:avLst/>
          </a:prstGeom>
          <a:solidFill>
            <a:schemeClr val="accent1"/>
          </a:solidFill>
          <a:ln>
            <a:noFill/>
          </a:ln>
          <a:effectLst>
            <a:outerShdw blurRad="38160" rotWithShape="0" dir="5400000" dist="25560">
              <a:srgbClr val="000000">
                <a:alpha val="54900"/>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pic>
        <p:nvPicPr>
          <p:cNvPr descr="Logo&#10;&#10;Description automatically generated" id="281" name="Google Shape;281;p17"/>
          <p:cNvPicPr preferRelativeResize="0"/>
          <p:nvPr/>
        </p:nvPicPr>
        <p:blipFill rotWithShape="1">
          <a:blip r:embed="rId1">
            <a:alphaModFix/>
          </a:blip>
          <a:srcRect b="0" l="0" r="0" t="0"/>
          <a:stretch/>
        </p:blipFill>
        <p:spPr>
          <a:xfrm>
            <a:off x="10485000" y="6437880"/>
            <a:ext cx="1125359" cy="364679"/>
          </a:xfrm>
          <a:prstGeom prst="rect">
            <a:avLst/>
          </a:prstGeom>
          <a:noFill/>
          <a:ln>
            <a:noFill/>
          </a:ln>
        </p:spPr>
      </p:pic>
      <p:sp>
        <p:nvSpPr>
          <p:cNvPr id="282" name="Google Shape;282;p17"/>
          <p:cNvSpPr txBox="1"/>
          <p:nvPr>
            <p:ph idx="10" type="dt"/>
          </p:nvPr>
        </p:nvSpPr>
        <p:spPr>
          <a:xfrm>
            <a:off x="7606080" y="6423840"/>
            <a:ext cx="2844300" cy="3648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83" name="Google Shape;283;p17"/>
          <p:cNvSpPr txBox="1"/>
          <p:nvPr>
            <p:ph idx="11" type="ftr"/>
          </p:nvPr>
        </p:nvSpPr>
        <p:spPr>
          <a:xfrm>
            <a:off x="581040" y="6423840"/>
            <a:ext cx="6916800" cy="364800"/>
          </a:xfrm>
          <a:prstGeom prst="rect">
            <a:avLst/>
          </a:prstGeom>
          <a:noFill/>
          <a:ln>
            <a:noFill/>
          </a:ln>
        </p:spPr>
        <p:txBody>
          <a:bodyPr anchorCtr="0" anchor="t" bIns="45000" lIns="90000" spcFirstLastPara="1" rIns="90000" wrap="square" tIns="45000">
            <a:noAutofit/>
          </a:bodyPr>
          <a:lstStyle>
            <a:lvl1pPr lvl="0" marR="0" rtl="0" algn="ctr">
              <a:spcBef>
                <a:spcPts val="0"/>
              </a:spcBef>
              <a:spcAft>
                <a:spcPts val="0"/>
              </a:spcAft>
              <a:buClr>
                <a:srgbClr val="000000"/>
              </a:buClr>
              <a:buSzPts val="1400"/>
              <a:buFont typeface="Times New Roman"/>
              <a:buNone/>
              <a:defRPr b="0" sz="1400"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84" name="Google Shape;284;p17"/>
          <p:cNvSpPr txBox="1"/>
          <p:nvPr>
            <p:ph idx="12" type="sldNum"/>
          </p:nvPr>
        </p:nvSpPr>
        <p:spPr>
          <a:xfrm>
            <a:off x="10558440" y="6423840"/>
            <a:ext cx="1052400" cy="3648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buClr>
                <a:srgbClr val="3F3F3F"/>
              </a:buClr>
              <a:buSzPts val="900"/>
              <a:buFont typeface="Libre Franklin"/>
              <a:buNone/>
              <a:defRPr b="0" sz="900"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3"/>
          <p:cNvSpPr txBox="1"/>
          <p:nvPr>
            <p:ph type="title"/>
          </p:nvPr>
        </p:nvSpPr>
        <p:spPr>
          <a:xfrm>
            <a:off x="1359000" y="1821600"/>
            <a:ext cx="9143700" cy="977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1"/>
              </a:buClr>
              <a:buSzPts val="3600"/>
              <a:buFont typeface="Arial"/>
              <a:buNone/>
            </a:pPr>
            <a:r>
              <a:rPr b="1" lang="en-IN" sz="3600" cap="none" strike="noStrike">
                <a:solidFill>
                  <a:schemeClr val="accent1"/>
                </a:solidFill>
                <a:latin typeface="Arial"/>
                <a:ea typeface="Arial"/>
                <a:cs typeface="Arial"/>
                <a:sym typeface="Arial"/>
              </a:rPr>
              <a:t>KEYLOGGER</a:t>
            </a:r>
            <a:endParaRPr b="0" sz="3600" strike="noStrike">
              <a:solidFill>
                <a:schemeClr val="dk1"/>
              </a:solidFill>
              <a:latin typeface="Libre Franklin"/>
              <a:ea typeface="Libre Franklin"/>
              <a:cs typeface="Libre Franklin"/>
              <a:sym typeface="Libre Franklin"/>
            </a:endParaRPr>
          </a:p>
        </p:txBody>
      </p:sp>
      <p:sp>
        <p:nvSpPr>
          <p:cNvPr id="325" name="Google Shape;325;p23"/>
          <p:cNvSpPr/>
          <p:nvPr/>
        </p:nvSpPr>
        <p:spPr>
          <a:xfrm>
            <a:off x="-329760" y="1034280"/>
            <a:ext cx="12726300" cy="579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IN" sz="3200" strike="noStrike">
                <a:solidFill>
                  <a:srgbClr val="1482AB"/>
                </a:solidFill>
                <a:latin typeface="Arial"/>
                <a:ea typeface="Arial"/>
                <a:cs typeface="Arial"/>
                <a:sym typeface="Arial"/>
              </a:rPr>
              <a:t>CAPSTONE PROJECT</a:t>
            </a:r>
            <a:endParaRPr b="0" sz="3200" strike="noStrike">
              <a:solidFill>
                <a:srgbClr val="000000"/>
              </a:solidFill>
              <a:latin typeface="Arial"/>
              <a:ea typeface="Arial"/>
              <a:cs typeface="Arial"/>
              <a:sym typeface="Arial"/>
            </a:endParaRPr>
          </a:p>
        </p:txBody>
      </p:sp>
      <p:sp>
        <p:nvSpPr>
          <p:cNvPr id="326" name="Google Shape;326;p23"/>
          <p:cNvSpPr/>
          <p:nvPr/>
        </p:nvSpPr>
        <p:spPr>
          <a:xfrm>
            <a:off x="3282110" y="4275659"/>
            <a:ext cx="7979700" cy="131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000" strike="noStrike">
                <a:solidFill>
                  <a:srgbClr val="1482AB"/>
                </a:solidFill>
                <a:latin typeface="Arial"/>
                <a:ea typeface="Arial"/>
                <a:cs typeface="Arial"/>
                <a:sym typeface="Arial"/>
              </a:rPr>
              <a:t>Presented By:</a:t>
            </a:r>
            <a:endParaRPr b="0" sz="20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IN" sz="2000" strike="noStrike">
                <a:solidFill>
                  <a:srgbClr val="1482AB"/>
                </a:solidFill>
                <a:latin typeface="Arial"/>
                <a:ea typeface="Arial"/>
                <a:cs typeface="Arial"/>
                <a:sym typeface="Arial"/>
              </a:rPr>
              <a:t>	</a:t>
            </a:r>
            <a:r>
              <a:rPr b="1" lang="en-IN" sz="2000">
                <a:solidFill>
                  <a:srgbClr val="1482AB"/>
                </a:solidFill>
              </a:rPr>
              <a:t>Arunkumar S  </a:t>
            </a:r>
            <a:endParaRPr b="0" sz="20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IN" sz="2000" strike="noStrike">
                <a:solidFill>
                  <a:srgbClr val="1482AB"/>
                </a:solidFill>
                <a:latin typeface="Arial"/>
                <a:ea typeface="Arial"/>
                <a:cs typeface="Arial"/>
                <a:sym typeface="Arial"/>
              </a:rPr>
              <a:t>	M.A.M. College of Engineering and Technology </a:t>
            </a:r>
            <a:endParaRPr b="0" sz="20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IN" sz="2000" strike="noStrike">
                <a:solidFill>
                  <a:srgbClr val="1482AB"/>
                </a:solidFill>
                <a:latin typeface="Arial"/>
                <a:ea typeface="Arial"/>
                <a:cs typeface="Arial"/>
                <a:sym typeface="Arial"/>
              </a:rPr>
              <a:t>	B.TechInformation Technology</a:t>
            </a:r>
            <a:endParaRPr b="0" sz="2000"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2"/>
          <p:cNvSpPr txBox="1"/>
          <p:nvPr>
            <p:ph type="title"/>
          </p:nvPr>
        </p:nvSpPr>
        <p:spPr>
          <a:xfrm>
            <a:off x="581040" y="702000"/>
            <a:ext cx="11029200" cy="529800"/>
          </a:xfrm>
          <a:prstGeom prst="rect">
            <a:avLst/>
          </a:prstGeom>
          <a:noFill/>
          <a:ln>
            <a:noFill/>
          </a:ln>
        </p:spPr>
        <p:txBody>
          <a:bodyPr anchorCtr="0" anchor="b" bIns="45700" lIns="91425" spcFirstLastPara="1" rIns="91425" wrap="square" tIns="45700">
            <a:normAutofit fontScale="74980" lnSpcReduction="10000"/>
          </a:bodyPr>
          <a:lstStyle/>
          <a:p>
            <a:pPr indent="0" lvl="0" marL="0" rtl="0" algn="l">
              <a:lnSpc>
                <a:spcPct val="100000"/>
              </a:lnSpc>
              <a:spcBef>
                <a:spcPts val="0"/>
              </a:spcBef>
              <a:spcAft>
                <a:spcPts val="0"/>
              </a:spcAft>
              <a:buClr>
                <a:schemeClr val="accent1"/>
              </a:buClr>
              <a:buSzPct val="100000"/>
              <a:buFont typeface="Arial"/>
              <a:buNone/>
            </a:pPr>
            <a:r>
              <a:rPr b="1" lang="en-IN" sz="4400" cap="none" strike="noStrike">
                <a:solidFill>
                  <a:schemeClr val="accent1"/>
                </a:solidFill>
                <a:latin typeface="Arial"/>
                <a:ea typeface="Arial"/>
                <a:cs typeface="Arial"/>
                <a:sym typeface="Arial"/>
              </a:rPr>
              <a:t>ALGORITHM &amp; DEPLOYMENT</a:t>
            </a:r>
            <a:endParaRPr b="0" sz="4400" strike="noStrike">
              <a:solidFill>
                <a:schemeClr val="dk1"/>
              </a:solidFill>
              <a:latin typeface="Libre Franklin"/>
              <a:ea typeface="Libre Franklin"/>
              <a:cs typeface="Libre Franklin"/>
              <a:sym typeface="Libre Franklin"/>
            </a:endParaRPr>
          </a:p>
        </p:txBody>
      </p:sp>
      <p:sp>
        <p:nvSpPr>
          <p:cNvPr id="380" name="Google Shape;380;p32"/>
          <p:cNvSpPr txBox="1"/>
          <p:nvPr>
            <p:ph idx="1" type="body"/>
          </p:nvPr>
        </p:nvSpPr>
        <p:spPr>
          <a:xfrm>
            <a:off x="581040" y="1302120"/>
            <a:ext cx="11029200" cy="4672800"/>
          </a:xfrm>
          <a:prstGeom prst="rect">
            <a:avLst/>
          </a:prstGeom>
          <a:noFill/>
          <a:ln>
            <a:noFill/>
          </a:ln>
        </p:spPr>
        <p:txBody>
          <a:bodyPr anchorCtr="0" anchor="ctr" bIns="45700" lIns="91425" spcFirstLastPara="1" rIns="91425" wrap="square" tIns="45700">
            <a:noAutofit/>
          </a:bodyPr>
          <a:lstStyle/>
          <a:p>
            <a:pPr indent="-305280" lvl="0" marL="305280" marR="0" rtl="0" algn="l">
              <a:lnSpc>
                <a:spcPct val="110000"/>
              </a:lnSpc>
              <a:spcBef>
                <a:spcPts val="0"/>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Development Plan:</a:t>
            </a:r>
            <a:endParaRPr b="0" i="0" sz="1200" u="none" cap="none" strike="noStrike">
              <a:solidFill>
                <a:srgbClr val="3F3F3F"/>
              </a:solidFill>
              <a:latin typeface="Libre Franklin"/>
              <a:ea typeface="Libre Franklin"/>
              <a:cs typeface="Libre Franklin"/>
              <a:sym typeface="Libre Franklin"/>
            </a:endParaRPr>
          </a:p>
          <a:p>
            <a:pPr indent="0" lvl="0" marL="0" marR="0" rtl="0" algn="l">
              <a:lnSpc>
                <a:spcPct val="110000"/>
              </a:lnSpc>
              <a:spcBef>
                <a:spcPts val="842"/>
              </a:spcBef>
              <a:spcAft>
                <a:spcPts val="0"/>
              </a:spcAft>
              <a:buSzPts val="1200"/>
              <a:buFont typeface="Arial"/>
              <a:buNone/>
            </a:pPr>
            <a:r>
              <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1. Setup Development Environment:</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Install Python and required libraries.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Configure development environment.</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Set up project directory.</a:t>
            </a:r>
            <a:endParaRPr b="0" i="0" sz="1200" u="none" cap="none" strike="noStrike">
              <a:solidFill>
                <a:srgbClr val="3F3F3F"/>
              </a:solidFill>
              <a:latin typeface="Libre Franklin"/>
              <a:ea typeface="Libre Franklin"/>
              <a:cs typeface="Libre Franklin"/>
              <a:sym typeface="Libre Franklin"/>
            </a:endParaRPr>
          </a:p>
          <a:p>
            <a:pPr indent="0" lvl="0" marL="0" marR="0" rtl="0" algn="l">
              <a:lnSpc>
                <a:spcPct val="110000"/>
              </a:lnSpc>
              <a:spcBef>
                <a:spcPts val="842"/>
              </a:spcBef>
              <a:spcAft>
                <a:spcPts val="0"/>
              </a:spcAft>
              <a:buSzPts val="1200"/>
              <a:buFont typeface="Arial"/>
              <a:buNone/>
            </a:pPr>
            <a:r>
              <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2. GUI Design:</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Create basic GUI layout using tkinter.</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Add start and stop buttons.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Include status labels.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Define button actions.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Ensure user-friendly interface design.</a:t>
            </a:r>
            <a:endParaRPr b="0" i="0" sz="1200" u="none" cap="none" strike="noStrike">
              <a:solidFill>
                <a:srgbClr val="3F3F3F"/>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3"/>
          <p:cNvSpPr txBox="1"/>
          <p:nvPr>
            <p:ph type="title"/>
          </p:nvPr>
        </p:nvSpPr>
        <p:spPr>
          <a:xfrm>
            <a:off x="581040" y="702000"/>
            <a:ext cx="11029200" cy="529800"/>
          </a:xfrm>
          <a:prstGeom prst="rect">
            <a:avLst/>
          </a:prstGeom>
          <a:noFill/>
          <a:ln>
            <a:noFill/>
          </a:ln>
        </p:spPr>
        <p:txBody>
          <a:bodyPr anchorCtr="0" anchor="b" bIns="45700" lIns="91425" spcFirstLastPara="1" rIns="91425" wrap="square" tIns="45700">
            <a:normAutofit fontScale="74980" lnSpcReduction="10000"/>
          </a:bodyPr>
          <a:lstStyle/>
          <a:p>
            <a:pPr indent="0" lvl="0" marL="0" rtl="0" algn="l">
              <a:lnSpc>
                <a:spcPct val="100000"/>
              </a:lnSpc>
              <a:spcBef>
                <a:spcPts val="0"/>
              </a:spcBef>
              <a:spcAft>
                <a:spcPts val="0"/>
              </a:spcAft>
              <a:buClr>
                <a:schemeClr val="accent1"/>
              </a:buClr>
              <a:buSzPct val="100000"/>
              <a:buFont typeface="Arial"/>
              <a:buNone/>
            </a:pPr>
            <a:r>
              <a:rPr b="1" lang="en-IN" sz="4400" cap="none" strike="noStrike">
                <a:solidFill>
                  <a:schemeClr val="accent1"/>
                </a:solidFill>
                <a:latin typeface="Arial"/>
                <a:ea typeface="Arial"/>
                <a:cs typeface="Arial"/>
                <a:sym typeface="Arial"/>
              </a:rPr>
              <a:t>ALGORITHM &amp; DEPLOYMENT</a:t>
            </a:r>
            <a:endParaRPr b="0" sz="4400" strike="noStrike">
              <a:solidFill>
                <a:schemeClr val="dk1"/>
              </a:solidFill>
              <a:latin typeface="Libre Franklin"/>
              <a:ea typeface="Libre Franklin"/>
              <a:cs typeface="Libre Franklin"/>
              <a:sym typeface="Libre Franklin"/>
            </a:endParaRPr>
          </a:p>
        </p:txBody>
      </p:sp>
      <p:sp>
        <p:nvSpPr>
          <p:cNvPr id="386" name="Google Shape;386;p33"/>
          <p:cNvSpPr txBox="1"/>
          <p:nvPr>
            <p:ph idx="1" type="body"/>
          </p:nvPr>
        </p:nvSpPr>
        <p:spPr>
          <a:xfrm>
            <a:off x="581040" y="1302120"/>
            <a:ext cx="11029200" cy="4672800"/>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SzPts val="1200"/>
              <a:buFont typeface="Arial"/>
              <a:buNone/>
            </a:pPr>
            <a:r>
              <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3. Keylogging Functionality:</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Implement event listeners for key press and release.</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Store keystroke data.</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Test keylogging functionality.</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Handle edge cases and unexpected behaviors.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Ensure compatibility with different keyboard layouts.</a:t>
            </a:r>
            <a:endParaRPr b="0" i="0" sz="1200" u="none" cap="none" strike="noStrike">
              <a:solidFill>
                <a:srgbClr val="3F3F3F"/>
              </a:solidFill>
              <a:latin typeface="Libre Franklin"/>
              <a:ea typeface="Libre Franklin"/>
              <a:cs typeface="Libre Franklin"/>
              <a:sym typeface="Libre Franklin"/>
            </a:endParaRPr>
          </a:p>
          <a:p>
            <a:pPr indent="0" lvl="0" marL="0" marR="0" rtl="0" algn="l">
              <a:lnSpc>
                <a:spcPct val="110000"/>
              </a:lnSpc>
              <a:spcBef>
                <a:spcPts val="842"/>
              </a:spcBef>
              <a:spcAft>
                <a:spcPts val="0"/>
              </a:spcAft>
              <a:buSzPts val="1200"/>
              <a:buFont typeface="Arial"/>
              <a:buNone/>
            </a:pPr>
            <a:r>
              <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4. Data Logging:</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Develop logging mechanisms.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Save data to file.</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Verify data integrity.</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Implement error handling for file operations.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Optimize logging for performance.</a:t>
            </a:r>
            <a:endParaRPr b="0" i="0" sz="1200" u="none" cap="none" strike="noStrike">
              <a:solidFill>
                <a:srgbClr val="3F3F3F"/>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4"/>
          <p:cNvSpPr txBox="1"/>
          <p:nvPr>
            <p:ph type="title"/>
          </p:nvPr>
        </p:nvSpPr>
        <p:spPr>
          <a:xfrm>
            <a:off x="581040" y="702000"/>
            <a:ext cx="11029200" cy="529800"/>
          </a:xfrm>
          <a:prstGeom prst="rect">
            <a:avLst/>
          </a:prstGeom>
          <a:noFill/>
          <a:ln>
            <a:noFill/>
          </a:ln>
        </p:spPr>
        <p:txBody>
          <a:bodyPr anchorCtr="0" anchor="b" bIns="45700" lIns="91425" spcFirstLastPara="1" rIns="91425" wrap="square" tIns="45700">
            <a:normAutofit fontScale="74980" lnSpcReduction="10000"/>
          </a:bodyPr>
          <a:lstStyle/>
          <a:p>
            <a:pPr indent="0" lvl="0" marL="0" rtl="0" algn="l">
              <a:lnSpc>
                <a:spcPct val="100000"/>
              </a:lnSpc>
              <a:spcBef>
                <a:spcPts val="0"/>
              </a:spcBef>
              <a:spcAft>
                <a:spcPts val="0"/>
              </a:spcAft>
              <a:buClr>
                <a:schemeClr val="accent1"/>
              </a:buClr>
              <a:buSzPct val="100000"/>
              <a:buFont typeface="Arial"/>
              <a:buNone/>
            </a:pPr>
            <a:r>
              <a:rPr b="1" lang="en-IN" sz="4400" cap="none" strike="noStrike">
                <a:solidFill>
                  <a:schemeClr val="accent1"/>
                </a:solidFill>
                <a:latin typeface="Arial"/>
                <a:ea typeface="Arial"/>
                <a:cs typeface="Arial"/>
                <a:sym typeface="Arial"/>
              </a:rPr>
              <a:t>ALGORITHM &amp; DEPLOYMENT</a:t>
            </a:r>
            <a:endParaRPr b="0" sz="4400" strike="noStrike">
              <a:solidFill>
                <a:schemeClr val="dk1"/>
              </a:solidFill>
              <a:latin typeface="Libre Franklin"/>
              <a:ea typeface="Libre Franklin"/>
              <a:cs typeface="Libre Franklin"/>
              <a:sym typeface="Libre Franklin"/>
            </a:endParaRPr>
          </a:p>
        </p:txBody>
      </p:sp>
      <p:sp>
        <p:nvSpPr>
          <p:cNvPr id="392" name="Google Shape;392;p34"/>
          <p:cNvSpPr txBox="1"/>
          <p:nvPr>
            <p:ph idx="1" type="body"/>
          </p:nvPr>
        </p:nvSpPr>
        <p:spPr>
          <a:xfrm>
            <a:off x="581040" y="1302120"/>
            <a:ext cx="11029200" cy="4672800"/>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SzPts val="1200"/>
              <a:buFont typeface="Arial"/>
              <a:buNone/>
            </a:pPr>
            <a:r>
              <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5. Start and Stop Mechanisms: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Create functions to start and stop keylogging.</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Integrate start and stop actions with GUI.</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Ensure proper synchronization between GUI and keylogging operations.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Handle user interactions effectively.</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Provide feedback on keylogger status.</a:t>
            </a:r>
            <a:endParaRPr b="0" i="0" sz="1200" u="none" cap="none" strike="noStrike">
              <a:solidFill>
                <a:srgbClr val="3F3F3F"/>
              </a:solidFill>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5"/>
          <p:cNvSpPr txBox="1"/>
          <p:nvPr>
            <p:ph type="title"/>
          </p:nvPr>
        </p:nvSpPr>
        <p:spPr>
          <a:xfrm>
            <a:off x="581040" y="702000"/>
            <a:ext cx="11029200" cy="529800"/>
          </a:xfrm>
          <a:prstGeom prst="rect">
            <a:avLst/>
          </a:prstGeom>
          <a:noFill/>
          <a:ln>
            <a:noFill/>
          </a:ln>
        </p:spPr>
        <p:txBody>
          <a:bodyPr anchorCtr="0" anchor="b" bIns="45700" lIns="91425" spcFirstLastPara="1" rIns="91425" wrap="square" tIns="45700">
            <a:normAutofit fontScale="74980" lnSpcReduction="10000"/>
          </a:bodyPr>
          <a:lstStyle/>
          <a:p>
            <a:pPr indent="0" lvl="0" marL="0" rtl="0" algn="l">
              <a:lnSpc>
                <a:spcPct val="100000"/>
              </a:lnSpc>
              <a:spcBef>
                <a:spcPts val="0"/>
              </a:spcBef>
              <a:spcAft>
                <a:spcPts val="0"/>
              </a:spcAft>
              <a:buClr>
                <a:schemeClr val="accent1"/>
              </a:buClr>
              <a:buSzPct val="100000"/>
              <a:buFont typeface="Arial"/>
              <a:buNone/>
            </a:pPr>
            <a:r>
              <a:rPr b="1" lang="en-IN" sz="4400" cap="none" strike="noStrike">
                <a:solidFill>
                  <a:schemeClr val="accent1"/>
                </a:solidFill>
                <a:latin typeface="Arial"/>
                <a:ea typeface="Arial"/>
                <a:cs typeface="Arial"/>
                <a:sym typeface="Arial"/>
              </a:rPr>
              <a:t>RESULT</a:t>
            </a:r>
            <a:endParaRPr b="0" sz="4400" strike="noStrike">
              <a:solidFill>
                <a:schemeClr val="dk1"/>
              </a:solidFill>
              <a:latin typeface="Libre Franklin"/>
              <a:ea typeface="Libre Franklin"/>
              <a:cs typeface="Libre Franklin"/>
              <a:sym typeface="Libre Franklin"/>
            </a:endParaRPr>
          </a:p>
        </p:txBody>
      </p:sp>
      <p:sp>
        <p:nvSpPr>
          <p:cNvPr id="398" name="Google Shape;398;p35"/>
          <p:cNvSpPr txBox="1"/>
          <p:nvPr>
            <p:ph idx="1" type="body"/>
          </p:nvPr>
        </p:nvSpPr>
        <p:spPr>
          <a:xfrm>
            <a:off x="581040" y="1302120"/>
            <a:ext cx="11029200" cy="4672800"/>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SzPts val="2400"/>
              <a:buFont typeface="Arial"/>
              <a:buNone/>
            </a:pPr>
            <a:br>
              <a:rPr b="0" i="0" lang="en-IN" sz="2400" u="none" cap="none" strike="noStrike"/>
            </a:br>
            <a:r>
              <a:rPr b="0" i="0" lang="en-IN" sz="2400" u="none" cap="none" strike="noStrike">
                <a:solidFill>
                  <a:srgbClr val="262626"/>
                </a:solidFill>
                <a:latin typeface="Arial"/>
                <a:ea typeface="Arial"/>
                <a:cs typeface="Arial"/>
                <a:sym typeface="Arial"/>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b="0" i="0" sz="2400" u="none" cap="none" strike="noStrike">
              <a:solidFill>
                <a:srgbClr val="3F3F3F"/>
              </a:solidFill>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6"/>
          <p:cNvSpPr txBox="1"/>
          <p:nvPr>
            <p:ph type="title"/>
          </p:nvPr>
        </p:nvSpPr>
        <p:spPr>
          <a:xfrm>
            <a:off x="581040" y="702000"/>
            <a:ext cx="11029200" cy="529800"/>
          </a:xfrm>
          <a:prstGeom prst="rect">
            <a:avLst/>
          </a:prstGeom>
          <a:noFill/>
          <a:ln>
            <a:noFill/>
          </a:ln>
        </p:spPr>
        <p:txBody>
          <a:bodyPr anchorCtr="0" anchor="b" bIns="45700" lIns="91425" spcFirstLastPara="1" rIns="91425" wrap="square" tIns="45700">
            <a:normAutofit fontScale="74980" lnSpcReduction="10000"/>
          </a:bodyPr>
          <a:lstStyle/>
          <a:p>
            <a:pPr indent="0" lvl="0" marL="0" rtl="0" algn="l">
              <a:lnSpc>
                <a:spcPct val="100000"/>
              </a:lnSpc>
              <a:spcBef>
                <a:spcPts val="0"/>
              </a:spcBef>
              <a:spcAft>
                <a:spcPts val="0"/>
              </a:spcAft>
              <a:buClr>
                <a:schemeClr val="accent1"/>
              </a:buClr>
              <a:buSzPct val="100000"/>
              <a:buFont typeface="Arial"/>
              <a:buNone/>
            </a:pPr>
            <a:r>
              <a:rPr b="1" lang="en-IN" sz="4400" cap="none" strike="noStrike">
                <a:solidFill>
                  <a:schemeClr val="accent1"/>
                </a:solidFill>
                <a:latin typeface="Arial"/>
                <a:ea typeface="Arial"/>
                <a:cs typeface="Arial"/>
                <a:sym typeface="Arial"/>
              </a:rPr>
              <a:t>CONCLUSION</a:t>
            </a:r>
            <a:endParaRPr b="0" sz="4400" strike="noStrike">
              <a:solidFill>
                <a:schemeClr val="dk1"/>
              </a:solidFill>
              <a:latin typeface="Libre Franklin"/>
              <a:ea typeface="Libre Franklin"/>
              <a:cs typeface="Libre Franklin"/>
              <a:sym typeface="Libre Franklin"/>
            </a:endParaRPr>
          </a:p>
        </p:txBody>
      </p:sp>
      <p:sp>
        <p:nvSpPr>
          <p:cNvPr id="404" name="Google Shape;404;p36"/>
          <p:cNvSpPr txBox="1"/>
          <p:nvPr>
            <p:ph idx="1" type="body"/>
          </p:nvPr>
        </p:nvSpPr>
        <p:spPr>
          <a:xfrm>
            <a:off x="581040" y="1302120"/>
            <a:ext cx="11029200" cy="4672800"/>
          </a:xfrm>
          <a:prstGeom prst="rect">
            <a:avLst/>
          </a:prstGeom>
          <a:noFill/>
          <a:ln>
            <a:noFill/>
          </a:ln>
        </p:spPr>
        <p:txBody>
          <a:bodyPr anchorCtr="0" anchor="ctr" bIns="45700" lIns="91425" spcFirstLastPara="1" rIns="91425" wrap="square" tIns="45700">
            <a:normAutofit/>
          </a:bodyPr>
          <a:lstStyle/>
          <a:p>
            <a:pPr indent="-305280" lvl="0" marL="305280" marR="0" rtl="0" algn="l">
              <a:lnSpc>
                <a:spcPct val="110000"/>
              </a:lnSpc>
              <a:spcBef>
                <a:spcPts val="0"/>
              </a:spcBef>
              <a:spcAft>
                <a:spcPts val="0"/>
              </a:spcAft>
              <a:buClr>
                <a:srgbClr val="1CADE4"/>
              </a:buClr>
              <a:buSzPts val="1840"/>
              <a:buFont typeface="Noto Sans Symbols"/>
              <a:buChar char="◼"/>
            </a:pPr>
            <a:r>
              <a:rPr b="0" i="0" lang="en-IN" sz="2000" u="none" cap="none" strike="noStrike">
                <a:solidFill>
                  <a:srgbClr val="262626"/>
                </a:solidFill>
                <a:latin typeface="Arial"/>
                <a:ea typeface="Arial"/>
                <a:cs typeface="Arial"/>
                <a:sym typeface="Arial"/>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b="0" i="0" sz="2000" u="none" cap="none" strike="noStrike">
              <a:solidFill>
                <a:srgbClr val="3F3F3F"/>
              </a:solidFill>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7"/>
          <p:cNvSpPr txBox="1"/>
          <p:nvPr>
            <p:ph idx="1" type="body"/>
          </p:nvPr>
        </p:nvSpPr>
        <p:spPr>
          <a:xfrm>
            <a:off x="581040" y="1302120"/>
            <a:ext cx="11029200" cy="4672800"/>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rgbClr val="262626"/>
              </a:buClr>
              <a:buSzPts val="2000"/>
              <a:buFont typeface="Arial"/>
              <a:buNone/>
            </a:pPr>
            <a:r>
              <a:rPr b="0" i="0" lang="en-IN" sz="2000" u="none" cap="none" strike="noStrike">
                <a:solidFill>
                  <a:srgbClr val="262626"/>
                </a:solidFill>
                <a:latin typeface="Arial"/>
                <a:ea typeface="Arial"/>
                <a:cs typeface="Arial"/>
                <a:sym typeface="Arial"/>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b="0" i="0" sz="2000" u="none" cap="none" strike="noStrike">
              <a:solidFill>
                <a:srgbClr val="3F3F3F"/>
              </a:solidFill>
              <a:latin typeface="Libre Franklin"/>
              <a:ea typeface="Libre Franklin"/>
              <a:cs typeface="Libre Franklin"/>
              <a:sym typeface="Libre Franklin"/>
            </a:endParaRPr>
          </a:p>
        </p:txBody>
      </p:sp>
      <p:sp>
        <p:nvSpPr>
          <p:cNvPr id="410" name="Google Shape;410;p37"/>
          <p:cNvSpPr/>
          <p:nvPr/>
        </p:nvSpPr>
        <p:spPr>
          <a:xfrm>
            <a:off x="535680" y="844560"/>
            <a:ext cx="11029200" cy="529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lang="en-IN" sz="3299" cap="none" strike="noStrike">
                <a:solidFill>
                  <a:schemeClr val="accent1"/>
                </a:solidFill>
                <a:latin typeface="Arial"/>
                <a:ea typeface="Arial"/>
                <a:cs typeface="Arial"/>
                <a:sym typeface="Arial"/>
              </a:rPr>
              <a:t>FUTURE SCOPE</a:t>
            </a:r>
            <a:endParaRPr b="0" sz="3299"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8"/>
          <p:cNvSpPr txBox="1"/>
          <p:nvPr>
            <p:ph type="title"/>
          </p:nvPr>
        </p:nvSpPr>
        <p:spPr>
          <a:xfrm>
            <a:off x="581040" y="702000"/>
            <a:ext cx="11029200" cy="529800"/>
          </a:xfrm>
          <a:prstGeom prst="rect">
            <a:avLst/>
          </a:prstGeom>
          <a:noFill/>
          <a:ln>
            <a:noFill/>
          </a:ln>
        </p:spPr>
        <p:txBody>
          <a:bodyPr anchorCtr="0" anchor="b" bIns="45700" lIns="91425" spcFirstLastPara="1" rIns="91425" wrap="square" tIns="45700">
            <a:normAutofit fontScale="74980" lnSpcReduction="10000"/>
          </a:bodyPr>
          <a:lstStyle/>
          <a:p>
            <a:pPr indent="0" lvl="0" marL="0" rtl="0" algn="l">
              <a:lnSpc>
                <a:spcPct val="100000"/>
              </a:lnSpc>
              <a:spcBef>
                <a:spcPts val="0"/>
              </a:spcBef>
              <a:spcAft>
                <a:spcPts val="0"/>
              </a:spcAft>
              <a:buClr>
                <a:schemeClr val="accent1"/>
              </a:buClr>
              <a:buSzPct val="100000"/>
              <a:buFont typeface="Arial"/>
              <a:buNone/>
            </a:pPr>
            <a:r>
              <a:rPr b="1" lang="en-IN" sz="4400" cap="none" strike="noStrike">
                <a:solidFill>
                  <a:schemeClr val="accent1"/>
                </a:solidFill>
                <a:latin typeface="Arial"/>
                <a:ea typeface="Arial"/>
                <a:cs typeface="Arial"/>
                <a:sym typeface="Arial"/>
              </a:rPr>
              <a:t>REFERENCES</a:t>
            </a:r>
            <a:endParaRPr b="0" sz="4400" strike="noStrike">
              <a:solidFill>
                <a:schemeClr val="dk1"/>
              </a:solidFill>
              <a:latin typeface="Libre Franklin"/>
              <a:ea typeface="Libre Franklin"/>
              <a:cs typeface="Libre Franklin"/>
              <a:sym typeface="Libre Franklin"/>
            </a:endParaRPr>
          </a:p>
        </p:txBody>
      </p:sp>
      <p:sp>
        <p:nvSpPr>
          <p:cNvPr id="416" name="Google Shape;416;p38"/>
          <p:cNvSpPr txBox="1"/>
          <p:nvPr>
            <p:ph idx="1" type="body"/>
          </p:nvPr>
        </p:nvSpPr>
        <p:spPr>
          <a:xfrm>
            <a:off x="581040" y="1302120"/>
            <a:ext cx="11029200" cy="4672800"/>
          </a:xfrm>
          <a:prstGeom prst="rect">
            <a:avLst/>
          </a:prstGeom>
          <a:noFill/>
          <a:ln>
            <a:noFill/>
          </a:ln>
        </p:spPr>
        <p:txBody>
          <a:bodyPr anchorCtr="0" anchor="ctr" bIns="45700" lIns="91425" spcFirstLastPara="1" rIns="91425" wrap="square" tIns="45700">
            <a:normAutofit/>
          </a:bodyPr>
          <a:lstStyle/>
          <a:p>
            <a:pPr indent="-305280" lvl="0" marL="305280" marR="0" rtl="0" algn="l">
              <a:lnSpc>
                <a:spcPct val="110000"/>
              </a:lnSpc>
              <a:spcBef>
                <a:spcPts val="0"/>
              </a:spcBef>
              <a:spcAft>
                <a:spcPts val="0"/>
              </a:spcAft>
              <a:buClr>
                <a:srgbClr val="1CADE4"/>
              </a:buClr>
              <a:buSzPts val="2208"/>
              <a:buFont typeface="Noto Sans Symbols"/>
              <a:buChar char="◼"/>
            </a:pPr>
            <a:r>
              <a:rPr b="0" i="0" lang="en-IN" sz="2400" u="none" cap="none" strike="noStrike">
                <a:solidFill>
                  <a:srgbClr val="262626"/>
                </a:solidFill>
                <a:latin typeface="Arial"/>
                <a:ea typeface="Arial"/>
                <a:cs typeface="Arial"/>
                <a:sym typeface="Arial"/>
              </a:rPr>
              <a:t>Author: John Smith </a:t>
            </a:r>
            <a:endParaRPr b="0" i="0" sz="24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1080"/>
              </a:spcBef>
              <a:spcAft>
                <a:spcPts val="0"/>
              </a:spcAft>
              <a:buClr>
                <a:srgbClr val="1CADE4"/>
              </a:buClr>
              <a:buSzPts val="2208"/>
              <a:buFont typeface="Noto Sans Symbols"/>
              <a:buChar char="◼"/>
            </a:pPr>
            <a:r>
              <a:rPr b="0" i="0" lang="en-IN" sz="2400" u="none" cap="none" strike="noStrike">
                <a:solidFill>
                  <a:srgbClr val="262626"/>
                </a:solidFill>
                <a:latin typeface="Arial"/>
                <a:ea typeface="Arial"/>
                <a:cs typeface="Arial"/>
                <a:sym typeface="Arial"/>
              </a:rPr>
              <a:t>Title: "Building a Keylogger Application in Python" </a:t>
            </a:r>
            <a:endParaRPr b="0" i="0" sz="24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1080"/>
              </a:spcBef>
              <a:spcAft>
                <a:spcPts val="0"/>
              </a:spcAft>
              <a:buClr>
                <a:srgbClr val="1CADE4"/>
              </a:buClr>
              <a:buSzPts val="2208"/>
              <a:buFont typeface="Noto Sans Symbols"/>
              <a:buChar char="◼"/>
            </a:pPr>
            <a:r>
              <a:rPr b="0" i="0" lang="en-IN" sz="2400" u="none" cap="none" strike="noStrike">
                <a:solidFill>
                  <a:srgbClr val="262626"/>
                </a:solidFill>
                <a:latin typeface="Arial"/>
                <a:ea typeface="Arial"/>
                <a:cs typeface="Arial"/>
                <a:sym typeface="Arial"/>
              </a:rPr>
              <a:t>Website: RealPython URL: https://realpython.com/python-keylogger/ </a:t>
            </a:r>
            <a:endParaRPr b="0" i="0" sz="24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1080"/>
              </a:spcBef>
              <a:spcAft>
                <a:spcPts val="0"/>
              </a:spcAft>
              <a:buClr>
                <a:srgbClr val="1CADE4"/>
              </a:buClr>
              <a:buSzPts val="2208"/>
              <a:buFont typeface="Noto Sans Symbols"/>
              <a:buChar char="◼"/>
            </a:pPr>
            <a:r>
              <a:rPr b="0" i="0" lang="en-IN" sz="2400" u="none" cap="none" strike="noStrike">
                <a:solidFill>
                  <a:srgbClr val="262626"/>
                </a:solidFill>
                <a:latin typeface="Arial"/>
                <a:ea typeface="Arial"/>
                <a:cs typeface="Arial"/>
                <a:sym typeface="Arial"/>
              </a:rPr>
              <a:t>Accessed: April 5, 2024</a:t>
            </a:r>
            <a:endParaRPr b="0" i="0" sz="2400" u="none" cap="none" strike="noStrike">
              <a:solidFill>
                <a:srgbClr val="3F3F3F"/>
              </a:solidFill>
              <a:latin typeface="Libre Franklin"/>
              <a:ea typeface="Libre Franklin"/>
              <a:cs typeface="Libre Franklin"/>
              <a:sym typeface="Libre Frankl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9"/>
          <p:cNvSpPr txBox="1"/>
          <p:nvPr>
            <p:ph type="title"/>
          </p:nvPr>
        </p:nvSpPr>
        <p:spPr>
          <a:xfrm>
            <a:off x="1463040" y="2766240"/>
            <a:ext cx="9298500" cy="13251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2060"/>
              </a:buClr>
              <a:buSzPts val="2800"/>
              <a:buFont typeface="Arial"/>
              <a:buNone/>
            </a:pPr>
            <a:r>
              <a:rPr b="1" lang="en-IN" sz="2800" cap="none" strike="noStrike">
                <a:solidFill>
                  <a:srgbClr val="002060"/>
                </a:solidFill>
                <a:latin typeface="Arial"/>
                <a:ea typeface="Arial"/>
                <a:cs typeface="Arial"/>
                <a:sym typeface="Arial"/>
              </a:rPr>
              <a:t>THANK YOU</a:t>
            </a:r>
            <a:endParaRPr b="0" sz="2800"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4"/>
          <p:cNvSpPr txBox="1"/>
          <p:nvPr>
            <p:ph type="title"/>
          </p:nvPr>
        </p:nvSpPr>
        <p:spPr>
          <a:xfrm>
            <a:off x="849600" y="558360"/>
            <a:ext cx="10515300" cy="1325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2800"/>
              <a:buFont typeface="Arial"/>
              <a:buNone/>
            </a:pPr>
            <a:r>
              <a:rPr b="1" lang="en-IN" sz="2800" cap="none" strike="noStrike">
                <a:solidFill>
                  <a:srgbClr val="002060"/>
                </a:solidFill>
                <a:latin typeface="Arial"/>
                <a:ea typeface="Arial"/>
                <a:cs typeface="Arial"/>
                <a:sym typeface="Arial"/>
              </a:rPr>
              <a:t>OUTLINE</a:t>
            </a:r>
            <a:endParaRPr b="0" sz="2800" strike="noStrike">
              <a:solidFill>
                <a:schemeClr val="dk1"/>
              </a:solidFill>
              <a:latin typeface="Libre Franklin"/>
              <a:ea typeface="Libre Franklin"/>
              <a:cs typeface="Libre Franklin"/>
              <a:sym typeface="Libre Franklin"/>
            </a:endParaRPr>
          </a:p>
        </p:txBody>
      </p:sp>
      <p:sp>
        <p:nvSpPr>
          <p:cNvPr id="332" name="Google Shape;332;p24"/>
          <p:cNvSpPr txBox="1"/>
          <p:nvPr>
            <p:ph idx="1" type="body"/>
          </p:nvPr>
        </p:nvSpPr>
        <p:spPr>
          <a:xfrm>
            <a:off x="838080" y="1618920"/>
            <a:ext cx="11018400" cy="52386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3F3F3F"/>
              </a:buClr>
              <a:buSzPts val="2000"/>
              <a:buFont typeface="Arial"/>
              <a:buNone/>
            </a:pPr>
            <a:r>
              <a:rPr b="1" i="0" lang="en-IN" sz="2000" u="none" cap="none" strike="noStrike">
                <a:solidFill>
                  <a:srgbClr val="3F3F3F"/>
                </a:solidFill>
                <a:latin typeface="Arial"/>
                <a:ea typeface="Arial"/>
                <a:cs typeface="Arial"/>
                <a:sym typeface="Arial"/>
              </a:rPr>
              <a:t>  </a:t>
            </a:r>
            <a:endParaRPr b="0" i="0" sz="20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1001"/>
              </a:spcBef>
              <a:spcAft>
                <a:spcPts val="0"/>
              </a:spcAft>
              <a:buClr>
                <a:srgbClr val="1CADE4"/>
              </a:buClr>
              <a:buSzPts val="1840"/>
              <a:buFont typeface="Noto Sans Symbols"/>
              <a:buChar char="◼"/>
            </a:pPr>
            <a:r>
              <a:rPr b="1" i="0" lang="en-IN" sz="2000" u="none" cap="none" strike="noStrike">
                <a:solidFill>
                  <a:srgbClr val="3F3F3F"/>
                </a:solidFill>
                <a:latin typeface="Arial"/>
                <a:ea typeface="Arial"/>
                <a:cs typeface="Arial"/>
                <a:sym typeface="Arial"/>
              </a:rPr>
              <a:t>Problem Statement </a:t>
            </a:r>
            <a:endParaRPr b="0" i="0" sz="20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1001"/>
              </a:spcBef>
              <a:spcAft>
                <a:spcPts val="0"/>
              </a:spcAft>
              <a:buClr>
                <a:srgbClr val="1CADE4"/>
              </a:buClr>
              <a:buSzPts val="1840"/>
              <a:buFont typeface="Noto Sans Symbols"/>
              <a:buChar char="◼"/>
            </a:pPr>
            <a:r>
              <a:rPr b="1" i="0" lang="en-IN" sz="2000" u="none" cap="none" strike="noStrike">
                <a:solidFill>
                  <a:srgbClr val="3F3F3F"/>
                </a:solidFill>
                <a:latin typeface="Arial"/>
                <a:ea typeface="Arial"/>
                <a:cs typeface="Arial"/>
                <a:sym typeface="Arial"/>
              </a:rPr>
              <a:t>Proposed System/Solution</a:t>
            </a:r>
            <a:endParaRPr b="0" i="0" sz="20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1001"/>
              </a:spcBef>
              <a:spcAft>
                <a:spcPts val="0"/>
              </a:spcAft>
              <a:buClr>
                <a:srgbClr val="1CADE4"/>
              </a:buClr>
              <a:buSzPts val="1840"/>
              <a:buFont typeface="Noto Sans Symbols"/>
              <a:buChar char="◼"/>
            </a:pPr>
            <a:r>
              <a:rPr b="1" i="0" lang="en-IN" sz="2000" u="none" cap="none" strike="noStrike">
                <a:solidFill>
                  <a:srgbClr val="3F3F3F"/>
                </a:solidFill>
                <a:latin typeface="Arial"/>
                <a:ea typeface="Arial"/>
                <a:cs typeface="Arial"/>
                <a:sym typeface="Arial"/>
              </a:rPr>
              <a:t>System Development Approach</a:t>
            </a:r>
            <a:endParaRPr b="0" i="0" sz="20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1001"/>
              </a:spcBef>
              <a:spcAft>
                <a:spcPts val="0"/>
              </a:spcAft>
              <a:buClr>
                <a:srgbClr val="1CADE4"/>
              </a:buClr>
              <a:buSzPts val="1840"/>
              <a:buFont typeface="Noto Sans Symbols"/>
              <a:buChar char="◼"/>
            </a:pPr>
            <a:r>
              <a:rPr b="1" i="0" lang="en-IN" sz="2000" u="none" cap="none" strike="noStrike">
                <a:solidFill>
                  <a:srgbClr val="3F3F3F"/>
                </a:solidFill>
                <a:latin typeface="Arial"/>
                <a:ea typeface="Arial"/>
                <a:cs typeface="Arial"/>
                <a:sym typeface="Arial"/>
              </a:rPr>
              <a:t>Algorithm &amp; Deployment  </a:t>
            </a:r>
            <a:endParaRPr b="0" i="0" sz="20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1001"/>
              </a:spcBef>
              <a:spcAft>
                <a:spcPts val="0"/>
              </a:spcAft>
              <a:buClr>
                <a:srgbClr val="1CADE4"/>
              </a:buClr>
              <a:buSzPts val="1840"/>
              <a:buFont typeface="Noto Sans Symbols"/>
              <a:buChar char="◼"/>
            </a:pPr>
            <a:r>
              <a:rPr b="1" i="0" lang="en-IN" sz="2000" u="none" cap="none" strike="noStrike">
                <a:solidFill>
                  <a:srgbClr val="3F3F3F"/>
                </a:solidFill>
                <a:latin typeface="Arial"/>
                <a:ea typeface="Arial"/>
                <a:cs typeface="Arial"/>
                <a:sym typeface="Arial"/>
              </a:rPr>
              <a:t>Result </a:t>
            </a:r>
            <a:endParaRPr b="0" i="0" sz="20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1001"/>
              </a:spcBef>
              <a:spcAft>
                <a:spcPts val="0"/>
              </a:spcAft>
              <a:buClr>
                <a:srgbClr val="1CADE4"/>
              </a:buClr>
              <a:buSzPts val="1840"/>
              <a:buFont typeface="Noto Sans Symbols"/>
              <a:buChar char="◼"/>
            </a:pPr>
            <a:r>
              <a:rPr b="1" i="0" lang="en-IN" sz="2000" u="none" cap="none" strike="noStrike">
                <a:solidFill>
                  <a:srgbClr val="3F3F3F"/>
                </a:solidFill>
                <a:latin typeface="Arial"/>
                <a:ea typeface="Arial"/>
                <a:cs typeface="Arial"/>
                <a:sym typeface="Arial"/>
              </a:rPr>
              <a:t>Conclusion</a:t>
            </a:r>
            <a:endParaRPr b="0" i="0" sz="20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1001"/>
              </a:spcBef>
              <a:spcAft>
                <a:spcPts val="0"/>
              </a:spcAft>
              <a:buClr>
                <a:srgbClr val="1CADE4"/>
              </a:buClr>
              <a:buSzPts val="1840"/>
              <a:buFont typeface="Noto Sans Symbols"/>
              <a:buChar char="◼"/>
            </a:pPr>
            <a:r>
              <a:rPr b="1" i="0" lang="en-IN" sz="2000" u="none" cap="none" strike="noStrike">
                <a:solidFill>
                  <a:srgbClr val="3F3F3F"/>
                </a:solidFill>
                <a:latin typeface="Arial"/>
                <a:ea typeface="Arial"/>
                <a:cs typeface="Arial"/>
                <a:sym typeface="Arial"/>
              </a:rPr>
              <a:t>Future Scope</a:t>
            </a:r>
            <a:endParaRPr b="0" i="0" sz="20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1001"/>
              </a:spcBef>
              <a:spcAft>
                <a:spcPts val="0"/>
              </a:spcAft>
              <a:buClr>
                <a:srgbClr val="1CADE4"/>
              </a:buClr>
              <a:buSzPts val="1840"/>
              <a:buFont typeface="Noto Sans Symbols"/>
              <a:buChar char="◼"/>
            </a:pPr>
            <a:r>
              <a:rPr b="1" i="0" lang="en-IN" sz="2000" u="none" cap="none" strike="noStrike">
                <a:solidFill>
                  <a:srgbClr val="3F3F3F"/>
                </a:solidFill>
                <a:latin typeface="Arial"/>
                <a:ea typeface="Arial"/>
                <a:cs typeface="Arial"/>
                <a:sym typeface="Arial"/>
              </a:rPr>
              <a:t>References</a:t>
            </a:r>
            <a:endParaRPr b="0" i="0" sz="2000" u="none" cap="none" strike="noStrike">
              <a:solidFill>
                <a:srgbClr val="3F3F3F"/>
              </a:solidFill>
              <a:latin typeface="Libre Franklin"/>
              <a:ea typeface="Libre Franklin"/>
              <a:cs typeface="Libre Franklin"/>
              <a:sym typeface="Libre Franklin"/>
            </a:endParaRPr>
          </a:p>
          <a:p>
            <a:pPr indent="0" lvl="0" marL="0" marR="0" rtl="0" algn="l">
              <a:lnSpc>
                <a:spcPct val="110000"/>
              </a:lnSpc>
              <a:spcBef>
                <a:spcPts val="941"/>
              </a:spcBef>
              <a:spcAft>
                <a:spcPts val="0"/>
              </a:spcAft>
              <a:buSzPts val="1700"/>
              <a:buFont typeface="Arial"/>
              <a:buNone/>
            </a:pPr>
            <a:r>
              <a:t/>
            </a:r>
            <a:endParaRPr b="0" i="0" sz="1700" u="none" cap="none" strike="noStrike">
              <a:solidFill>
                <a:srgbClr val="3F3F3F"/>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5"/>
          <p:cNvSpPr txBox="1"/>
          <p:nvPr>
            <p:ph type="title"/>
          </p:nvPr>
        </p:nvSpPr>
        <p:spPr>
          <a:xfrm>
            <a:off x="581040" y="702000"/>
            <a:ext cx="11029200" cy="529800"/>
          </a:xfrm>
          <a:prstGeom prst="rect">
            <a:avLst/>
          </a:prstGeom>
          <a:noFill/>
          <a:ln>
            <a:noFill/>
          </a:ln>
        </p:spPr>
        <p:txBody>
          <a:bodyPr anchorCtr="0" anchor="b" bIns="45700" lIns="91425" spcFirstLastPara="1" rIns="91425" wrap="square" tIns="45700">
            <a:normAutofit fontScale="74980" lnSpcReduction="10000"/>
          </a:bodyPr>
          <a:lstStyle/>
          <a:p>
            <a:pPr indent="0" lvl="0" marL="0" rtl="0" algn="l">
              <a:lnSpc>
                <a:spcPct val="100000"/>
              </a:lnSpc>
              <a:spcBef>
                <a:spcPts val="0"/>
              </a:spcBef>
              <a:spcAft>
                <a:spcPts val="0"/>
              </a:spcAft>
              <a:buClr>
                <a:schemeClr val="accent1"/>
              </a:buClr>
              <a:buSzPct val="100000"/>
              <a:buFont typeface="Arial"/>
              <a:buNone/>
            </a:pPr>
            <a:r>
              <a:rPr b="1" lang="en-IN" sz="4400" cap="none" strike="noStrike">
                <a:solidFill>
                  <a:schemeClr val="accent1"/>
                </a:solidFill>
                <a:latin typeface="Arial"/>
                <a:ea typeface="Arial"/>
                <a:cs typeface="Arial"/>
                <a:sym typeface="Arial"/>
              </a:rPr>
              <a:t>PROBLEM STATEMENT</a:t>
            </a:r>
            <a:endParaRPr b="0" sz="4400" strike="noStrike">
              <a:solidFill>
                <a:schemeClr val="dk1"/>
              </a:solidFill>
              <a:latin typeface="Libre Franklin"/>
              <a:ea typeface="Libre Franklin"/>
              <a:cs typeface="Libre Franklin"/>
              <a:sym typeface="Libre Franklin"/>
            </a:endParaRPr>
          </a:p>
        </p:txBody>
      </p:sp>
      <p:sp>
        <p:nvSpPr>
          <p:cNvPr id="338" name="Google Shape;338;p25"/>
          <p:cNvSpPr txBox="1"/>
          <p:nvPr>
            <p:ph idx="1" type="body"/>
          </p:nvPr>
        </p:nvSpPr>
        <p:spPr>
          <a:xfrm>
            <a:off x="452520" y="1407240"/>
            <a:ext cx="11029200" cy="2806200"/>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Clr>
                <a:srgbClr val="262626"/>
              </a:buClr>
              <a:buSzPts val="2400"/>
              <a:buFont typeface="Arial"/>
              <a:buNone/>
            </a:pPr>
            <a:r>
              <a:rPr b="0" i="0" lang="en-IN" sz="2400" u="none" cap="none" strike="noStrike">
                <a:solidFill>
                  <a:srgbClr val="262626"/>
                </a:solidFill>
                <a:latin typeface="Arial"/>
                <a:ea typeface="Arial"/>
                <a:cs typeface="Arial"/>
                <a:sym typeface="Arial"/>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b="0" i="0" sz="2400" u="none" cap="none" strike="noStrike">
              <a:solidFill>
                <a:srgbClr val="3F3F3F"/>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6"/>
          <p:cNvSpPr txBox="1"/>
          <p:nvPr>
            <p:ph type="title"/>
          </p:nvPr>
        </p:nvSpPr>
        <p:spPr>
          <a:xfrm>
            <a:off x="581040" y="702000"/>
            <a:ext cx="11029200" cy="529800"/>
          </a:xfrm>
          <a:prstGeom prst="rect">
            <a:avLst/>
          </a:prstGeom>
          <a:noFill/>
          <a:ln>
            <a:noFill/>
          </a:ln>
        </p:spPr>
        <p:txBody>
          <a:bodyPr anchorCtr="0" anchor="b" bIns="45700" lIns="91425" spcFirstLastPara="1" rIns="91425" wrap="square" tIns="45700">
            <a:normAutofit fontScale="74980" lnSpcReduction="10000"/>
          </a:bodyPr>
          <a:lstStyle/>
          <a:p>
            <a:pPr indent="0" lvl="0" marL="0" rtl="0" algn="l">
              <a:lnSpc>
                <a:spcPct val="100000"/>
              </a:lnSpc>
              <a:spcBef>
                <a:spcPts val="0"/>
              </a:spcBef>
              <a:spcAft>
                <a:spcPts val="0"/>
              </a:spcAft>
              <a:buClr>
                <a:schemeClr val="accent1"/>
              </a:buClr>
              <a:buSzPct val="100000"/>
              <a:buFont typeface="Arial"/>
              <a:buNone/>
            </a:pPr>
            <a:r>
              <a:rPr b="1" lang="en-IN" sz="4400" cap="none" strike="noStrike">
                <a:solidFill>
                  <a:schemeClr val="accent1"/>
                </a:solidFill>
                <a:latin typeface="Arial"/>
                <a:ea typeface="Arial"/>
                <a:cs typeface="Arial"/>
                <a:sym typeface="Arial"/>
              </a:rPr>
              <a:t>PROPOSED SOLUTION</a:t>
            </a:r>
            <a:endParaRPr b="0" sz="4400" strike="noStrike">
              <a:solidFill>
                <a:schemeClr val="dk1"/>
              </a:solidFill>
              <a:latin typeface="Libre Franklin"/>
              <a:ea typeface="Libre Franklin"/>
              <a:cs typeface="Libre Franklin"/>
              <a:sym typeface="Libre Franklin"/>
            </a:endParaRPr>
          </a:p>
        </p:txBody>
      </p:sp>
      <p:sp>
        <p:nvSpPr>
          <p:cNvPr id="344" name="Google Shape;344;p26"/>
          <p:cNvSpPr txBox="1"/>
          <p:nvPr>
            <p:ph idx="1" type="body"/>
          </p:nvPr>
        </p:nvSpPr>
        <p:spPr>
          <a:xfrm>
            <a:off x="432360" y="1337760"/>
            <a:ext cx="11613300" cy="4181700"/>
          </a:xfrm>
          <a:prstGeom prst="rect">
            <a:avLst/>
          </a:prstGeom>
          <a:noFill/>
          <a:ln>
            <a:noFill/>
          </a:ln>
        </p:spPr>
        <p:txBody>
          <a:bodyPr anchorCtr="0" anchor="ctr" bIns="45700" lIns="91425" spcFirstLastPara="1" rIns="91425" wrap="square" tIns="45700">
            <a:noAutofit/>
          </a:bodyPr>
          <a:lstStyle/>
          <a:p>
            <a:pPr indent="-306000" lvl="0" marL="306000" marR="0" rtl="0" algn="l">
              <a:lnSpc>
                <a:spcPct val="110000"/>
              </a:lnSpc>
              <a:spcBef>
                <a:spcPts val="0"/>
              </a:spcBef>
              <a:spcAft>
                <a:spcPts val="0"/>
              </a:spcAft>
              <a:buClr>
                <a:srgbClr val="1CADE4"/>
              </a:buClr>
              <a:buSzPts val="1288"/>
              <a:buFont typeface="Noto Sans Symbols"/>
              <a:buChar char="◼"/>
            </a:pPr>
            <a:r>
              <a:rPr b="0" i="0" lang="en-IN" sz="1400" u="none" cap="none" strike="noStrike">
                <a:solidFill>
                  <a:srgbClr val="262626"/>
                </a:solidFill>
                <a:latin typeface="Arial"/>
                <a:ea typeface="Arial"/>
                <a:cs typeface="Arial"/>
                <a:sym typeface="Arial"/>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b="0" i="0" sz="14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82"/>
              </a:spcBef>
              <a:spcAft>
                <a:spcPts val="0"/>
              </a:spcAft>
              <a:buClr>
                <a:srgbClr val="1CADE4"/>
              </a:buClr>
              <a:buSzPts val="1288"/>
              <a:buFont typeface="Noto Sans Symbols"/>
              <a:buChar char="◼"/>
            </a:pPr>
            <a:r>
              <a:rPr b="1" i="0" lang="en-IN" sz="1400" u="none" cap="none" strike="noStrike">
                <a:solidFill>
                  <a:srgbClr val="262626"/>
                </a:solidFill>
                <a:latin typeface="Arial"/>
                <a:ea typeface="Arial"/>
                <a:cs typeface="Arial"/>
                <a:sym typeface="Arial"/>
              </a:rPr>
              <a:t>Features:</a:t>
            </a:r>
            <a:endParaRPr b="0" i="0" sz="14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82"/>
              </a:spcBef>
              <a:spcAft>
                <a:spcPts val="0"/>
              </a:spcAft>
              <a:buClr>
                <a:srgbClr val="1CADE4"/>
              </a:buClr>
              <a:buSzPts val="1288"/>
              <a:buFont typeface="Arial"/>
              <a:buChar char="•"/>
            </a:pPr>
            <a:r>
              <a:rPr b="0" i="0" lang="en-IN" sz="1400" u="none" cap="none" strike="noStrike">
                <a:solidFill>
                  <a:srgbClr val="262626"/>
                </a:solidFill>
                <a:latin typeface="Arial"/>
                <a:ea typeface="Arial"/>
                <a:cs typeface="Arial"/>
                <a:sym typeface="Arial"/>
              </a:rPr>
              <a:t>Records pressed, held, and released keys.</a:t>
            </a:r>
            <a:endParaRPr b="0" i="0" sz="14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82"/>
              </a:spcBef>
              <a:spcAft>
                <a:spcPts val="0"/>
              </a:spcAft>
              <a:buClr>
                <a:srgbClr val="1CADE4"/>
              </a:buClr>
              <a:buSzPts val="1288"/>
              <a:buFont typeface="Arial"/>
              <a:buChar char="•"/>
            </a:pPr>
            <a:r>
              <a:rPr b="0" i="0" lang="en-IN" sz="1400" u="none" cap="none" strike="noStrike">
                <a:solidFill>
                  <a:srgbClr val="262626"/>
                </a:solidFill>
                <a:latin typeface="Arial"/>
                <a:ea typeface="Arial"/>
                <a:cs typeface="Arial"/>
                <a:sym typeface="Arial"/>
              </a:rPr>
              <a:t>Saves keylog data in two formats: a text file ('key_log.txt') and a JSON file ('key_log.json').</a:t>
            </a:r>
            <a:endParaRPr b="0" i="0" sz="14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82"/>
              </a:spcBef>
              <a:spcAft>
                <a:spcPts val="0"/>
              </a:spcAft>
              <a:buClr>
                <a:srgbClr val="1CADE4"/>
              </a:buClr>
              <a:buSzPts val="1288"/>
              <a:buFont typeface="Arial"/>
              <a:buChar char="•"/>
            </a:pPr>
            <a:r>
              <a:rPr b="0" i="0" lang="en-IN" sz="1400" u="none" cap="none" strike="noStrike">
                <a:solidFill>
                  <a:srgbClr val="262626"/>
                </a:solidFill>
                <a:latin typeface="Arial"/>
                <a:ea typeface="Arial"/>
                <a:cs typeface="Arial"/>
                <a:sym typeface="Arial"/>
              </a:rPr>
              <a:t>User-friendly interface with options to start and stop the keylogging process.</a:t>
            </a:r>
            <a:endParaRPr b="0" i="0" sz="14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82"/>
              </a:spcBef>
              <a:spcAft>
                <a:spcPts val="0"/>
              </a:spcAft>
              <a:buClr>
                <a:srgbClr val="1CADE4"/>
              </a:buClr>
              <a:buSzPts val="1288"/>
              <a:buFont typeface="Noto Sans Symbols"/>
              <a:buChar char="◼"/>
            </a:pPr>
            <a:r>
              <a:rPr b="1" i="0" lang="en-IN" sz="1400" u="none" cap="none" strike="noStrike">
                <a:solidFill>
                  <a:srgbClr val="262626"/>
                </a:solidFill>
                <a:latin typeface="Arial"/>
                <a:ea typeface="Arial"/>
                <a:cs typeface="Arial"/>
                <a:sym typeface="Arial"/>
              </a:rPr>
              <a:t>Usage:</a:t>
            </a:r>
            <a:endParaRPr b="0" i="0" sz="14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82"/>
              </a:spcBef>
              <a:spcAft>
                <a:spcPts val="0"/>
              </a:spcAft>
              <a:buClr>
                <a:srgbClr val="1CADE4"/>
              </a:buClr>
              <a:buSzPts val="1288"/>
              <a:buFont typeface="Franklin Gothic"/>
              <a:buAutoNum type="arabicPeriod"/>
            </a:pPr>
            <a:r>
              <a:rPr b="0" i="0" lang="en-IN" sz="1400" u="none" cap="none" strike="noStrike">
                <a:solidFill>
                  <a:srgbClr val="262626"/>
                </a:solidFill>
                <a:latin typeface="Arial"/>
                <a:ea typeface="Arial"/>
                <a:cs typeface="Arial"/>
                <a:sym typeface="Arial"/>
              </a:rPr>
              <a:t>Click the "Start" button to initiate the keylogging process.</a:t>
            </a:r>
            <a:endParaRPr b="0" i="0" sz="14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82"/>
              </a:spcBef>
              <a:spcAft>
                <a:spcPts val="0"/>
              </a:spcAft>
              <a:buClr>
                <a:srgbClr val="1CADE4"/>
              </a:buClr>
              <a:buSzPts val="1288"/>
              <a:buFont typeface="Franklin Gothic"/>
              <a:buAutoNum type="arabicPeriod"/>
            </a:pPr>
            <a:r>
              <a:rPr b="0" i="0" lang="en-IN" sz="1400" u="none" cap="none" strike="noStrike">
                <a:solidFill>
                  <a:srgbClr val="262626"/>
                </a:solidFill>
                <a:latin typeface="Arial"/>
                <a:ea typeface="Arial"/>
                <a:cs typeface="Arial"/>
                <a:sym typeface="Arial"/>
              </a:rPr>
              <a:t>The application will begin capturing keyboard input in real-time.</a:t>
            </a:r>
            <a:endParaRPr b="0" i="0" sz="14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82"/>
              </a:spcBef>
              <a:spcAft>
                <a:spcPts val="0"/>
              </a:spcAft>
              <a:buClr>
                <a:srgbClr val="1CADE4"/>
              </a:buClr>
              <a:buSzPts val="1288"/>
              <a:buFont typeface="Franklin Gothic"/>
              <a:buAutoNum type="arabicPeriod"/>
            </a:pPr>
            <a:r>
              <a:rPr b="0" i="0" lang="en-IN" sz="1400" u="none" cap="none" strike="noStrike">
                <a:solidFill>
                  <a:srgbClr val="262626"/>
                </a:solidFill>
                <a:latin typeface="Arial"/>
                <a:ea typeface="Arial"/>
                <a:cs typeface="Arial"/>
                <a:sym typeface="Arial"/>
              </a:rPr>
              <a:t>Press the "Stop" button to halt the keylogging process.</a:t>
            </a:r>
            <a:endParaRPr b="0" i="0" sz="14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82"/>
              </a:spcBef>
              <a:spcAft>
                <a:spcPts val="0"/>
              </a:spcAft>
              <a:buClr>
                <a:srgbClr val="1CADE4"/>
              </a:buClr>
              <a:buSzPts val="1288"/>
              <a:buFont typeface="Franklin Gothic"/>
              <a:buAutoNum type="arabicPeriod"/>
            </a:pPr>
            <a:r>
              <a:rPr b="0" i="0" lang="en-IN" sz="1400" u="none" cap="none" strike="noStrike">
                <a:solidFill>
                  <a:srgbClr val="262626"/>
                </a:solidFill>
                <a:latin typeface="Arial"/>
                <a:ea typeface="Arial"/>
                <a:cs typeface="Arial"/>
                <a:sym typeface="Arial"/>
              </a:rPr>
              <a:t>Access the generated keylog files for analysis or further processing.</a:t>
            </a:r>
            <a:endParaRPr b="0" i="0" sz="14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82"/>
              </a:spcBef>
              <a:spcAft>
                <a:spcPts val="0"/>
              </a:spcAft>
              <a:buClr>
                <a:srgbClr val="1CADE4"/>
              </a:buClr>
              <a:buSzPts val="1288"/>
              <a:buFont typeface="Noto Sans Symbols"/>
              <a:buChar char="◼"/>
            </a:pPr>
            <a:r>
              <a:rPr b="1" i="0" lang="en-IN" sz="1400" u="none" cap="none" strike="noStrike">
                <a:solidFill>
                  <a:srgbClr val="262626"/>
                </a:solidFill>
                <a:latin typeface="Arial"/>
                <a:ea typeface="Arial"/>
                <a:cs typeface="Arial"/>
                <a:sym typeface="Arial"/>
              </a:rPr>
              <a:t>Note:</a:t>
            </a:r>
            <a:r>
              <a:rPr b="0" i="0" lang="en-IN" sz="1400" u="none" cap="none" strike="noStrike">
                <a:solidFill>
                  <a:srgbClr val="262626"/>
                </a:solidFill>
                <a:latin typeface="Arial"/>
                <a:ea typeface="Arial"/>
                <a:cs typeface="Arial"/>
                <a:sym typeface="Arial"/>
              </a:rPr>
              <a:t> This keylogger is intended for educational purposes and should be used responsibly and ethically. It may be modified or extended for specific requirements, but caution should be exercised to ensure compliance with legal and privacy considerations.</a:t>
            </a:r>
            <a:endParaRPr b="0" i="0" sz="1400" u="none" cap="none" strike="noStrike">
              <a:solidFill>
                <a:srgbClr val="3F3F3F"/>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7"/>
          <p:cNvSpPr txBox="1"/>
          <p:nvPr>
            <p:ph type="title"/>
          </p:nvPr>
        </p:nvSpPr>
        <p:spPr>
          <a:xfrm>
            <a:off x="581040" y="662400"/>
            <a:ext cx="11029200" cy="529800"/>
          </a:xfrm>
          <a:prstGeom prst="rect">
            <a:avLst/>
          </a:prstGeom>
          <a:noFill/>
          <a:ln>
            <a:noFill/>
          </a:ln>
        </p:spPr>
        <p:txBody>
          <a:bodyPr anchorCtr="0" anchor="b" bIns="45700" lIns="91425" spcFirstLastPara="1" rIns="91425" wrap="square" tIns="45700">
            <a:normAutofit fontScale="74980" lnSpcReduction="10000"/>
          </a:bodyPr>
          <a:lstStyle/>
          <a:p>
            <a:pPr indent="0" lvl="0" marL="0" rtl="0" algn="l">
              <a:lnSpc>
                <a:spcPct val="100000"/>
              </a:lnSpc>
              <a:spcBef>
                <a:spcPts val="0"/>
              </a:spcBef>
              <a:spcAft>
                <a:spcPts val="0"/>
              </a:spcAft>
              <a:buClr>
                <a:schemeClr val="accent1"/>
              </a:buClr>
              <a:buSzPct val="100000"/>
              <a:buFont typeface="Arial"/>
              <a:buNone/>
            </a:pPr>
            <a:r>
              <a:rPr b="1" lang="en-IN" sz="4400" cap="none" strike="noStrike">
                <a:solidFill>
                  <a:schemeClr val="accent1"/>
                </a:solidFill>
                <a:latin typeface="Arial"/>
                <a:ea typeface="Arial"/>
                <a:cs typeface="Arial"/>
                <a:sym typeface="Arial"/>
              </a:rPr>
              <a:t>SYSTEM  APPROACH</a:t>
            </a:r>
            <a:endParaRPr b="0" sz="4400" strike="noStrike">
              <a:solidFill>
                <a:schemeClr val="dk1"/>
              </a:solidFill>
              <a:latin typeface="Libre Franklin"/>
              <a:ea typeface="Libre Franklin"/>
              <a:cs typeface="Libre Franklin"/>
              <a:sym typeface="Libre Franklin"/>
            </a:endParaRPr>
          </a:p>
        </p:txBody>
      </p:sp>
      <p:sp>
        <p:nvSpPr>
          <p:cNvPr id="350" name="Google Shape;350;p27"/>
          <p:cNvSpPr txBox="1"/>
          <p:nvPr>
            <p:ph idx="1" type="body"/>
          </p:nvPr>
        </p:nvSpPr>
        <p:spPr>
          <a:xfrm>
            <a:off x="581040" y="1522080"/>
            <a:ext cx="11029200" cy="4672800"/>
          </a:xfrm>
          <a:prstGeom prst="rect">
            <a:avLst/>
          </a:prstGeom>
          <a:noFill/>
          <a:ln>
            <a:noFill/>
          </a:ln>
        </p:spPr>
        <p:txBody>
          <a:bodyPr anchorCtr="0" anchor="ctr" bIns="45700" lIns="91425" spcFirstLastPara="1" rIns="91425" wrap="square" tIns="45700">
            <a:noAutofit/>
          </a:bodyPr>
          <a:lstStyle/>
          <a:p>
            <a:pPr indent="-306000" lvl="0" marL="306000" marR="0" rtl="0" algn="l">
              <a:lnSpc>
                <a:spcPct val="110000"/>
              </a:lnSpc>
              <a:spcBef>
                <a:spcPts val="0"/>
              </a:spcBef>
              <a:spcAft>
                <a:spcPts val="0"/>
              </a:spcAft>
              <a:buClr>
                <a:srgbClr val="1CADE4"/>
              </a:buClr>
              <a:buSzPts val="1104"/>
              <a:buFont typeface="Noto Sans Symbols"/>
              <a:buChar char="◼"/>
            </a:pPr>
            <a:r>
              <a:rPr b="1" i="0" lang="en-IN" sz="1200" u="none" cap="none" strike="noStrike">
                <a:solidFill>
                  <a:srgbClr val="262626"/>
                </a:solidFill>
                <a:latin typeface="Arial"/>
                <a:ea typeface="Arial"/>
                <a:cs typeface="Arial"/>
                <a:sym typeface="Arial"/>
              </a:rPr>
              <a:t>1. Requirement Analysis:</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Identify the need for a keylogger application.</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Determine the target platform(s) (e.g., Windows, macOS, Linux).</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Define the key features and functionalities required.</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Noto Sans Symbols"/>
              <a:buChar char="◼"/>
            </a:pPr>
            <a:r>
              <a:rPr b="1" i="0" lang="en-IN" sz="1200" u="none" cap="none" strike="noStrike">
                <a:solidFill>
                  <a:srgbClr val="262626"/>
                </a:solidFill>
                <a:latin typeface="Arial"/>
                <a:ea typeface="Arial"/>
                <a:cs typeface="Arial"/>
                <a:sym typeface="Arial"/>
              </a:rPr>
              <a:t>2. Design:</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Select appropriate programming languages and libraries.</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Design the architecture of the keylogger system.</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Define the user interface layout and interactions.</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Plan data storage mechanisms for captured keystrokes.</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Consider security and privacy measures.</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Noto Sans Symbols"/>
              <a:buChar char="◼"/>
            </a:pPr>
            <a:r>
              <a:rPr b="1" i="0" lang="en-IN" sz="1200" u="none" cap="none" strike="noStrike">
                <a:solidFill>
                  <a:srgbClr val="262626"/>
                </a:solidFill>
                <a:latin typeface="Arial"/>
                <a:ea typeface="Arial"/>
                <a:cs typeface="Arial"/>
                <a:sym typeface="Arial"/>
              </a:rPr>
              <a:t>3. Development:</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Implement the keylogging functionality using libraries like pynput or pyHook.</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Develop the graphical user interface (GUI) using a toolkit such as tkinter.</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Integrate functionalities to start, stop, and configure the keylogger.</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Implement error handling and validation mechanisms.</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Test each component individually and then integrate them into the system.</a:t>
            </a:r>
            <a:endParaRPr b="0" i="0" sz="1200" u="none" cap="none" strike="noStrike">
              <a:solidFill>
                <a:srgbClr val="3F3F3F"/>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8"/>
          <p:cNvSpPr txBox="1"/>
          <p:nvPr>
            <p:ph type="title"/>
          </p:nvPr>
        </p:nvSpPr>
        <p:spPr>
          <a:xfrm>
            <a:off x="581040" y="662400"/>
            <a:ext cx="11029200" cy="529800"/>
          </a:xfrm>
          <a:prstGeom prst="rect">
            <a:avLst/>
          </a:prstGeom>
          <a:noFill/>
          <a:ln>
            <a:noFill/>
          </a:ln>
        </p:spPr>
        <p:txBody>
          <a:bodyPr anchorCtr="0" anchor="b" bIns="45700" lIns="91425" spcFirstLastPara="1" rIns="91425" wrap="square" tIns="45700">
            <a:normAutofit fontScale="74980" lnSpcReduction="10000"/>
          </a:bodyPr>
          <a:lstStyle/>
          <a:p>
            <a:pPr indent="0" lvl="0" marL="0" rtl="0" algn="l">
              <a:lnSpc>
                <a:spcPct val="100000"/>
              </a:lnSpc>
              <a:spcBef>
                <a:spcPts val="0"/>
              </a:spcBef>
              <a:spcAft>
                <a:spcPts val="0"/>
              </a:spcAft>
              <a:buClr>
                <a:schemeClr val="accent1"/>
              </a:buClr>
              <a:buSzPct val="100000"/>
              <a:buFont typeface="Arial"/>
              <a:buNone/>
            </a:pPr>
            <a:r>
              <a:rPr b="1" lang="en-IN" sz="4400" cap="none" strike="noStrike">
                <a:solidFill>
                  <a:schemeClr val="accent1"/>
                </a:solidFill>
                <a:latin typeface="Arial"/>
                <a:ea typeface="Arial"/>
                <a:cs typeface="Arial"/>
                <a:sym typeface="Arial"/>
              </a:rPr>
              <a:t>SYSTEM  APPROACH</a:t>
            </a:r>
            <a:endParaRPr b="0" sz="4400" strike="noStrike">
              <a:solidFill>
                <a:schemeClr val="dk1"/>
              </a:solidFill>
              <a:latin typeface="Libre Franklin"/>
              <a:ea typeface="Libre Franklin"/>
              <a:cs typeface="Libre Franklin"/>
              <a:sym typeface="Libre Franklin"/>
            </a:endParaRPr>
          </a:p>
        </p:txBody>
      </p:sp>
      <p:sp>
        <p:nvSpPr>
          <p:cNvPr id="356" name="Google Shape;356;p28"/>
          <p:cNvSpPr txBox="1"/>
          <p:nvPr>
            <p:ph idx="1" type="body"/>
          </p:nvPr>
        </p:nvSpPr>
        <p:spPr>
          <a:xfrm>
            <a:off x="581040" y="1522080"/>
            <a:ext cx="11029200" cy="4672800"/>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SzPts val="1200"/>
              <a:buFont typeface="Arial"/>
              <a:buNone/>
            </a:pPr>
            <a:r>
              <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Noto Sans Symbols"/>
              <a:buChar char="◼"/>
            </a:pPr>
            <a:r>
              <a:rPr b="1" i="0" lang="en-IN" sz="1200" u="none" cap="none" strike="noStrike">
                <a:solidFill>
                  <a:srgbClr val="262626"/>
                </a:solidFill>
                <a:latin typeface="Arial"/>
                <a:ea typeface="Arial"/>
                <a:cs typeface="Arial"/>
                <a:sym typeface="Arial"/>
              </a:rPr>
              <a:t>4. Testing:</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Conduct unit tests to verify the functionality of individual components.</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Perform integration testing to ensure seamless interaction between modules.</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Execute system tests to validate the keylogger's behavior in different scenarios.</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Conduct security testing to identify and address vulnerabilities.</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Solicit feedback from stakeholders for improvements.</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Noto Sans Symbols"/>
              <a:buChar char="◼"/>
            </a:pPr>
            <a:r>
              <a:rPr b="1" i="0" lang="en-IN" sz="1200" u="none" cap="none" strike="noStrike">
                <a:solidFill>
                  <a:srgbClr val="262626"/>
                </a:solidFill>
                <a:latin typeface="Arial"/>
                <a:ea typeface="Arial"/>
                <a:cs typeface="Arial"/>
                <a:sym typeface="Arial"/>
              </a:rPr>
              <a:t>5. Deployment:</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Package the keylogger application for distribution.</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Provide clear instructions for installation and usage.</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Ensure compatibility with the intended platform(s).</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Consider digital signing for authenticity and trustworthiness.</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Deploy the application via appropriate channels (e.g., direct download, software repositories).</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Noto Sans Symbols"/>
              <a:buChar char="◼"/>
            </a:pPr>
            <a:r>
              <a:rPr b="1" i="0" lang="en-IN" sz="1200" u="none" cap="none" strike="noStrike">
                <a:solidFill>
                  <a:srgbClr val="262626"/>
                </a:solidFill>
                <a:latin typeface="Arial"/>
                <a:ea typeface="Arial"/>
                <a:cs typeface="Arial"/>
                <a:sym typeface="Arial"/>
              </a:rPr>
              <a:t>6. Maintenance and Updates:</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Monitor user feedback and address reported issues promptly.</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Release updates to incorporate new features, enhancements, and bug fixes.</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Stay informed about changes in the operating system or libraries that may affect the keylogger's functionality.</a:t>
            </a:r>
            <a:endParaRPr b="0" i="0" sz="1200" u="none" cap="none" strike="noStrike">
              <a:solidFill>
                <a:srgbClr val="3F3F3F"/>
              </a:solidFill>
              <a:latin typeface="Libre Franklin"/>
              <a:ea typeface="Libre Franklin"/>
              <a:cs typeface="Libre Franklin"/>
              <a:sym typeface="Libre Franklin"/>
            </a:endParaRPr>
          </a:p>
          <a:p>
            <a:pPr indent="-306000" lvl="0" marL="306000" marR="0" rtl="0" algn="l">
              <a:lnSpc>
                <a:spcPct val="110000"/>
              </a:lnSpc>
              <a:spcBef>
                <a:spcPts val="842"/>
              </a:spcBef>
              <a:spcAft>
                <a:spcPts val="0"/>
              </a:spcAft>
              <a:buClr>
                <a:srgbClr val="1CADE4"/>
              </a:buClr>
              <a:buSzPts val="1104"/>
              <a:buFont typeface="Arial"/>
              <a:buChar char="•"/>
            </a:pPr>
            <a:r>
              <a:rPr b="0" i="0" lang="en-IN" sz="1200" u="none" cap="none" strike="noStrike">
                <a:solidFill>
                  <a:srgbClr val="262626"/>
                </a:solidFill>
                <a:latin typeface="Arial"/>
                <a:ea typeface="Arial"/>
                <a:cs typeface="Arial"/>
                <a:sym typeface="Arial"/>
              </a:rPr>
              <a:t>Continuously evaluate and improve security measures to prevent misuse or unauthorized access.</a:t>
            </a:r>
            <a:endParaRPr b="0" i="0" sz="1200" u="none" cap="none" strike="noStrike">
              <a:solidFill>
                <a:srgbClr val="3F3F3F"/>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9"/>
          <p:cNvSpPr txBox="1"/>
          <p:nvPr>
            <p:ph type="title"/>
          </p:nvPr>
        </p:nvSpPr>
        <p:spPr>
          <a:xfrm>
            <a:off x="581040" y="702000"/>
            <a:ext cx="11029200" cy="529800"/>
          </a:xfrm>
          <a:prstGeom prst="rect">
            <a:avLst/>
          </a:prstGeom>
          <a:noFill/>
          <a:ln>
            <a:noFill/>
          </a:ln>
        </p:spPr>
        <p:txBody>
          <a:bodyPr anchorCtr="0" anchor="b" bIns="45700" lIns="91425" spcFirstLastPara="1" rIns="91425" wrap="square" tIns="45700">
            <a:normAutofit fontScale="74980" lnSpcReduction="10000"/>
          </a:bodyPr>
          <a:lstStyle/>
          <a:p>
            <a:pPr indent="0" lvl="0" marL="0" rtl="0" algn="l">
              <a:lnSpc>
                <a:spcPct val="100000"/>
              </a:lnSpc>
              <a:spcBef>
                <a:spcPts val="0"/>
              </a:spcBef>
              <a:spcAft>
                <a:spcPts val="0"/>
              </a:spcAft>
              <a:buClr>
                <a:schemeClr val="accent1"/>
              </a:buClr>
              <a:buSzPct val="100000"/>
              <a:buFont typeface="Arial"/>
              <a:buNone/>
            </a:pPr>
            <a:r>
              <a:rPr b="1" lang="en-IN" sz="4400" cap="none" strike="noStrike">
                <a:solidFill>
                  <a:schemeClr val="accent1"/>
                </a:solidFill>
                <a:latin typeface="Arial"/>
                <a:ea typeface="Arial"/>
                <a:cs typeface="Arial"/>
                <a:sym typeface="Arial"/>
              </a:rPr>
              <a:t>ALGORITHM &amp; DEPLOYMENT</a:t>
            </a:r>
            <a:endParaRPr b="0" sz="4400" strike="noStrike">
              <a:solidFill>
                <a:schemeClr val="dk1"/>
              </a:solidFill>
              <a:latin typeface="Libre Franklin"/>
              <a:ea typeface="Libre Franklin"/>
              <a:cs typeface="Libre Franklin"/>
              <a:sym typeface="Libre Franklin"/>
            </a:endParaRPr>
          </a:p>
        </p:txBody>
      </p:sp>
      <p:sp>
        <p:nvSpPr>
          <p:cNvPr id="362" name="Google Shape;362;p29"/>
          <p:cNvSpPr txBox="1"/>
          <p:nvPr>
            <p:ph idx="1" type="body"/>
          </p:nvPr>
        </p:nvSpPr>
        <p:spPr>
          <a:xfrm>
            <a:off x="581040" y="1302120"/>
            <a:ext cx="11029200" cy="4672800"/>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SzPts val="1200"/>
              <a:buFont typeface="Arial"/>
              <a:buNone/>
            </a:pPr>
            <a:r>
              <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Algorithm:</a:t>
            </a:r>
            <a:endParaRPr b="0" i="0" sz="1200" u="none" cap="none" strike="noStrike">
              <a:solidFill>
                <a:srgbClr val="3F3F3F"/>
              </a:solidFill>
              <a:latin typeface="Libre Franklin"/>
              <a:ea typeface="Libre Franklin"/>
              <a:cs typeface="Libre Franklin"/>
              <a:sym typeface="Libre Franklin"/>
            </a:endParaRPr>
          </a:p>
          <a:p>
            <a:pPr indent="0" lvl="0" marL="0" marR="0" rtl="0" algn="l">
              <a:lnSpc>
                <a:spcPct val="110000"/>
              </a:lnSpc>
              <a:spcBef>
                <a:spcPts val="842"/>
              </a:spcBef>
              <a:spcAft>
                <a:spcPts val="0"/>
              </a:spcAft>
              <a:buSzPts val="1200"/>
              <a:buFont typeface="Arial"/>
              <a:buNone/>
            </a:pPr>
            <a:r>
              <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1. Initialization:</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Import required libraries.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Define global variables.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Set up initial configurations.</a:t>
            </a:r>
            <a:endParaRPr b="0" i="0" sz="1200" u="none" cap="none" strike="noStrike">
              <a:solidFill>
                <a:srgbClr val="3F3F3F"/>
              </a:solidFill>
              <a:latin typeface="Libre Franklin"/>
              <a:ea typeface="Libre Franklin"/>
              <a:cs typeface="Libre Franklin"/>
              <a:sym typeface="Libre Franklin"/>
            </a:endParaRPr>
          </a:p>
          <a:p>
            <a:pPr indent="0" lvl="0" marL="0" marR="0" rtl="0" algn="l">
              <a:lnSpc>
                <a:spcPct val="110000"/>
              </a:lnSpc>
              <a:spcBef>
                <a:spcPts val="842"/>
              </a:spcBef>
              <a:spcAft>
                <a:spcPts val="0"/>
              </a:spcAft>
              <a:buSzPts val="1200"/>
              <a:buFont typeface="Arial"/>
              <a:buNone/>
            </a:pPr>
            <a:r>
              <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2. GUI Setup:</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Create a tkinter window.</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Add start and stop buttons.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Include labels for status updates.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Designate event handlers for UI elements.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Ensure clear and intuitive layout.</a:t>
            </a:r>
            <a:endParaRPr b="0" i="0" sz="1200" u="none" cap="none" strike="noStrike">
              <a:solidFill>
                <a:srgbClr val="3F3F3F"/>
              </a:solidFill>
              <a:latin typeface="Libre Franklin"/>
              <a:ea typeface="Libre Franklin"/>
              <a:cs typeface="Libre Franklin"/>
              <a:sym typeface="Libre Franklin"/>
            </a:endParaRPr>
          </a:p>
          <a:p>
            <a:pPr indent="0" lvl="0" marL="0" marR="0" rtl="0" algn="l">
              <a:lnSpc>
                <a:spcPct val="110000"/>
              </a:lnSpc>
              <a:spcBef>
                <a:spcPts val="842"/>
              </a:spcBef>
              <a:spcAft>
                <a:spcPts val="0"/>
              </a:spcAft>
              <a:buSzPts val="1200"/>
              <a:buFont typeface="Arial"/>
              <a:buNone/>
            </a:pPr>
            <a:r>
              <a:t/>
            </a:r>
            <a:endParaRPr b="0" i="0" sz="1200" u="none" cap="none" strike="noStrike">
              <a:solidFill>
                <a:srgbClr val="3F3F3F"/>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0"/>
          <p:cNvSpPr txBox="1"/>
          <p:nvPr>
            <p:ph type="title"/>
          </p:nvPr>
        </p:nvSpPr>
        <p:spPr>
          <a:xfrm>
            <a:off x="581040" y="702000"/>
            <a:ext cx="11029200" cy="529800"/>
          </a:xfrm>
          <a:prstGeom prst="rect">
            <a:avLst/>
          </a:prstGeom>
          <a:noFill/>
          <a:ln>
            <a:noFill/>
          </a:ln>
        </p:spPr>
        <p:txBody>
          <a:bodyPr anchorCtr="0" anchor="b" bIns="45700" lIns="91425" spcFirstLastPara="1" rIns="91425" wrap="square" tIns="45700">
            <a:normAutofit fontScale="74980" lnSpcReduction="10000"/>
          </a:bodyPr>
          <a:lstStyle/>
          <a:p>
            <a:pPr indent="0" lvl="0" marL="0" rtl="0" algn="l">
              <a:lnSpc>
                <a:spcPct val="100000"/>
              </a:lnSpc>
              <a:spcBef>
                <a:spcPts val="0"/>
              </a:spcBef>
              <a:spcAft>
                <a:spcPts val="0"/>
              </a:spcAft>
              <a:buClr>
                <a:schemeClr val="accent1"/>
              </a:buClr>
              <a:buSzPct val="100000"/>
              <a:buFont typeface="Arial"/>
              <a:buNone/>
            </a:pPr>
            <a:r>
              <a:rPr b="1" lang="en-IN" sz="4400" cap="none" strike="noStrike">
                <a:solidFill>
                  <a:schemeClr val="accent1"/>
                </a:solidFill>
                <a:latin typeface="Arial"/>
                <a:ea typeface="Arial"/>
                <a:cs typeface="Arial"/>
                <a:sym typeface="Arial"/>
              </a:rPr>
              <a:t>ALGORITHM &amp; DEPLOYMENT</a:t>
            </a:r>
            <a:endParaRPr b="0" sz="4400" strike="noStrike">
              <a:solidFill>
                <a:schemeClr val="dk1"/>
              </a:solidFill>
              <a:latin typeface="Libre Franklin"/>
              <a:ea typeface="Libre Franklin"/>
              <a:cs typeface="Libre Franklin"/>
              <a:sym typeface="Libre Franklin"/>
            </a:endParaRPr>
          </a:p>
        </p:txBody>
      </p:sp>
      <p:sp>
        <p:nvSpPr>
          <p:cNvPr id="368" name="Google Shape;368;p30"/>
          <p:cNvSpPr txBox="1"/>
          <p:nvPr>
            <p:ph idx="1" type="body"/>
          </p:nvPr>
        </p:nvSpPr>
        <p:spPr>
          <a:xfrm>
            <a:off x="581040" y="1302120"/>
            <a:ext cx="11029200" cy="4672800"/>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SzPts val="1200"/>
              <a:buFont typeface="Arial"/>
              <a:buNone/>
            </a:pPr>
            <a:r>
              <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3. Keylogging Functions: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Implement functions for capturing key events.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Differentiate between key press and release.</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Store captured keystrokes.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Ensure accuracy and reliability of keylogging.</a:t>
            </a:r>
            <a:endParaRPr b="0" i="0" sz="1200" u="none" cap="none" strike="noStrike">
              <a:solidFill>
                <a:srgbClr val="3F3F3F"/>
              </a:solidFill>
              <a:latin typeface="Libre Franklin"/>
              <a:ea typeface="Libre Franklin"/>
              <a:cs typeface="Libre Franklin"/>
              <a:sym typeface="Libre Franklin"/>
            </a:endParaRPr>
          </a:p>
          <a:p>
            <a:pPr indent="0" lvl="0" marL="0" marR="0" rtl="0" algn="l">
              <a:lnSpc>
                <a:spcPct val="110000"/>
              </a:lnSpc>
              <a:spcBef>
                <a:spcPts val="842"/>
              </a:spcBef>
              <a:spcAft>
                <a:spcPts val="0"/>
              </a:spcAft>
              <a:buSzPts val="1200"/>
              <a:buFont typeface="Arial"/>
              <a:buNone/>
            </a:pPr>
            <a:r>
              <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4. Data Logging:</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Save captured keystrokes to a file.</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Choose appropriate file format (e.g., text, JSON).</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Handle file writing operations efficiently.</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Ensure proper formatting of logged data.</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Implement periodic or batched logging.</a:t>
            </a:r>
            <a:endParaRPr b="0" i="0" sz="1200" u="none" cap="none" strike="noStrike">
              <a:solidFill>
                <a:srgbClr val="3F3F3F"/>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1"/>
          <p:cNvSpPr txBox="1"/>
          <p:nvPr>
            <p:ph type="title"/>
          </p:nvPr>
        </p:nvSpPr>
        <p:spPr>
          <a:xfrm>
            <a:off x="581040" y="702000"/>
            <a:ext cx="11029200" cy="529800"/>
          </a:xfrm>
          <a:prstGeom prst="rect">
            <a:avLst/>
          </a:prstGeom>
          <a:noFill/>
          <a:ln>
            <a:noFill/>
          </a:ln>
        </p:spPr>
        <p:txBody>
          <a:bodyPr anchorCtr="0" anchor="b" bIns="45700" lIns="91425" spcFirstLastPara="1" rIns="91425" wrap="square" tIns="45700">
            <a:normAutofit fontScale="74980" lnSpcReduction="10000"/>
          </a:bodyPr>
          <a:lstStyle/>
          <a:p>
            <a:pPr indent="0" lvl="0" marL="0" rtl="0" algn="l">
              <a:lnSpc>
                <a:spcPct val="100000"/>
              </a:lnSpc>
              <a:spcBef>
                <a:spcPts val="0"/>
              </a:spcBef>
              <a:spcAft>
                <a:spcPts val="0"/>
              </a:spcAft>
              <a:buClr>
                <a:schemeClr val="accent1"/>
              </a:buClr>
              <a:buSzPct val="100000"/>
              <a:buFont typeface="Arial"/>
              <a:buNone/>
            </a:pPr>
            <a:r>
              <a:rPr b="1" lang="en-IN" sz="4400" cap="none" strike="noStrike">
                <a:solidFill>
                  <a:schemeClr val="accent1"/>
                </a:solidFill>
                <a:latin typeface="Arial"/>
                <a:ea typeface="Arial"/>
                <a:cs typeface="Arial"/>
                <a:sym typeface="Arial"/>
              </a:rPr>
              <a:t>ALGORITHM &amp; DEPLOYMENT</a:t>
            </a:r>
            <a:endParaRPr b="0" sz="4400" strike="noStrike">
              <a:solidFill>
                <a:schemeClr val="dk1"/>
              </a:solidFill>
              <a:latin typeface="Libre Franklin"/>
              <a:ea typeface="Libre Franklin"/>
              <a:cs typeface="Libre Franklin"/>
              <a:sym typeface="Libre Franklin"/>
            </a:endParaRPr>
          </a:p>
        </p:txBody>
      </p:sp>
      <p:sp>
        <p:nvSpPr>
          <p:cNvPr id="374" name="Google Shape;374;p31"/>
          <p:cNvSpPr txBox="1"/>
          <p:nvPr>
            <p:ph idx="1" type="body"/>
          </p:nvPr>
        </p:nvSpPr>
        <p:spPr>
          <a:xfrm>
            <a:off x="581040" y="1302120"/>
            <a:ext cx="11029200" cy="4672800"/>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SzPts val="1200"/>
              <a:buFont typeface="Arial"/>
              <a:buNone/>
            </a:pPr>
            <a:r>
              <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5. Start and Stop Mechanisms: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Implement functions to start and stop keylogging.</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Toggle event listeners based on application state.</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Provide visual feedback on keylogger status.</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Ensure synchronization between GUI and keylogging functionality.</a:t>
            </a:r>
            <a:endParaRPr b="0" i="0" sz="1200" u="none" cap="none" strike="noStrike">
              <a:solidFill>
                <a:srgbClr val="3F3F3F"/>
              </a:solidFill>
              <a:latin typeface="Libre Franklin"/>
              <a:ea typeface="Libre Franklin"/>
              <a:cs typeface="Libre Franklin"/>
              <a:sym typeface="Libre Franklin"/>
            </a:endParaRPr>
          </a:p>
          <a:p>
            <a:pPr indent="-305280" lvl="0" marL="305280" marR="0" rtl="0" algn="l">
              <a:lnSpc>
                <a:spcPct val="110000"/>
              </a:lnSpc>
              <a:spcBef>
                <a:spcPts val="842"/>
              </a:spcBef>
              <a:spcAft>
                <a:spcPts val="0"/>
              </a:spcAft>
              <a:buClr>
                <a:srgbClr val="1CADE4"/>
              </a:buClr>
              <a:buSzPts val="1104"/>
              <a:buFont typeface="Noto Sans Symbols"/>
              <a:buChar char="◼"/>
            </a:pPr>
            <a:r>
              <a:rPr b="0" i="0" lang="en-IN" sz="1200" u="none" cap="none" strike="noStrike">
                <a:solidFill>
                  <a:srgbClr val="3F3F3F"/>
                </a:solidFill>
                <a:latin typeface="Libre Franklin"/>
                <a:ea typeface="Libre Franklin"/>
                <a:cs typeface="Libre Franklin"/>
                <a:sym typeface="Libre Franklin"/>
              </a:rPr>
              <a:t>   - Handle edge cases such as unexpected shutdowns.</a:t>
            </a:r>
            <a:endParaRPr b="0" i="0" sz="1200" u="none" cap="none" strike="noStrike">
              <a:solidFill>
                <a:srgbClr val="3F3F3F"/>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