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10" r:id="rId3"/>
    <p:sldId id="311" r:id="rId4"/>
    <p:sldId id="312" r:id="rId5"/>
    <p:sldId id="31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18" d="100"/>
          <a:sy n="118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8017-55D3-144E-B879-FA21AA22328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DD5AF3-A022-8446-9014-9A964683CC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5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8017-55D3-144E-B879-FA21AA22328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5AF3-A022-8446-9014-9A964683CC2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7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8017-55D3-144E-B879-FA21AA22328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5AF3-A022-8446-9014-9A964683CC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4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8017-55D3-144E-B879-FA21AA22328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5AF3-A022-8446-9014-9A964683CC2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4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8017-55D3-144E-B879-FA21AA22328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5AF3-A022-8446-9014-9A964683CC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85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8017-55D3-144E-B879-FA21AA22328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5AF3-A022-8446-9014-9A964683CC2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8017-55D3-144E-B879-FA21AA22328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5AF3-A022-8446-9014-9A964683CC2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6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8017-55D3-144E-B879-FA21AA22328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5AF3-A022-8446-9014-9A964683CC2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7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8017-55D3-144E-B879-FA21AA22328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5AF3-A022-8446-9014-9A964683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8017-55D3-144E-B879-FA21AA22328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5AF3-A022-8446-9014-9A964683CC2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0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73B8017-55D3-144E-B879-FA21AA22328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5AF3-A022-8446-9014-9A964683CC2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1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8017-55D3-144E-B879-FA21AA22328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DD5AF3-A022-8446-9014-9A964683CC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2A4F-C0A4-2C4B-8822-883146518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digiHaul</a:t>
            </a:r>
            <a:r>
              <a:rPr lang="en-US" dirty="0"/>
              <a:t> -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9C5EA-A9F5-8347-9A83-85A30710C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Mohan </a:t>
            </a:r>
            <a:r>
              <a:rPr lang="en-US" dirty="0" err="1"/>
              <a:t>Vicneswararajah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6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76FD814-8FE7-472D-B506-11343B3A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949" y="1081768"/>
            <a:ext cx="7636808" cy="476794"/>
          </a:xfrm>
          <a:noFill/>
        </p:spPr>
        <p:txBody>
          <a:bodyPr anchor="t">
            <a:normAutofit/>
          </a:bodyPr>
          <a:lstStyle/>
          <a:p>
            <a:r>
              <a:rPr lang="en-GB" sz="2700" dirty="0">
                <a:solidFill>
                  <a:srgbClr val="2AA3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Ontime delivery- October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2D2FC3-9888-D94E-AE81-858A093CC023}"/>
              </a:ext>
            </a:extLst>
          </p:cNvPr>
          <p:cNvSpPr/>
          <p:nvPr/>
        </p:nvSpPr>
        <p:spPr>
          <a:xfrm>
            <a:off x="1284514" y="2177144"/>
            <a:ext cx="2830285" cy="248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0" i="0" dirty="0">
                <a:solidFill>
                  <a:srgbClr val="F0F6FC"/>
                </a:solidFill>
                <a:effectLst/>
                <a:latin typeface="-apple-system"/>
              </a:rPr>
              <a:t>70% for October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90A9C-8693-E048-B812-3D99D60D6895}"/>
              </a:ext>
            </a:extLst>
          </p:cNvPr>
          <p:cNvSpPr txBox="1"/>
          <p:nvPr/>
        </p:nvSpPr>
        <p:spPr>
          <a:xfrm>
            <a:off x="5203371" y="2100943"/>
            <a:ext cx="6281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On Average on time delivery stood at 63% this seems significantly high, low compared to October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At this point, it would be good to compare the monthly percentages of </a:t>
            </a:r>
            <a:r>
              <a:rPr lang="en-US" dirty="0" err="1"/>
              <a:t>Delivery_Status</a:t>
            </a:r>
            <a:r>
              <a:rPr lang="en-US" dirty="0"/>
              <a:t> to understand if there are any seasonal trends affecting our delivery performance.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Additionally, analyzing these trends could help identify specific periods or months where on-time delivery rates fluctuate, enabling us to implement targeted strategies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165186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76FD814-8FE7-472D-B506-11343B3A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949" y="1081768"/>
            <a:ext cx="7636808" cy="476794"/>
          </a:xfrm>
          <a:noFill/>
        </p:spPr>
        <p:txBody>
          <a:bodyPr anchor="t">
            <a:normAutofit/>
          </a:bodyPr>
          <a:lstStyle/>
          <a:p>
            <a:r>
              <a:rPr lang="en-GB" sz="2700" dirty="0">
                <a:solidFill>
                  <a:srgbClr val="2AA3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2D2FC3-9888-D94E-AE81-858A093CC023}"/>
              </a:ext>
            </a:extLst>
          </p:cNvPr>
          <p:cNvSpPr/>
          <p:nvPr/>
        </p:nvSpPr>
        <p:spPr>
          <a:xfrm>
            <a:off x="1295400" y="2177144"/>
            <a:ext cx="2819399" cy="248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0" i="0" dirty="0">
                <a:solidFill>
                  <a:srgbClr val="F0F6FC"/>
                </a:solidFill>
                <a:effectLst/>
                <a:latin typeface="-apple-system"/>
              </a:rPr>
              <a:t>70% </a:t>
            </a:r>
            <a:r>
              <a:rPr lang="en-GB" sz="3200" dirty="0">
                <a:solidFill>
                  <a:srgbClr val="F0F6FC"/>
                </a:solidFill>
                <a:latin typeface="-apple-system"/>
              </a:rPr>
              <a:t>Accuracy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90A9C-8693-E048-B812-3D99D60D6895}"/>
              </a:ext>
            </a:extLst>
          </p:cNvPr>
          <p:cNvSpPr txBox="1"/>
          <p:nvPr/>
        </p:nvSpPr>
        <p:spPr>
          <a:xfrm>
            <a:off x="5203371" y="2100943"/>
            <a:ext cx="62810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Classification model is achieving an accuracy of about 70% with the current sets of data that I have. While that’s a good start, I believe there’s more data I can add to improve the accuracy.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Datasets to consider- Weather Reports, Live Traffic updates, Historical Trends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By enriching the dataset with these additional features, I hope to not only improve the model’s accuracy but also make it more robust and effective overall.</a:t>
            </a:r>
          </a:p>
        </p:txBody>
      </p:sp>
    </p:spTree>
    <p:extLst>
      <p:ext uri="{BB962C8B-B14F-4D97-AF65-F5344CB8AC3E}">
        <p14:creationId xmlns:p14="http://schemas.microsoft.com/office/powerpoint/2010/main" val="46331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76FD814-8FE7-472D-B506-11343B3A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948" y="1081768"/>
            <a:ext cx="9720852" cy="476794"/>
          </a:xfrm>
          <a:noFill/>
        </p:spPr>
        <p:txBody>
          <a:bodyPr anchor="t">
            <a:normAutofit fontScale="90000"/>
          </a:bodyPr>
          <a:lstStyle/>
          <a:p>
            <a:r>
              <a:rPr lang="en-GB" sz="2700" dirty="0">
                <a:solidFill>
                  <a:srgbClr val="2AA3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Design for Deploying the Prediction Model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2D2FC3-9888-D94E-AE81-858A093CC023}"/>
              </a:ext>
            </a:extLst>
          </p:cNvPr>
          <p:cNvSpPr/>
          <p:nvPr/>
        </p:nvSpPr>
        <p:spPr>
          <a:xfrm>
            <a:off x="1251858" y="2177144"/>
            <a:ext cx="2862942" cy="248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0" i="0" dirty="0">
                <a:solidFill>
                  <a:srgbClr val="F0F6FC"/>
                </a:solidFill>
                <a:effectLst/>
                <a:latin typeface="-apple-system"/>
              </a:rPr>
              <a:t>AWS</a:t>
            </a:r>
          </a:p>
          <a:p>
            <a:pPr algn="ctr"/>
            <a:r>
              <a:rPr lang="en-GB" sz="3200" dirty="0" err="1">
                <a:solidFill>
                  <a:srgbClr val="F0F6FC"/>
                </a:solidFill>
                <a:latin typeface="-apple-system"/>
              </a:rPr>
              <a:t>SageMaker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90A9C-8693-E048-B812-3D99D60D6895}"/>
              </a:ext>
            </a:extLst>
          </p:cNvPr>
          <p:cNvSpPr txBox="1"/>
          <p:nvPr/>
        </p:nvSpPr>
        <p:spPr>
          <a:xfrm>
            <a:off x="5203371" y="2100943"/>
            <a:ext cx="6281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Tx/>
              <a:buChar char="-"/>
            </a:lvl1pPr>
          </a:lstStyle>
          <a:p>
            <a:r>
              <a:rPr lang="en-US" dirty="0"/>
              <a:t> I will deploy the model in AWS </a:t>
            </a:r>
            <a:r>
              <a:rPr lang="en-US" dirty="0" err="1"/>
              <a:t>SageMaker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To do this, I will first train my model in a </a:t>
            </a:r>
            <a:r>
              <a:rPr lang="en-US" dirty="0" err="1"/>
              <a:t>SageMaker</a:t>
            </a:r>
            <a:r>
              <a:rPr lang="en-US" dirty="0"/>
              <a:t> notebook and store the training data in an S3 bucket. </a:t>
            </a:r>
          </a:p>
          <a:p>
            <a:endParaRPr lang="en-US" dirty="0"/>
          </a:p>
          <a:p>
            <a:r>
              <a:rPr lang="en-US" dirty="0"/>
              <a:t>I will create a Docker image that uses the trained model stored in the S3 location. </a:t>
            </a:r>
          </a:p>
          <a:p>
            <a:endParaRPr lang="en-US" dirty="0"/>
          </a:p>
          <a:p>
            <a:r>
              <a:rPr lang="en-US" dirty="0"/>
              <a:t>Then, I will create an endpoint for the model and invoke it to obtain predictions.</a:t>
            </a:r>
          </a:p>
        </p:txBody>
      </p:sp>
    </p:spTree>
    <p:extLst>
      <p:ext uri="{BB962C8B-B14F-4D97-AF65-F5344CB8AC3E}">
        <p14:creationId xmlns:p14="http://schemas.microsoft.com/office/powerpoint/2010/main" val="331288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02D2FC3-9888-D94E-AE81-858A093CC023}"/>
              </a:ext>
            </a:extLst>
          </p:cNvPr>
          <p:cNvSpPr/>
          <p:nvPr/>
        </p:nvSpPr>
        <p:spPr>
          <a:xfrm>
            <a:off x="4288973" y="2405744"/>
            <a:ext cx="2862942" cy="248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0" i="0" dirty="0">
                <a:solidFill>
                  <a:srgbClr val="F0F6FC"/>
                </a:solidFill>
                <a:effectLst/>
                <a:latin typeface="-apple-system"/>
              </a:rPr>
              <a:t>Thank</a:t>
            </a:r>
          </a:p>
          <a:p>
            <a:pPr algn="ctr"/>
            <a:r>
              <a:rPr lang="en-GB" sz="3200" dirty="0">
                <a:solidFill>
                  <a:srgbClr val="F0F6FC"/>
                </a:solidFill>
                <a:latin typeface="-apple-system"/>
              </a:rPr>
              <a:t>You!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4205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{94F5C5EF-5127-0E40-AF2E-7AC015C9BEE3}tf10001119_mac</Template>
  <TotalTime>18</TotalTime>
  <Words>255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Gill Sans MT</vt:lpstr>
      <vt:lpstr>Gallery</vt:lpstr>
      <vt:lpstr>digiHaul - Summary</vt:lpstr>
      <vt:lpstr>Ontime delivery- October</vt:lpstr>
      <vt:lpstr>Model performance</vt:lpstr>
      <vt:lpstr>Technical Design for Deploying the Prediction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digiHaul - Summary</dc:title>
  <dc:creator>Mohan Vicneswararajah</dc:creator>
  <cp:lastModifiedBy>Mohan Vicneswararajah</cp:lastModifiedBy>
  <cp:revision>8</cp:revision>
  <dcterms:created xsi:type="dcterms:W3CDTF">2024-10-12T12:44:52Z</dcterms:created>
  <dcterms:modified xsi:type="dcterms:W3CDTF">2024-10-12T13:03:52Z</dcterms:modified>
</cp:coreProperties>
</file>