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107"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9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1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4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3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61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0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5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79"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27"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5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83"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91"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p:txBody>
          <a:bodyPr/>
          <a:lstStyle/>
          <a:p>
            <a:pPr>
              <a:lnSpc>
                <a:spcPct val="114000"/>
              </a:lnSpc>
            </a:pPr>
            <a:r>
              <a:rPr lang="en-IN" altLang="en-US" sz="1100" b="1" dirty="0" err="1"/>
              <a:t>HealthKart</a:t>
            </a:r>
            <a:r>
              <a:rPr lang="en-IN" altLang="en-US" sz="1100" b="1" dirty="0"/>
              <a:t> Clone - </a:t>
            </a:r>
            <a:r>
              <a:rPr lang="en-IN" sz="1100" dirty="0"/>
              <a:t>Completed the Case study </a:t>
            </a:r>
            <a:r>
              <a:rPr lang="en-IN" sz="1100" dirty="0" err="1"/>
              <a:t>HealthKart</a:t>
            </a:r>
            <a:r>
              <a:rPr lang="en-IN" sz="1100" dirty="0"/>
              <a:t> Clone Using Spring Boot Microservices with Eureka Server and spring security along with JWT authentication for login system as middleware, &amp; MongoDB as database. Html &amp; CSS Used for User Interface with ReactJs.</a:t>
            </a:r>
          </a:p>
          <a:p>
            <a:pPr eaLnBrk="1" hangingPunct="1">
              <a:lnSpc>
                <a:spcPct val="114000"/>
              </a:lnSpc>
            </a:pPr>
            <a:r>
              <a:rPr lang="en-IN" sz="1200" dirty="0"/>
              <a:t>Completed Java Full Stack Developer in Degreed Platform course.</a:t>
            </a:r>
          </a:p>
          <a:p>
            <a:pPr eaLnBrk="1" hangingPunct="1">
              <a:lnSpc>
                <a:spcPct val="114000"/>
              </a:lnSpc>
            </a:pPr>
            <a:r>
              <a:rPr lang="en-IN" sz="1200" dirty="0"/>
              <a:t>Completed Level 0 in Cert-a-Thon</a:t>
            </a:r>
            <a:endParaRPr lang="en-IN" altLang="nl-NL" sz="1200" dirty="0"/>
          </a:p>
          <a:p>
            <a:pPr eaLnBrk="1" hangingPunct="1">
              <a:lnSpc>
                <a:spcPct val="114000"/>
              </a:lnSpc>
            </a:pPr>
            <a:r>
              <a:rPr lang="en-IN" sz="1200" dirty="0"/>
              <a:t>Certified as Java Entry Level Developer Level 1 and Level 2 as a part OCEAN.</a:t>
            </a:r>
            <a:r>
              <a:rPr lang="en-IN" altLang="en-US" sz="1200" dirty="0"/>
              <a:t>   </a:t>
            </a:r>
          </a:p>
          <a:p>
            <a:pPr eaLnBrk="1" hangingPunct="1">
              <a:lnSpc>
                <a:spcPct val="114000"/>
              </a:lnSpc>
            </a:pPr>
            <a:r>
              <a:rPr lang="en-IN" sz="1200" dirty="0"/>
              <a:t>Selected for </a:t>
            </a:r>
            <a:r>
              <a:rPr lang="en-IN" sz="1200" dirty="0" err="1"/>
              <a:t>Signant</a:t>
            </a:r>
            <a:r>
              <a:rPr lang="en-IN" sz="1200" dirty="0"/>
              <a:t> Health Project and started to work in the project from August 2022.</a:t>
            </a:r>
            <a:r>
              <a:rPr lang="en-IN" altLang="en-US" sz="1200"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jegan.r@capgemini.com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+91 9080798658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endParaRPr lang="en-IN" sz="1050" dirty="0"/>
          </a:p>
          <a:p>
            <a:pPr marL="171450" indent="-171450" algn="just">
              <a:buFont typeface="Arial" panose="020B0604020202020204" pitchFamily="34" charset="0"/>
              <a:buChar char="•"/>
            </a:pPr>
            <a:r>
              <a:rPr lang="en-IN" sz="1100" dirty="0"/>
              <a:t>Eager to work in a team of dedicated people and serve a key role in the enhancement and development of the project.</a:t>
            </a:r>
            <a:endParaRPr lang="en-US" sz="1100" dirty="0"/>
          </a:p>
          <a:p>
            <a:pPr marL="171450" indent="-171450" algn="just">
              <a:buFont typeface="Arial" panose="020B0604020202020204" pitchFamily="34" charset="0"/>
              <a:buChar char="•"/>
            </a:pPr>
            <a:r>
              <a:rPr lang="en-IN" sz="1100" dirty="0"/>
              <a:t>Ready to learn new technologies and implement them to further improve my knowledge. </a:t>
            </a:r>
          </a:p>
          <a:p>
            <a:pPr marL="171450" indent="-171450" algn="just">
              <a:lnSpc>
                <a:spcPct val="100000"/>
              </a:lnSpc>
              <a:buFont typeface="Arial" panose="020B0604020202020204" pitchFamily="34" charset="0"/>
              <a:buChar char="•"/>
            </a:pPr>
            <a:r>
              <a:rPr lang="en-IN" sz="1100" b="0" i="0" u="none" strike="noStrike" baseline="0" dirty="0"/>
              <a:t>Has working knowledge on </a:t>
            </a:r>
            <a:r>
              <a:rPr lang="en-IN" sz="1100" b="1" i="0" u="none" strike="noStrike" baseline="0" dirty="0"/>
              <a:t>ReactJS </a:t>
            </a:r>
            <a:r>
              <a:rPr lang="en-IN" sz="1100" b="0" i="0" u="none" strike="noStrike" baseline="0" dirty="0"/>
              <a:t>and </a:t>
            </a:r>
            <a:r>
              <a:rPr lang="en-IN" sz="1100" b="1" i="0" u="none" strike="noStrike" baseline="0" dirty="0"/>
              <a:t>Java Microservice Development </a:t>
            </a:r>
            <a:r>
              <a:rPr lang="en-IN" sz="1100" b="0" i="0" u="none" strike="noStrike" baseline="0" dirty="0"/>
              <a:t>using Spring framework on an intermediate level.</a:t>
            </a:r>
          </a:p>
          <a:p>
            <a:pPr marL="171450" indent="-171450" algn="just">
              <a:lnSpc>
                <a:spcPct val="100000"/>
              </a:lnSpc>
              <a:buFont typeface="Arial" panose="020B0604020202020204" pitchFamily="34" charset="0"/>
              <a:buChar char="•"/>
            </a:pPr>
            <a:r>
              <a:rPr lang="en-IN" sz="1100" b="0" i="0" u="none" strike="noStrike" baseline="0" dirty="0"/>
              <a:t>Good knowledge on </a:t>
            </a:r>
            <a:r>
              <a:rPr lang="en-IN" sz="1100" b="1" i="0" u="none" strike="noStrike" baseline="0" dirty="0"/>
              <a:t>Java 8 </a:t>
            </a:r>
            <a:r>
              <a:rPr lang="en-IN" sz="1100" b="0" i="0" u="none" strike="noStrike" baseline="0" dirty="0"/>
              <a:t>and </a:t>
            </a:r>
            <a:r>
              <a:rPr lang="en-IN" sz="1100" b="1" i="0" u="none" strike="noStrike" baseline="0" dirty="0"/>
              <a:t>OOPs </a:t>
            </a:r>
            <a:r>
              <a:rPr lang="en-IN" sz="1100" b="0" i="0" u="none" strike="noStrike" baseline="0" dirty="0"/>
              <a:t>concepts.</a:t>
            </a:r>
          </a:p>
          <a:p>
            <a:pPr marL="171450" indent="-171450" algn="just">
              <a:buFont typeface="Arial" panose="020B0604020202020204" pitchFamily="34" charset="0"/>
              <a:buChar char="•"/>
            </a:pPr>
            <a:r>
              <a:rPr lang="en-US" altLang="nl-NL" sz="1100" dirty="0"/>
              <a:t>Implemented </a:t>
            </a:r>
            <a:r>
              <a:rPr lang="en-US" altLang="nl-NL" sz="1100" b="1" dirty="0"/>
              <a:t>Web API</a:t>
            </a:r>
            <a:r>
              <a:rPr lang="en-US" altLang="nl-NL" sz="110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32873" y="525852"/>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(Computer Science And Engineering):2017-2021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43286" y="1229566"/>
            <a:ext cx="2273379" cy="4924425"/>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p>
          <a:p>
            <a:endParaRPr lang="en-US" altLang="nl-NL" sz="1000" b="1" dirty="0">
              <a:solidFill>
                <a:srgbClr val="0070AD"/>
              </a:solidFill>
              <a:latin typeface="Verdana" panose="020B0604030504040204" pitchFamily="34" charset="0"/>
            </a:endParaRPr>
          </a:p>
          <a:p>
            <a:r>
              <a:rPr lang="en-IN" sz="1050" b="0" i="0" u="none" strike="noStrike" baseline="0" dirty="0">
                <a:solidFill>
                  <a:srgbClr val="000000"/>
                </a:solidFill>
                <a:latin typeface="+mj-lt"/>
              </a:rPr>
              <a:t>Core Java </a:t>
            </a:r>
          </a:p>
          <a:p>
            <a:r>
              <a:rPr lang="en-IN" sz="1050" b="0" i="0" u="none" strike="noStrike" baseline="0" dirty="0">
                <a:solidFill>
                  <a:srgbClr val="000000"/>
                </a:solidFill>
                <a:latin typeface="+mj-lt"/>
              </a:rPr>
              <a:t>•Spring Boot</a:t>
            </a:r>
          </a:p>
          <a:p>
            <a:r>
              <a:rPr lang="en-IN" sz="1050" b="0" i="0" u="none" strike="noStrike" baseline="0" dirty="0">
                <a:solidFill>
                  <a:srgbClr val="000000"/>
                </a:solidFill>
                <a:latin typeface="+mj-lt"/>
              </a:rPr>
              <a:t>•Spring MVC</a:t>
            </a:r>
          </a:p>
          <a:p>
            <a:r>
              <a:rPr lang="en-IN" sz="1050" b="0" i="0" u="none" strike="noStrike" baseline="0" dirty="0">
                <a:solidFill>
                  <a:srgbClr val="000000"/>
                </a:solidFill>
                <a:latin typeface="+mj-lt"/>
              </a:rPr>
              <a:t>•MongoDB</a:t>
            </a:r>
          </a:p>
          <a:p>
            <a:r>
              <a:rPr lang="en-IN" sz="1050" b="0" i="0" u="none" strike="noStrike" baseline="0" dirty="0">
                <a:solidFill>
                  <a:srgbClr val="000000"/>
                </a:solidFill>
                <a:latin typeface="+mj-lt"/>
              </a:rPr>
              <a:t>•Bootstrap</a:t>
            </a:r>
          </a:p>
          <a:p>
            <a:endParaRPr lang="en-IN" sz="1050" b="0" i="0" u="none" strike="noStrike" baseline="0" dirty="0">
              <a:solidFill>
                <a:srgbClr val="000000"/>
              </a:solidFill>
              <a:latin typeface="+mj-lt"/>
            </a:endParaRPr>
          </a:p>
          <a:p>
            <a:r>
              <a:rPr lang="en-IN" sz="1050" b="1" i="0" u="none" strike="noStrike" baseline="0" dirty="0">
                <a:solidFill>
                  <a:srgbClr val="000000"/>
                </a:solidFill>
                <a:latin typeface="+mj-lt"/>
              </a:rPr>
              <a:t>Backend</a:t>
            </a:r>
            <a:endParaRPr lang="en-IN" sz="1050" b="0" i="0" u="none" strike="noStrike" baseline="0" dirty="0">
              <a:solidFill>
                <a:srgbClr val="000000"/>
              </a:solidFill>
              <a:latin typeface="+mj-lt"/>
            </a:endParaRPr>
          </a:p>
          <a:p>
            <a:r>
              <a:rPr lang="en-IN" sz="1050" b="0" i="0" u="none" strike="noStrike" baseline="0" dirty="0">
                <a:solidFill>
                  <a:srgbClr val="000000"/>
                </a:solidFill>
                <a:latin typeface="+mj-lt"/>
              </a:rPr>
              <a:t>•Spring Boot/Spring Security</a:t>
            </a:r>
          </a:p>
          <a:p>
            <a:r>
              <a:rPr lang="en-IN" sz="1050" b="0" i="0" u="none" strike="noStrike" baseline="0" dirty="0">
                <a:solidFill>
                  <a:srgbClr val="000000"/>
                </a:solidFill>
                <a:latin typeface="+mj-lt"/>
              </a:rPr>
              <a:t>•MongoDB</a:t>
            </a:r>
          </a:p>
          <a:p>
            <a:r>
              <a:rPr lang="en-IN" sz="1050" b="0" i="0" u="none" strike="noStrike" baseline="0" dirty="0">
                <a:solidFill>
                  <a:srgbClr val="000000"/>
                </a:solidFill>
                <a:latin typeface="+mj-lt"/>
              </a:rPr>
              <a:t>•REST-API</a:t>
            </a:r>
          </a:p>
          <a:p>
            <a:endParaRPr lang="en-IN" sz="1050" b="0" i="0" u="none" strike="noStrike" baseline="0" dirty="0">
              <a:solidFill>
                <a:srgbClr val="000000"/>
              </a:solidFill>
              <a:latin typeface="+mj-lt"/>
            </a:endParaRPr>
          </a:p>
          <a:p>
            <a:endParaRPr lang="en-IN" sz="1050" b="0" i="0" u="none" strike="noStrike" baseline="0" dirty="0">
              <a:solidFill>
                <a:srgbClr val="000000"/>
              </a:solidFill>
              <a:latin typeface="+mj-lt"/>
            </a:endParaRPr>
          </a:p>
          <a:p>
            <a:r>
              <a:rPr lang="en-IN" sz="1050" b="1" i="0" u="none" strike="noStrike" baseline="0" dirty="0">
                <a:solidFill>
                  <a:srgbClr val="000000"/>
                </a:solidFill>
                <a:latin typeface="+mj-lt"/>
              </a:rPr>
              <a:t>Database</a:t>
            </a:r>
            <a:endParaRPr lang="en-IN" sz="1050" b="0" i="0" u="none" strike="noStrike" baseline="0" dirty="0">
              <a:solidFill>
                <a:srgbClr val="000000"/>
              </a:solidFill>
              <a:latin typeface="+mj-lt"/>
            </a:endParaRPr>
          </a:p>
          <a:p>
            <a:r>
              <a:rPr lang="en-IN" sz="1050" b="0" i="0" u="none" strike="noStrike" baseline="0" dirty="0">
                <a:solidFill>
                  <a:srgbClr val="000000"/>
                </a:solidFill>
                <a:latin typeface="+mj-lt"/>
              </a:rPr>
              <a:t>•No SQL database –</a:t>
            </a:r>
            <a:r>
              <a:rPr lang="en-IN" sz="1050" b="1" i="0" u="none" strike="noStrike" baseline="0" dirty="0">
                <a:solidFill>
                  <a:srgbClr val="000000"/>
                </a:solidFill>
                <a:latin typeface="+mj-lt"/>
              </a:rPr>
              <a:t>MongoDB</a:t>
            </a:r>
            <a:endParaRPr lang="en-IN" sz="1050" b="0" i="0" u="none" strike="noStrike" baseline="0" dirty="0">
              <a:solidFill>
                <a:srgbClr val="000000"/>
              </a:solidFill>
              <a:latin typeface="+mj-lt"/>
            </a:endParaRPr>
          </a:p>
          <a:p>
            <a:endParaRPr lang="en-IN" sz="1050" b="0" i="0" u="none" strike="noStrike" baseline="0" dirty="0">
              <a:solidFill>
                <a:srgbClr val="000000"/>
              </a:solidFill>
              <a:latin typeface="+mj-lt"/>
            </a:endParaRPr>
          </a:p>
          <a:p>
            <a:r>
              <a:rPr lang="en-IN" sz="1050" b="1" i="0" u="none" strike="noStrike" baseline="0" dirty="0">
                <a:solidFill>
                  <a:srgbClr val="000000"/>
                </a:solidFill>
                <a:latin typeface="+mj-lt"/>
              </a:rPr>
              <a:t>Web Technologies</a:t>
            </a:r>
            <a:endParaRPr lang="en-IN" sz="1050" b="0" i="0" u="none" strike="noStrike" baseline="0" dirty="0">
              <a:solidFill>
                <a:srgbClr val="000000"/>
              </a:solidFill>
              <a:latin typeface="+mj-lt"/>
            </a:endParaRPr>
          </a:p>
          <a:p>
            <a:r>
              <a:rPr lang="en-IN" sz="1050" b="0" i="0" u="none" strike="noStrike" baseline="0" dirty="0">
                <a:solidFill>
                  <a:srgbClr val="000000"/>
                </a:solidFill>
                <a:latin typeface="+mj-lt"/>
              </a:rPr>
              <a:t>•HTML5</a:t>
            </a:r>
          </a:p>
          <a:p>
            <a:r>
              <a:rPr lang="en-IN" sz="1050" b="0" i="0" u="none" strike="noStrike" baseline="0" dirty="0">
                <a:solidFill>
                  <a:srgbClr val="000000"/>
                </a:solidFill>
                <a:latin typeface="+mj-lt"/>
              </a:rPr>
              <a:t>•CSS3</a:t>
            </a:r>
          </a:p>
          <a:p>
            <a:r>
              <a:rPr lang="en-IN" sz="1050" b="0" i="0" u="none" strike="noStrike" baseline="0" dirty="0">
                <a:solidFill>
                  <a:srgbClr val="000000"/>
                </a:solidFill>
                <a:latin typeface="+mj-lt"/>
              </a:rPr>
              <a:t>•JavaScript/TypeScript</a:t>
            </a:r>
          </a:p>
          <a:p>
            <a:endParaRPr lang="en-IN" sz="1050" b="0" i="0" u="none" strike="noStrike" baseline="0" dirty="0">
              <a:solidFill>
                <a:srgbClr val="000000"/>
              </a:solidFill>
              <a:latin typeface="+mj-lt"/>
            </a:endParaRPr>
          </a:p>
          <a:p>
            <a:r>
              <a:rPr lang="en-IN" sz="1050" b="1" i="0" u="none" strike="noStrike" baseline="0" dirty="0">
                <a:solidFill>
                  <a:srgbClr val="000000"/>
                </a:solidFill>
                <a:latin typeface="+mj-lt"/>
              </a:rPr>
              <a:t>Add-Ons</a:t>
            </a:r>
            <a:endParaRPr lang="en-IN" sz="1050" b="0" i="0" u="none" strike="noStrike" baseline="0" dirty="0">
              <a:solidFill>
                <a:srgbClr val="000000"/>
              </a:solidFill>
              <a:latin typeface="+mj-lt"/>
            </a:endParaRPr>
          </a:p>
          <a:p>
            <a:r>
              <a:rPr lang="en-IN" sz="1050" b="0" i="0" u="none" strike="noStrike" baseline="0" dirty="0">
                <a:solidFill>
                  <a:srgbClr val="000000"/>
                </a:solidFill>
                <a:latin typeface="+mj-lt"/>
              </a:rPr>
              <a:t>•GitHub</a:t>
            </a:r>
          </a:p>
          <a:p>
            <a:r>
              <a:rPr lang="en-IN" sz="1050" b="0" i="0" u="none" strike="noStrike" baseline="0" dirty="0">
                <a:solidFill>
                  <a:srgbClr val="000000"/>
                </a:solidFill>
                <a:latin typeface="+mj-lt"/>
              </a:rPr>
              <a:t>•Maven</a:t>
            </a:r>
          </a:p>
          <a:p>
            <a:r>
              <a:rPr lang="en-IN" sz="1050" b="0" i="0" u="none" strike="noStrike" baseline="0" dirty="0">
                <a:solidFill>
                  <a:srgbClr val="000000"/>
                </a:solidFill>
                <a:latin typeface="+mj-lt"/>
              </a:rPr>
              <a:t>•Postman</a:t>
            </a:r>
          </a:p>
          <a:p>
            <a:endParaRPr lang="en-IN" sz="1050" b="0" i="0" u="none" strike="noStrike" baseline="0" dirty="0">
              <a:solidFill>
                <a:srgbClr val="000000"/>
              </a:solidFill>
              <a:latin typeface="+mj-lt"/>
            </a:endParaRPr>
          </a:p>
          <a:p>
            <a:r>
              <a:rPr lang="en-IN" sz="1050" b="1" i="0" u="none" strike="noStrike" baseline="0" dirty="0">
                <a:solidFill>
                  <a:srgbClr val="000000"/>
                </a:solidFill>
                <a:latin typeface="+mj-lt"/>
              </a:rPr>
              <a:t>Additional Details</a:t>
            </a:r>
            <a:endParaRPr lang="en-IN" sz="1050" b="0" i="0" u="none" strike="noStrike" baseline="0" dirty="0">
              <a:solidFill>
                <a:srgbClr val="000000"/>
              </a:solidFill>
              <a:latin typeface="+mj-lt"/>
            </a:endParaRPr>
          </a:p>
          <a:p>
            <a:r>
              <a:rPr lang="en-IN" sz="1050" b="0" i="0" u="none" strike="noStrike" baseline="0" dirty="0">
                <a:solidFill>
                  <a:srgbClr val="000000"/>
                </a:solidFill>
                <a:latin typeface="+mj-lt"/>
              </a:rPr>
              <a:t>•Good Communication Skills</a:t>
            </a:r>
          </a:p>
          <a:p>
            <a:r>
              <a:rPr lang="en-IN" sz="1050" b="0" i="0" u="none" strike="noStrike" baseline="0" dirty="0">
                <a:solidFill>
                  <a:srgbClr val="000000"/>
                </a:solidFill>
                <a:latin typeface="+mj-lt"/>
              </a:rPr>
              <a:t>•Team Player</a:t>
            </a:r>
          </a:p>
        </p:txBody>
      </p:sp>
      <p:pic>
        <p:nvPicPr>
          <p:cNvPr id="9" name="Picture Placeholder 8" descr="A picture containing text, person&#10;&#10;Description automatically generated">
            <a:extLst>
              <a:ext uri="{FF2B5EF4-FFF2-40B4-BE49-F238E27FC236}">
                <a16:creationId xmlns:a16="http://schemas.microsoft.com/office/drawing/2014/main" id="{4E26A9DB-E1FD-4CD3-9111-559213D4EBF3}"/>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2500" b="12500"/>
          <a:stretch>
            <a:fillRect/>
          </a:stretch>
        </p:blipFill>
        <p:spPr/>
      </p:pic>
      <p:sp>
        <p:nvSpPr>
          <p:cNvPr id="7" name="Text Placeholder 6">
            <a:extLst>
              <a:ext uri="{FF2B5EF4-FFF2-40B4-BE49-F238E27FC236}">
                <a16:creationId xmlns:a16="http://schemas.microsoft.com/office/drawing/2014/main" id="{F9E7FF99-5CFC-48E2-BA99-D940DABEFCDB}"/>
              </a:ext>
            </a:extLst>
          </p:cNvPr>
          <p:cNvSpPr>
            <a:spLocks noGrp="1"/>
          </p:cNvSpPr>
          <p:nvPr>
            <p:ph type="body" sz="quarter" idx="41"/>
          </p:nvPr>
        </p:nvSpPr>
        <p:spPr>
          <a:xfrm>
            <a:off x="2468282" y="239309"/>
            <a:ext cx="6223654" cy="306703"/>
          </a:xfrm>
        </p:spPr>
        <p:txBody>
          <a:bodyPr/>
          <a:lstStyle/>
          <a:p>
            <a:r>
              <a:rPr lang="en-IN" dirty="0"/>
              <a:t>Jegan R</a:t>
            </a: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3449</TotalTime>
  <Words>257</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 Jegan</cp:lastModifiedBy>
  <cp:revision>73</cp:revision>
  <dcterms:created xsi:type="dcterms:W3CDTF">2020-09-22T06:24:34Z</dcterms:created>
  <dcterms:modified xsi:type="dcterms:W3CDTF">2022-10-25T11:04:17Z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