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NAME:</a:t>
            </a:r>
            <a:r>
              <a:rPr sz="2400" lang="en-US"/>
              <a:t> </a:t>
            </a:r>
            <a:r>
              <a:rPr sz="2400" lang="en-US"/>
              <a:t>J</a:t>
            </a:r>
            <a:r>
              <a:rPr sz="2400" lang="en-US"/>
              <a:t>e</a:t>
            </a:r>
            <a:r>
              <a:rPr sz="2400" lang="en-US"/>
              <a:t>g</a:t>
            </a:r>
            <a:r>
              <a:rPr sz="2400" lang="en-US"/>
              <a:t>a</a:t>
            </a:r>
            <a:r>
              <a:rPr sz="2400" lang="en-US"/>
              <a:t>n</a:t>
            </a:r>
            <a:r>
              <a:rPr sz="2400" lang="en-US"/>
              <a:t>.</a:t>
            </a:r>
            <a:r>
              <a:rPr sz="2400" lang="en-US"/>
              <a:t>R</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9</a:t>
            </a:r>
            <a:r>
              <a:rPr dirty="0" sz="2400" lang="en-US"/>
              <a:t>0</a:t>
            </a:r>
            <a:r>
              <a:rPr dirty="0" sz="2400" lang="en-US"/>
              <a:t>5</a:t>
            </a:r>
            <a:endParaRPr altLang="en-US" lang="zh-CN"/>
          </a:p>
          <a:p>
            <a:r>
              <a:rPr dirty="0" sz="2400" lang="en-US"/>
              <a:t>DEPARTMENT:</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eral </a:t>
            </a:r>
            <a:endParaRPr altLang="en-US" lang="zh-CN"/>
          </a:p>
          <a:p>
            <a:r>
              <a:rPr dirty="0" sz="2400" lang="en-US"/>
              <a:t>COLLEGE</a:t>
            </a:r>
            <a:r>
              <a:rPr dirty="0" sz="2400" lang="en-US"/>
              <a:t> </a:t>
            </a:r>
            <a:r>
              <a:rPr dirty="0" sz="2400" lang="en-US"/>
              <a:t>:</a:t>
            </a:r>
            <a:r>
              <a:rPr dirty="0" sz="2400" lang="en-US"/>
              <a:t> </a:t>
            </a:r>
            <a:r>
              <a:rPr dirty="0" sz="2400" lang="en-US"/>
              <a:t>T</a:t>
            </a:r>
            <a:r>
              <a:rPr dirty="0" sz="2400" lang="en-US"/>
              <a:t>h</a:t>
            </a:r>
            <a:r>
              <a:rPr dirty="0" sz="2400" lang="en-US"/>
              <a:t>e</a:t>
            </a:r>
            <a:r>
              <a:rPr dirty="0" sz="2400" lang="en-US"/>
              <a:t> </a:t>
            </a:r>
            <a:r>
              <a:rPr dirty="0" sz="2400" lang="en-US"/>
              <a:t>Quaid</a:t>
            </a:r>
            <a:r>
              <a:rPr dirty="0" sz="2400" lang="en-US"/>
              <a:t>e</a:t>
            </a:r>
            <a:r>
              <a:rPr dirty="0" sz="2400" lang="en-US"/>
              <a:t> </a:t>
            </a:r>
            <a:r>
              <a:rPr dirty="0" sz="2400" lang="en-US"/>
              <a:t>m</a:t>
            </a:r>
            <a:r>
              <a:rPr dirty="0" sz="2400" lang="en-US"/>
              <a:t>i</a:t>
            </a:r>
            <a:r>
              <a:rPr dirty="0" sz="2400" lang="en-US"/>
              <a:t>l</a:t>
            </a:r>
            <a:r>
              <a:rPr dirty="0" sz="2400" lang="en-US"/>
              <a:t>l</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1008667" y="982340"/>
            <a:ext cx="6070022" cy="2834641"/>
          </a:xfrm>
          <a:prstGeom prst="rect"/>
        </p:spPr>
        <p:txBody>
          <a:bodyPr rtlCol="0" wrap="square">
            <a:spAutoFit/>
          </a:bodyPr>
          <a:p>
            <a:r>
              <a:rPr sz="2800" lang="en-GB">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644668" y="2308859"/>
            <a:ext cx="6208568" cy="1120141"/>
          </a:xfrm>
          <a:prstGeom prst="rect"/>
        </p:spPr>
        <p:txBody>
          <a:bodyPr rtlCol="0" wrap="square">
            <a:spAutoFit/>
          </a:bodyPr>
          <a:p>
            <a:r>
              <a:rPr sz="2800" lang="en-GB">
                <a:solidFill>
                  <a:srgbClr val="000000"/>
                </a:solidFill>
              </a:rPr>
              <a:t>Excel has many features that can help you generate results, including add-ins, functions, and tools:</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a:off x="755332" y="969645"/>
            <a:ext cx="8568984" cy="4892041"/>
          </a:xfrm>
          <a:prstGeom prst="rect"/>
        </p:spPr>
        <p:txBody>
          <a:bodyPr rtlCol="0" wrap="square">
            <a:spAutoFit/>
          </a:bodyPr>
          <a:p>
            <a:r>
              <a:rPr sz="2800" lang="en-GB">
                <a:solidFill>
                  <a:srgbClr val="000000"/>
                </a:solidFill>
              </a:rPr>
              <a:t>Data storage: Excel can store large amounts of data in spreadsheets, and can store multiple worksheets in a single file. 
Data organization: Excel's systematic layout makes it easy to work with data, and it can help users sort, filter, and update data. 
Data analysis: Excel can perform calculations on data using built-in functions and formulas, and it can help users visualize and analyze data using features like charts, graphs, and pivot tables. 
Collaboration: Excel can be used for collaborative work. 
Automation: Excel can automate tasks. 
Excel can also be useful for simple calculations and tracking information.</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1924050" y="-36290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676275" y="1857374"/>
            <a:ext cx="5547119" cy="2834641"/>
          </a:xfrm>
          <a:prstGeom prst="rect"/>
        </p:spPr>
        <p:txBody>
          <a:bodyPr rtlCol="0" wrap="square">
            <a:spAutoFit/>
          </a:bodyPr>
          <a:p>
            <a:r>
              <a:rPr sz="2800" lang="en-GB">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085532" y="1695449"/>
            <a:ext cx="5585113" cy="3863341"/>
          </a:xfrm>
          <a:prstGeom prst="rect"/>
        </p:spPr>
        <p:txBody>
          <a:bodyPr rtlCol="0" wrap="square">
            <a:spAutoFit/>
          </a:bodyPr>
          <a:p>
            <a:r>
              <a:rPr sz="2800" lang="en-GB">
                <a:solidFill>
                  <a:srgbClr val="000000"/>
                </a:solidFill>
              </a:rPr>
              <a:t>A project overview, also known as a project summary, is a document that provides a concise description of a project's goals, objectives, and how they will be achieved. It's usually written at the beginning of a project and is intended to simplify complex information into a single document that can be easily managed and presented to clients, team members, and stakeholders.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619125" y="1289302"/>
            <a:ext cx="9514317" cy="5577840"/>
          </a:xfrm>
          <a:prstGeom prst="rect"/>
        </p:spPr>
        <p:txBody>
          <a:bodyPr rtlCol="0" wrap="square">
            <a:spAutoFit/>
          </a:bodyPr>
          <a:p>
            <a:r>
              <a:rPr sz="2800" lang="en-GB">
                <a:solidFill>
                  <a:srgbClr val="000000"/>
                </a:solidFill>
              </a:rPr>
              <a:t>In product development, an end user (sometimes end-user)[a] is a person who ultimately uses or is intended to ultimately use a product.[1][2][3] The end user stands in contrast to users who support or maintain the product,[4] such as sysops, system administrators, database administrators,[5] information technology (IT) experts, software professionals, and computer technicians. End users typically do not possess the technical understanding or skill of the product designers,[6] a fact easily overlooked and forgotten by designers: leading to features creating low customer satisfaction.[2] In information technology, end users are not customers in the usual sense—they are typically employees of the customer.[7] For example, if a large retail corporation buys a software package for its employees to use, even though the large retail corporation was the customer that purchased the software, the end users are the employees of the company, who will use the software at work.</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819399" y="2278380"/>
            <a:ext cx="5836226" cy="3863341"/>
          </a:xfrm>
          <a:prstGeom prst="rect"/>
        </p:spPr>
        <p:txBody>
          <a:bodyPr rtlCol="0" wrap="square">
            <a:spAutoFit/>
          </a:bodyPr>
          <a:p>
            <a:r>
              <a:rPr sz="2800" lang="en-GB">
                <a:solidFill>
                  <a:srgbClr val="000000"/>
                </a:solidFill>
              </a:rPr>
              <a:t>A value proposition is a short statement that summarizes the value of a solution and its benefits to a target audience. It can be used as a slogan or headline, and it's usually focused on the customer's perspective and the outcome. A value proposition should explain how a product meets a need, what its benefits are, and why it's better than similar products. It should also appeal to the customer's decision-making drivers.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84201"/>
          </a:xfrm>
        </p:spPr>
        <p:txBody>
          <a:bodyPr/>
          <a:p>
            <a:r>
              <a:rPr dirty="0" lang="en-IN"/>
              <a:t>Dataset Description</a:t>
            </a:r>
          </a:p>
        </p:txBody>
      </p:sp>
      <p:sp>
        <p:nvSpPr>
          <p:cNvPr id="1048707" name=""/>
          <p:cNvSpPr txBox="1"/>
          <p:nvPr/>
        </p:nvSpPr>
        <p:spPr>
          <a:xfrm>
            <a:off x="755332" y="1312988"/>
            <a:ext cx="6554931" cy="2834640"/>
          </a:xfrm>
          <a:prstGeom prst="rect"/>
        </p:spPr>
        <p:txBody>
          <a:bodyPr rtlCol="0" wrap="square">
            <a:spAutoFit/>
          </a:bodyPr>
          <a:p>
            <a:r>
              <a:rPr sz="2800" lang="en-GB">
                <a:solidFill>
                  <a:srgbClr val="000000"/>
                </a:solidFill>
              </a:rPr>
              <a:t>A dataset, or data set, is a structured collection of data that is organized and stored together for a specific purpose and is related to the same subject. Datasets can include different types of information, such as numbers, text, images, videos, and audio, and can be stored in various formats, such as CSV, JSON, or SQL.</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793421" y="1887367"/>
            <a:ext cx="6788728" cy="4765039"/>
          </a:xfrm>
          <a:prstGeom prst="rect"/>
        </p:spPr>
        <p:txBody>
          <a:bodyPr rtlCol="0" wrap="square">
            <a:spAutoFit/>
          </a:bodyPr>
          <a:p>
            <a:r>
              <a:rPr sz="2400" lang="en-GB">
                <a:solidFill>
                  <a:srgbClr val="000000"/>
                </a:solidFill>
              </a:rPr>
              <a:t>Excel
Excel is everywhere. It's the go-to analysis tool and spreadsheet software for many business users. With Tableau, it’s even more powerful. With a drag-and-drop approach to visual analysis, Tableau makes exploring Excel data faster and easier. You can ask and answer questions as you go, instead of running separate reports or cross-tabs for every question. Tableau visualizations are interactive and highly shareable, helping everyone in your business get answers. Best of all, Tableau natively connects to Excel spreadsheets to make data analysis fast and simple. Tableau allows Excel users to keep their spreadsheets while greatly enhancing their ability to analyze their data, all while delivering simple to build, simple to read visualizations that convey information clearly.</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2024-09-16T10:13:19Z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f8d689f1061f47239a8ea2e5d1a1f036</vt:lpwstr>
  </property>
</Properties>
</file>