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5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642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Initiating and Planning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Scope, Time, and Cost Management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Risk, quality, teams, and Procurement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Initiating and Planning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Scope, Time, and Cost Management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Risk, quality, teams, and Procurement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ACF0F-6659-417C-817D-64F3D0855E0C}" type="datetimeFigureOut">
              <a:rPr lang="en-US" smtClean="0"/>
              <a:t>09/24/2021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95355-E7B6-4A47-9C5C-E3F19336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1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5355-E7B6-4A47-9C5C-E3F19336F8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5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5355-E7B6-4A47-9C5C-E3F19336F8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5355-E7B6-4A47-9C5C-E3F19336F8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5355-E7B6-4A47-9C5C-E3F19336F8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6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5355-E7B6-4A47-9C5C-E3F19336F8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2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5355-E7B6-4A47-9C5C-E3F19336F8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13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5355-E7B6-4A47-9C5C-E3F19336F8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1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09/24/2021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ack and white spiralling staircase">
            <a:extLst>
              <a:ext uri="{FF2B5EF4-FFF2-40B4-BE49-F238E27FC236}">
                <a16:creationId xmlns:a16="http://schemas.microsoft.com/office/drawing/2014/main" id="{8DC36617-DABA-488B-B866-540BB73E37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Engineering 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Certification: 3 courses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12D6E9-102C-4BE5-A157-8C2F64E3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0956"/>
            <a:ext cx="12192000" cy="38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9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E737-B9B6-4B67-BAD8-AC14F88D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Risk, Quality,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05A5-1037-4C9F-9BEB-2ABBBB4D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Logs: What could go wrong?</a:t>
            </a:r>
          </a:p>
          <a:p>
            <a:r>
              <a:rPr lang="en-US" dirty="0"/>
              <a:t>Quality: How do we verify the product created is at the highest quality?</a:t>
            </a:r>
          </a:p>
          <a:p>
            <a:r>
              <a:rPr lang="en-US" dirty="0"/>
              <a:t>Teams: How does your team operate?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2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E737-B9B6-4B67-BAD8-AC14F88D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05A5-1037-4C9F-9BEB-2ABBBB4D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Myers Briggs: 16 Personalities</a:t>
            </a:r>
          </a:p>
          <a:p>
            <a:endParaRPr lang="en-US" dirty="0"/>
          </a:p>
          <a:p>
            <a:r>
              <a:rPr lang="en-US" dirty="0"/>
              <a:t>Recommendation: Take personality test every 5-10 years to see potential changes</a:t>
            </a:r>
          </a:p>
        </p:txBody>
      </p:sp>
    </p:spTree>
    <p:extLst>
      <p:ext uri="{BB962C8B-B14F-4D97-AF65-F5344CB8AC3E}">
        <p14:creationId xmlns:p14="http://schemas.microsoft.com/office/powerpoint/2010/main" val="166458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E737-B9B6-4B67-BAD8-AC14F88D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Myers Briggs: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05A5-1037-4C9F-9BEB-2ABBBB4D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INFJ: Advocate Personality</a:t>
            </a:r>
          </a:p>
          <a:p>
            <a:pPr marL="36900" indent="0">
              <a:buNone/>
            </a:pPr>
            <a:r>
              <a:rPr lang="en-US" dirty="0"/>
              <a:t>Rare personality type: 1% - 3 % of US population </a:t>
            </a:r>
          </a:p>
          <a:p>
            <a:pPr marL="36900" indent="0">
              <a:buNone/>
            </a:pPr>
            <a:r>
              <a:rPr lang="en-US" dirty="0"/>
              <a:t>Strengths: Creative, Insightful</a:t>
            </a:r>
          </a:p>
          <a:p>
            <a:pPr marL="36900" indent="0">
              <a:buNone/>
            </a:pPr>
            <a:r>
              <a:rPr lang="en-US" dirty="0"/>
              <a:t>Weaknesses: Perfectionistic</a:t>
            </a:r>
          </a:p>
          <a:p>
            <a:pPr marL="36900" indent="0">
              <a:buNone/>
            </a:pPr>
            <a:r>
              <a:rPr lang="en-US" dirty="0"/>
              <a:t>Workplace Habits: Value cooperation, sensitivity, and independence  </a:t>
            </a:r>
          </a:p>
        </p:txBody>
      </p:sp>
    </p:spTree>
    <p:extLst>
      <p:ext uri="{BB962C8B-B14F-4D97-AF65-F5344CB8AC3E}">
        <p14:creationId xmlns:p14="http://schemas.microsoft.com/office/powerpoint/2010/main" val="231993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3 Courses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20692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0035-0E25-47D9-BA4E-0A6F4CF9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Initiating and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0B98-FDEA-4A86-B28B-07AA2E74A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of large project structure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0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94BE36-E20A-44AA-ADC4-37B446F3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82" y="609600"/>
            <a:ext cx="9307368" cy="52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0035-0E25-47D9-BA4E-0A6F4CF9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Initiating and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0B98-FDEA-4A86-B28B-07AA2E74A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of large project structure </a:t>
            </a:r>
          </a:p>
          <a:p>
            <a:r>
              <a:rPr lang="en-US" dirty="0"/>
              <a:t>Stakeholder register: Who’s interested? Why are they interested?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9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D7A92-56CE-484D-A6B7-5E6C29AFB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292"/>
            <a:ext cx="12192000" cy="48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0035-0E25-47D9-BA4E-0A6F4CF9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Initiating and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0B98-FDEA-4A86-B28B-07AA2E74A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of large project structure </a:t>
            </a:r>
          </a:p>
          <a:p>
            <a:r>
              <a:rPr lang="en-US" dirty="0"/>
              <a:t>Stakeholder register: Who’s interested? Why are they interested?</a:t>
            </a:r>
          </a:p>
          <a:p>
            <a:r>
              <a:rPr lang="en-US" dirty="0"/>
              <a:t>Project Charter</a:t>
            </a:r>
          </a:p>
          <a:p>
            <a:pPr lvl="1"/>
            <a:r>
              <a:rPr lang="en-US" dirty="0"/>
              <a:t>Project descriptions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Requirements </a:t>
            </a:r>
          </a:p>
          <a:p>
            <a:pPr lvl="1"/>
            <a:r>
              <a:rPr lang="en-US" dirty="0"/>
              <a:t>Deliverables/Objectives</a:t>
            </a:r>
          </a:p>
        </p:txBody>
      </p:sp>
    </p:spTree>
    <p:extLst>
      <p:ext uri="{BB962C8B-B14F-4D97-AF65-F5344CB8AC3E}">
        <p14:creationId xmlns:p14="http://schemas.microsoft.com/office/powerpoint/2010/main" val="404309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0035-0E25-47D9-BA4E-0A6F4CF9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Scope, Time, and Cost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0B98-FDEA-4A86-B28B-07AA2E74A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Breakdown Schedule: Who does what? Why? </a:t>
            </a:r>
          </a:p>
          <a:p>
            <a:r>
              <a:rPr lang="en-US" dirty="0"/>
              <a:t>Project Schedule: When should things get done?</a:t>
            </a:r>
          </a:p>
          <a:p>
            <a:r>
              <a:rPr lang="en-US" dirty="0"/>
              <a:t>Project Budget: What are the calculated costs? How can we stay on schedule?</a:t>
            </a:r>
          </a:p>
        </p:txBody>
      </p:sp>
    </p:spTree>
    <p:extLst>
      <p:ext uri="{BB962C8B-B14F-4D97-AF65-F5344CB8AC3E}">
        <p14:creationId xmlns:p14="http://schemas.microsoft.com/office/powerpoint/2010/main" val="88050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C8104B-F3BC-4EF4-8464-4F197D31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20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25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{A4161DA5-FA5C-48E2-B3EC-2E7D57C2D86B}tf12214701_win32</Template>
  <TotalTime>44</TotalTime>
  <Words>227</Words>
  <Application>Microsoft Office PowerPoint</Application>
  <PresentationFormat>Widescreen</PresentationFormat>
  <Paragraphs>47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Goudy Old Style</vt:lpstr>
      <vt:lpstr>Wingdings 2</vt:lpstr>
      <vt:lpstr>SlateVTI</vt:lpstr>
      <vt:lpstr>Engineering Project Management</vt:lpstr>
      <vt:lpstr>3 Courses</vt:lpstr>
      <vt:lpstr>Initiating and Planning</vt:lpstr>
      <vt:lpstr>PowerPoint Presentation</vt:lpstr>
      <vt:lpstr>Initiating and Planning</vt:lpstr>
      <vt:lpstr>PowerPoint Presentation</vt:lpstr>
      <vt:lpstr>Initiating and Planning</vt:lpstr>
      <vt:lpstr>Scope, Time, and Cost Management </vt:lpstr>
      <vt:lpstr>PowerPoint Presentation</vt:lpstr>
      <vt:lpstr>PowerPoint Presentation</vt:lpstr>
      <vt:lpstr>Risk, Quality, Teams</vt:lpstr>
      <vt:lpstr>Team Development</vt:lpstr>
      <vt:lpstr>Myers Briggs: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Management</dc:title>
  <dc:creator>Jessica Gilliam</dc:creator>
  <cp:lastModifiedBy>Jessica Gilliam</cp:lastModifiedBy>
  <cp:revision>8</cp:revision>
  <dcterms:created xsi:type="dcterms:W3CDTF">2021-09-22T13:52:33Z</dcterms:created>
  <dcterms:modified xsi:type="dcterms:W3CDTF">2021-09-24T18:48:16Z</dcterms:modified>
</cp:coreProperties>
</file>