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xagonal background with blue neon lights">
            <a:extLst>
              <a:ext uri="{FF2B5EF4-FFF2-40B4-BE49-F238E27FC236}">
                <a16:creationId xmlns:a16="http://schemas.microsoft.com/office/drawing/2014/main" id="{CD205677-30CF-4E3A-8B59-3BBF7569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661" y="665747"/>
            <a:ext cx="9440034" cy="1457522"/>
          </a:xfrm>
        </p:spPr>
        <p:txBody>
          <a:bodyPr>
            <a:normAutofit/>
          </a:bodyPr>
          <a:lstStyle/>
          <a:p>
            <a:r>
              <a:rPr lang="en-US" sz="7200" dirty="0" err="1"/>
              <a:t>Matlab</a:t>
            </a:r>
            <a:r>
              <a:rPr lang="en-US" sz="7200" dirty="0"/>
              <a:t> App Designer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9352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App Designer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82879C-AED9-43EC-8F17-C11FFC2B6F18}"/>
              </a:ext>
            </a:extLst>
          </p:cNvPr>
          <p:cNvSpPr/>
          <p:nvPr/>
        </p:nvSpPr>
        <p:spPr>
          <a:xfrm>
            <a:off x="601579" y="3022934"/>
            <a:ext cx="1868906" cy="81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Functionalities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40347-CB02-47C6-BABE-4838C19CCD2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2470485" y="2400801"/>
            <a:ext cx="1620252" cy="102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4D1428-D5BA-4222-B908-A3AEB0FD12F2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470485" y="3429000"/>
            <a:ext cx="1620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E3CB77-6A18-427F-8A1D-C52C2C1A7859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2470485" y="3429000"/>
            <a:ext cx="1620252" cy="102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3CE9E3-EB9E-48F4-B376-7030FBCA5925}"/>
              </a:ext>
            </a:extLst>
          </p:cNvPr>
          <p:cNvSpPr/>
          <p:nvPr/>
        </p:nvSpPr>
        <p:spPr>
          <a:xfrm>
            <a:off x="4090737" y="1994735"/>
            <a:ext cx="1868906" cy="81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91156E-7A08-4080-9384-7C6519899E44}"/>
              </a:ext>
            </a:extLst>
          </p:cNvPr>
          <p:cNvSpPr/>
          <p:nvPr/>
        </p:nvSpPr>
        <p:spPr>
          <a:xfrm>
            <a:off x="4090737" y="3022934"/>
            <a:ext cx="1868906" cy="81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Data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62BDD7-C14F-41E1-A0F7-297D3972FFF5}"/>
              </a:ext>
            </a:extLst>
          </p:cNvPr>
          <p:cNvSpPr/>
          <p:nvPr/>
        </p:nvSpPr>
        <p:spPr>
          <a:xfrm>
            <a:off x="4090737" y="4051133"/>
            <a:ext cx="1868906" cy="812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15A95F-FA80-46C6-8094-5E352F544990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5959643" y="1666312"/>
            <a:ext cx="1066799" cy="734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D63034-A3E9-4E29-B61E-99C7494B219B}"/>
              </a:ext>
            </a:extLst>
          </p:cNvPr>
          <p:cNvSpPr/>
          <p:nvPr/>
        </p:nvSpPr>
        <p:spPr>
          <a:xfrm>
            <a:off x="7026442" y="1383757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6C0071-EAFA-4635-A2A3-62726924C2EC}"/>
              </a:ext>
            </a:extLst>
          </p:cNvPr>
          <p:cNvSpPr/>
          <p:nvPr/>
        </p:nvSpPr>
        <p:spPr>
          <a:xfrm>
            <a:off x="7026443" y="2065766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56E6C-DD0F-47E1-961E-9DE2A8789E3F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5959643" y="2348321"/>
            <a:ext cx="1066800" cy="52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954756-E929-4999-9A87-ED2D50FC2703}"/>
              </a:ext>
            </a:extLst>
          </p:cNvPr>
          <p:cNvSpPr/>
          <p:nvPr/>
        </p:nvSpPr>
        <p:spPr>
          <a:xfrm>
            <a:off x="7026441" y="2820716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Participant File Name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AABC86-C95C-4746-B039-C3674C32225F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 flipV="1">
            <a:off x="5959643" y="3103271"/>
            <a:ext cx="1066798" cy="325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3562D9-8E84-40A0-8039-86DB9DD5A8B6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>
            <a:off x="5959643" y="3429000"/>
            <a:ext cx="1066797" cy="346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4CCBE-B99C-4AF3-95C3-3373C954DA00}"/>
              </a:ext>
            </a:extLst>
          </p:cNvPr>
          <p:cNvSpPr/>
          <p:nvPr/>
        </p:nvSpPr>
        <p:spPr>
          <a:xfrm>
            <a:off x="7026440" y="3493390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Data (R/L)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4D7CF1-B626-4BCD-8B37-579B740C256D}"/>
              </a:ext>
            </a:extLst>
          </p:cNvPr>
          <p:cNvSpPr/>
          <p:nvPr/>
        </p:nvSpPr>
        <p:spPr>
          <a:xfrm>
            <a:off x="9256293" y="2914900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[X] Numerical and Graphical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C763D6-D970-4A4A-846A-7A27CB7A05CB}"/>
              </a:ext>
            </a:extLst>
          </p:cNvPr>
          <p:cNvSpPr/>
          <p:nvPr/>
        </p:nvSpPr>
        <p:spPr>
          <a:xfrm>
            <a:off x="9256293" y="3552511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[Y] Numerical and Graphical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4B9A41C-EE67-4B76-A847-4894624024F2}"/>
              </a:ext>
            </a:extLst>
          </p:cNvPr>
          <p:cNvSpPr/>
          <p:nvPr/>
        </p:nvSpPr>
        <p:spPr>
          <a:xfrm>
            <a:off x="9256293" y="4190122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[Z] Numerical and Graphical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B36B23-8B35-45E7-8404-3D88428B6FE3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8670755" y="3197455"/>
            <a:ext cx="585538" cy="57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9BDCCF-1A5B-47FA-9265-542F7B2F7C0A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8670755" y="3775945"/>
            <a:ext cx="585538" cy="5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7A918F-DFC4-4F5F-AB0C-4CAF28499B88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8670755" y="3775945"/>
            <a:ext cx="585538" cy="696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32C9D-684E-4B2C-995B-ED57E938406F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5959643" y="3429000"/>
            <a:ext cx="1066796" cy="1017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DE77A3-FC8C-46F1-AC7B-13E265B826AF}"/>
              </a:ext>
            </a:extLst>
          </p:cNvPr>
          <p:cNvSpPr/>
          <p:nvPr/>
        </p:nvSpPr>
        <p:spPr>
          <a:xfrm>
            <a:off x="7026439" y="4163679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Walking Data (R/L)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F5FDE-836A-4853-8027-CE1CC4EADC30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8670754" y="4446234"/>
            <a:ext cx="585539" cy="836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2627469-6022-479E-BE86-4536598D57F4}"/>
              </a:ext>
            </a:extLst>
          </p:cNvPr>
          <p:cNvSpPr/>
          <p:nvPr/>
        </p:nvSpPr>
        <p:spPr>
          <a:xfrm>
            <a:off x="9256293" y="5000249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Visual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A76EAE-F33D-424A-A143-4CF677CCF49E}"/>
              </a:ext>
            </a:extLst>
          </p:cNvPr>
          <p:cNvCxnSpPr>
            <a:cxnSpLocks/>
            <a:stCxn id="21" idx="3"/>
            <a:endCxn id="78" idx="1"/>
          </p:cNvCxnSpPr>
          <p:nvPr/>
        </p:nvCxnSpPr>
        <p:spPr>
          <a:xfrm>
            <a:off x="5959643" y="4457199"/>
            <a:ext cx="1066795" cy="1571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C62BEF-116E-456F-B712-F328DFFC754C}"/>
              </a:ext>
            </a:extLst>
          </p:cNvPr>
          <p:cNvSpPr/>
          <p:nvPr/>
        </p:nvSpPr>
        <p:spPr>
          <a:xfrm>
            <a:off x="7026438" y="5745929"/>
            <a:ext cx="1644315" cy="5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Data/Some Data [Excel]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F67-3F46-42FD-9230-4E2A75BC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7095"/>
            <a:ext cx="10353762" cy="1257300"/>
          </a:xfrm>
        </p:spPr>
        <p:txBody>
          <a:bodyPr/>
          <a:lstStyle/>
          <a:p>
            <a:r>
              <a:rPr lang="en-US" dirty="0"/>
              <a:t>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AB825-B9D6-4C56-8271-F1484E6971FA}"/>
              </a:ext>
            </a:extLst>
          </p:cNvPr>
          <p:cNvSpPr txBox="1"/>
          <p:nvPr/>
        </p:nvSpPr>
        <p:spPr>
          <a:xfrm>
            <a:off x="729916" y="1674395"/>
            <a:ext cx="1035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Most Important Information: User Feedback</a:t>
            </a:r>
          </a:p>
          <a:p>
            <a:endParaRPr lang="en-US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Usability: How easily can you pick up this app and know how to use it?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Feasibility: Do the functions hinder or help?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Constraints: What needs to happen that doesn’t?</a:t>
            </a:r>
          </a:p>
        </p:txBody>
      </p:sp>
    </p:spTree>
    <p:extLst>
      <p:ext uri="{BB962C8B-B14F-4D97-AF65-F5344CB8AC3E}">
        <p14:creationId xmlns:p14="http://schemas.microsoft.com/office/powerpoint/2010/main" val="304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C319F4-909A-4B66-9DB8-9A829FC6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pPr algn="l"/>
            <a:r>
              <a:rPr lang="en-US" dirty="0"/>
              <a:t>Xsens App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118319-C83B-4968-8017-67163171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/>
              <a:t>GUI (Graphical User Interface)</a:t>
            </a:r>
          </a:p>
          <a:p>
            <a:pPr lvl="1"/>
            <a:r>
              <a:rPr lang="en-US" dirty="0"/>
              <a:t>First window to pop up prompts you to select a Folder or an individual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75ED0-EEF2-4162-9783-C99288936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716" y="2812344"/>
            <a:ext cx="4856841" cy="2150886"/>
          </a:xfrm>
          <a:noFill/>
        </p:spPr>
      </p:pic>
    </p:spTree>
    <p:extLst>
      <p:ext uri="{BB962C8B-B14F-4D97-AF65-F5344CB8AC3E}">
        <p14:creationId xmlns:p14="http://schemas.microsoft.com/office/powerpoint/2010/main" val="180403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7994C-191B-465C-8ADC-9B6A5BAB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109" y="1273892"/>
            <a:ext cx="7570280" cy="3747287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C4C1CC4-F10E-4A39-916C-07CE5EE8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532" y="2632182"/>
            <a:ext cx="3706889" cy="1030706"/>
          </a:xfrm>
        </p:spPr>
        <p:txBody>
          <a:bodyPr/>
          <a:lstStyle/>
          <a:p>
            <a:pPr algn="l"/>
            <a:r>
              <a:rPr lang="en-US" dirty="0"/>
              <a:t>After selecting a folder (containing 3 files) this is the initial view to the right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429CF8D-39A3-428F-B6C6-88A385316E19}"/>
              </a:ext>
            </a:extLst>
          </p:cNvPr>
          <p:cNvSpPr/>
          <p:nvPr/>
        </p:nvSpPr>
        <p:spPr>
          <a:xfrm>
            <a:off x="5785184" y="703847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4ACA9CD-5BA7-4D06-A250-A5244366ECCC}"/>
              </a:ext>
            </a:extLst>
          </p:cNvPr>
          <p:cNvSpPr/>
          <p:nvPr/>
        </p:nvSpPr>
        <p:spPr>
          <a:xfrm>
            <a:off x="6603331" y="703847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BC7B5-27F3-4579-95CA-02C453280034}"/>
              </a:ext>
            </a:extLst>
          </p:cNvPr>
          <p:cNvSpPr txBox="1"/>
          <p:nvPr/>
        </p:nvSpPr>
        <p:spPr>
          <a:xfrm>
            <a:off x="3595437" y="342537"/>
            <a:ext cx="25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off the participant you want to analyze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22B20-7E9A-4DEF-8AD2-14541044F46B}"/>
              </a:ext>
            </a:extLst>
          </p:cNvPr>
          <p:cNvSpPr txBox="1"/>
          <p:nvPr/>
        </p:nvSpPr>
        <p:spPr>
          <a:xfrm>
            <a:off x="6523120" y="342536"/>
            <a:ext cx="25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Select the drop down for Joint Data</a:t>
            </a:r>
          </a:p>
        </p:txBody>
      </p:sp>
    </p:spTree>
    <p:extLst>
      <p:ext uri="{BB962C8B-B14F-4D97-AF65-F5344CB8AC3E}">
        <p14:creationId xmlns:p14="http://schemas.microsoft.com/office/powerpoint/2010/main" val="31605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4F65D5-21E7-44F2-9444-8EA31D69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78391"/>
            <a:ext cx="11133221" cy="550030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DD44801A-6789-469E-8593-21A7F2B32B01}"/>
              </a:ext>
            </a:extLst>
          </p:cNvPr>
          <p:cNvSpPr/>
          <p:nvPr/>
        </p:nvSpPr>
        <p:spPr>
          <a:xfrm rot="16200000">
            <a:off x="5640804" y="1041196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C390C-32CC-4F04-B600-DC1184E29EB0}"/>
              </a:ext>
            </a:extLst>
          </p:cNvPr>
          <p:cNvSpPr txBox="1"/>
          <p:nvPr/>
        </p:nvSpPr>
        <p:spPr>
          <a:xfrm>
            <a:off x="1509963" y="1738200"/>
            <a:ext cx="25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Select the joint you want to analyze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8D38FCC-E085-4AD7-9D45-69B512380646}"/>
              </a:ext>
            </a:extLst>
          </p:cNvPr>
          <p:cNvSpPr/>
          <p:nvPr/>
        </p:nvSpPr>
        <p:spPr>
          <a:xfrm rot="16200000">
            <a:off x="5648825" y="4340426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3BEB7E2-1122-494F-B5C6-4D0F73CFE79A}"/>
              </a:ext>
            </a:extLst>
          </p:cNvPr>
          <p:cNvSpPr/>
          <p:nvPr/>
        </p:nvSpPr>
        <p:spPr>
          <a:xfrm rot="16200000">
            <a:off x="5640804" y="2690810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147817-F629-4A56-93CA-7844B721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389" y="6082583"/>
            <a:ext cx="8261685" cy="597025"/>
          </a:xfrm>
        </p:spPr>
        <p:txBody>
          <a:bodyPr/>
          <a:lstStyle/>
          <a:p>
            <a:pPr algn="l"/>
            <a:r>
              <a:rPr lang="en-US" dirty="0"/>
              <a:t>X,Y, Z Graphs will populate with raw Joint Data along with a table of values </a:t>
            </a:r>
          </a:p>
        </p:txBody>
      </p:sp>
    </p:spTree>
    <p:extLst>
      <p:ext uri="{BB962C8B-B14F-4D97-AF65-F5344CB8AC3E}">
        <p14:creationId xmlns:p14="http://schemas.microsoft.com/office/powerpoint/2010/main" val="65388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32545-8105-4EAC-ADF7-DE2EC04E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161207"/>
            <a:ext cx="11662611" cy="575453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DD44801A-6789-469E-8593-21A7F2B32B01}"/>
              </a:ext>
            </a:extLst>
          </p:cNvPr>
          <p:cNvSpPr/>
          <p:nvPr/>
        </p:nvSpPr>
        <p:spPr>
          <a:xfrm rot="16200000">
            <a:off x="5640804" y="1041196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C390C-32CC-4F04-B600-DC1184E29EB0}"/>
              </a:ext>
            </a:extLst>
          </p:cNvPr>
          <p:cNvSpPr txBox="1"/>
          <p:nvPr/>
        </p:nvSpPr>
        <p:spPr>
          <a:xfrm>
            <a:off x="1173078" y="2782669"/>
            <a:ext cx="25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Select the drop down for Walking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8D38FCC-E085-4AD7-9D45-69B512380646}"/>
              </a:ext>
            </a:extLst>
          </p:cNvPr>
          <p:cNvSpPr/>
          <p:nvPr/>
        </p:nvSpPr>
        <p:spPr>
          <a:xfrm rot="16200000">
            <a:off x="5648825" y="4340426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3BEB7E2-1122-494F-B5C6-4D0F73CFE79A}"/>
              </a:ext>
            </a:extLst>
          </p:cNvPr>
          <p:cNvSpPr/>
          <p:nvPr/>
        </p:nvSpPr>
        <p:spPr>
          <a:xfrm rot="16200000">
            <a:off x="5640804" y="2690810"/>
            <a:ext cx="41910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147817-F629-4A56-93CA-7844B721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389" y="6082583"/>
            <a:ext cx="8261685" cy="597025"/>
          </a:xfrm>
        </p:spPr>
        <p:txBody>
          <a:bodyPr/>
          <a:lstStyle/>
          <a:p>
            <a:pPr algn="l"/>
            <a:r>
              <a:rPr lang="en-US" dirty="0"/>
              <a:t>X,Y, Z Graphs will populate with Toe Off and Heel Strike Locations</a:t>
            </a:r>
          </a:p>
        </p:txBody>
      </p:sp>
    </p:spTree>
    <p:extLst>
      <p:ext uri="{BB962C8B-B14F-4D97-AF65-F5344CB8AC3E}">
        <p14:creationId xmlns:p14="http://schemas.microsoft.com/office/powerpoint/2010/main" val="256523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F67-3F46-42FD-9230-4E2A75BC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7095"/>
            <a:ext cx="10353762" cy="1257300"/>
          </a:xfrm>
        </p:spPr>
        <p:txBody>
          <a:bodyPr/>
          <a:lstStyle/>
          <a:p>
            <a:r>
              <a:rPr lang="en-US" dirty="0"/>
              <a:t>Xsens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AB825-B9D6-4C56-8271-F1484E6971FA}"/>
              </a:ext>
            </a:extLst>
          </p:cNvPr>
          <p:cNvSpPr txBox="1"/>
          <p:nvPr/>
        </p:nvSpPr>
        <p:spPr>
          <a:xfrm>
            <a:off x="729916" y="1674395"/>
            <a:ext cx="10353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/>
                </a:solidFill>
              </a:rPr>
              <a:t>Usability: </a:t>
            </a:r>
            <a:r>
              <a:rPr lang="en-US" sz="2800" dirty="0"/>
              <a:t>How easily can you pick up this app and know how to use it?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/>
                </a:solidFill>
              </a:rPr>
              <a:t>Feasibility:</a:t>
            </a:r>
            <a:r>
              <a:rPr lang="en-US" sz="2800" dirty="0"/>
              <a:t> Do the functions hinder or help?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3"/>
                </a:solidFill>
              </a:rPr>
              <a:t>Constraints:</a:t>
            </a:r>
            <a:r>
              <a:rPr lang="en-US" sz="2800" dirty="0"/>
              <a:t> What needs to happen that doesn’t?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/>
            <a:r>
              <a:rPr lang="en-US" sz="2800" dirty="0"/>
              <a:t>Keep these questions in mind for the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17637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{B5B7E919-967E-4B74-93EC-0A85F27902E0}tf12214701_win32</Template>
  <TotalTime>111</TotalTime>
  <Words>252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Goudy Old Style</vt:lpstr>
      <vt:lpstr>Wingdings 2</vt:lpstr>
      <vt:lpstr>SlateVTI</vt:lpstr>
      <vt:lpstr>Matlab App Designer</vt:lpstr>
      <vt:lpstr>Matlab App Designer</vt:lpstr>
      <vt:lpstr>App Design</vt:lpstr>
      <vt:lpstr>Xsens App</vt:lpstr>
      <vt:lpstr>PowerPoint Presentation</vt:lpstr>
      <vt:lpstr>PowerPoint Presentation</vt:lpstr>
      <vt:lpstr>PowerPoint Presentation</vt:lpstr>
      <vt:lpstr>Xsens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Jessica Gilliam</dc:creator>
  <cp:lastModifiedBy>Jessica Gilliam</cp:lastModifiedBy>
  <cp:revision>12</cp:revision>
  <dcterms:created xsi:type="dcterms:W3CDTF">2021-08-17T16:11:12Z</dcterms:created>
  <dcterms:modified xsi:type="dcterms:W3CDTF">2021-10-18T20:09:06Z</dcterms:modified>
</cp:coreProperties>
</file>