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Gilliam" initials="JG" lastIdx="1" clrIdx="0">
    <p:extLst>
      <p:ext uri="{19B8F6BF-5375-455C-9EA6-DF929625EA0E}">
        <p15:presenceInfo xmlns:p15="http://schemas.microsoft.com/office/powerpoint/2012/main" userId="S::Jessica.Gilliam@shepherd.org::5b52cff8-e933-4711-98e9-173c31adcc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6303-403E-4C7B-9EE9-EE716333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D59D-CDE1-417B-A72B-33E0273F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E3635-EB24-439F-A67D-6E56615C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CB18-A8B3-4E11-BF32-8166947F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4144-81AF-4660-89E0-ACF3E32F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108-14E2-412F-B3B7-0388BF74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31FDC-B3BD-4F13-AFC8-F39A01EE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53951-5A41-4C6E-92DF-C08A0947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B9ED5-6E54-46DF-B876-B1A22B9E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9CB5-A941-405C-A877-B6464471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D529-9223-48B0-AD7E-20AD9C382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06E96-09A4-408B-8349-141ECB43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BE712-A372-43F4-819A-A967BBB8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59C3-798D-427F-9F04-217E0BAA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54E3-96D7-4629-AFBE-42070EEB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A8CE-9311-43A8-8635-A83E86A6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6D5E-1DEF-42C7-98B3-186C5B89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6ECE-3309-4DAB-9828-18EAE972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A7C5-9AD1-4426-AEFF-DCD64F01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07F4-06FF-44AB-A066-F0909185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5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920-93C8-4DF0-938B-16F37E37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D615-8B6D-4605-AAE3-C29DD63B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24B03-D124-4C07-B217-2D185D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9378-6AE3-4CA7-AD59-ABDF25D0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B983B-60CF-4DA4-8BAD-4127FD77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1C16-6B10-48A6-9BA5-8109B526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2C62-4C70-435F-8AF2-CD48C3ED7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8B51F-6B66-4E46-9150-DD30FB3A8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B83E-70E9-45F1-8EB7-3894BD23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0E45-6189-4972-9382-65A5D9F0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C0F75-26B2-4699-83B7-F01AAEF0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0B8-087F-44EA-BB75-9000A425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47C4C-6F34-471B-9E29-55C53BDF8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38951-54F4-468E-A701-FE4401D4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F7D7C-07F9-408E-9660-38EBFD8D8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F6260-F0EC-4798-97F7-F8924B275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A6F88-8358-49E3-BCD0-678E50E7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9900E-844C-45CD-AECE-46D405B6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D7DBE-4B6D-43F7-8A2B-44D6FB57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0998-CFE2-48A1-8AA2-28671D8B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A45D8-A2F4-4BB3-B8EB-64D10226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CF7CB-144D-4795-B655-0C3B98D6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EB3C1-D2A0-48E5-9C4E-6C4EFB92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8C034-297E-42CB-B7B3-785E80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D8D69-CD6F-474D-88C4-1AE3F36B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33894-8C2C-4A06-8EA6-051B8E94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E87D-2146-4CE9-8C84-76ADA6F7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3543-9D58-4527-82D9-DAB3B283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3D1F-30B7-4A18-9AA3-DF847BEB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4BCBC-9346-4146-92AD-61CF0741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CB01-07CE-4773-9A8F-B983BE5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4A01-471A-46E7-9649-E35F4FAD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150-FE04-4728-965D-D7F3034C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71987-390F-43B7-94DE-55BDA5A35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9CE32-C887-4B51-8831-3128AD5D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D7DA-4203-49B0-9FCA-7D49476F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507B-F04F-478A-94EF-D4300560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4C66A-43C6-426A-916C-2DD77109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B89AF-2262-497E-896F-7E8FDC9C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E3BA-1765-4C0A-BBA1-116C2124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1724-459D-4E14-A629-F1257594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7461-2880-4579-8367-B4420039064D}" type="datetimeFigureOut">
              <a:rPr lang="en-US" smtClean="0"/>
              <a:t>02/15/2022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2C3A-6948-451D-8D7B-41BC2C602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67B6-8AE0-4E55-BDA2-2231CFDA8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BB73-4AD6-40AE-9758-52165BDB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41EC-3125-4F67-B3B0-FAC5995B640D}"/>
              </a:ext>
            </a:extLst>
          </p:cNvPr>
          <p:cNvSpPr txBox="1"/>
          <p:nvPr/>
        </p:nvSpPr>
        <p:spPr>
          <a:xfrm>
            <a:off x="64168" y="120316"/>
            <a:ext cx="247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Data Filtering</a:t>
            </a:r>
          </a:p>
          <a:p>
            <a:r>
              <a:rPr lang="en-US" dirty="0"/>
              <a:t>02/09/2022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D3512-AA51-47AE-B148-EB182F518BE4}"/>
              </a:ext>
            </a:extLst>
          </p:cNvPr>
          <p:cNvSpPr txBox="1"/>
          <p:nvPr/>
        </p:nvSpPr>
        <p:spPr>
          <a:xfrm>
            <a:off x="248653" y="1026695"/>
            <a:ext cx="538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Protocol:</a:t>
            </a:r>
          </a:p>
          <a:p>
            <a:r>
              <a:rPr lang="en-US" dirty="0"/>
              <a:t>*4</a:t>
            </a:r>
            <a:r>
              <a:rPr lang="en-US" baseline="30000" dirty="0"/>
              <a:t>th</a:t>
            </a:r>
            <a:r>
              <a:rPr lang="en-US" dirty="0"/>
              <a:t> Order Butterworth</a:t>
            </a:r>
          </a:p>
          <a:p>
            <a:pPr marL="342900" indent="-342900">
              <a:buAutoNum type="arabicPeriod"/>
            </a:pPr>
            <a:r>
              <a:rPr lang="en-US" dirty="0"/>
              <a:t>Low pass filter (500Hz)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A9677F-3050-40A7-81FC-80747615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16" y="855403"/>
            <a:ext cx="8385031" cy="51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41EC-3125-4F67-B3B0-FAC5995B640D}"/>
              </a:ext>
            </a:extLst>
          </p:cNvPr>
          <p:cNvSpPr txBox="1"/>
          <p:nvPr/>
        </p:nvSpPr>
        <p:spPr>
          <a:xfrm>
            <a:off x="64168" y="120316"/>
            <a:ext cx="247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Data Filtering</a:t>
            </a:r>
          </a:p>
          <a:p>
            <a:r>
              <a:rPr lang="en-US" dirty="0"/>
              <a:t>02/09/2022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D3512-AA51-47AE-B148-EB182F518BE4}"/>
              </a:ext>
            </a:extLst>
          </p:cNvPr>
          <p:cNvSpPr txBox="1"/>
          <p:nvPr/>
        </p:nvSpPr>
        <p:spPr>
          <a:xfrm>
            <a:off x="248653" y="1026695"/>
            <a:ext cx="538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Protocol:</a:t>
            </a:r>
          </a:p>
          <a:p>
            <a:r>
              <a:rPr lang="en-US" dirty="0"/>
              <a:t>*4</a:t>
            </a:r>
            <a:r>
              <a:rPr lang="en-US" baseline="30000" dirty="0"/>
              <a:t>th</a:t>
            </a:r>
            <a:r>
              <a:rPr lang="en-US" dirty="0"/>
              <a:t> Order Butterworth</a:t>
            </a:r>
          </a:p>
          <a:p>
            <a:r>
              <a:rPr lang="en-US" dirty="0"/>
              <a:t>2. High pass filter (10Hz)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01C28-56A9-46AB-8354-0E288E5D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820" y="730508"/>
            <a:ext cx="8816796" cy="53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41EC-3125-4F67-B3B0-FAC5995B640D}"/>
              </a:ext>
            </a:extLst>
          </p:cNvPr>
          <p:cNvSpPr txBox="1"/>
          <p:nvPr/>
        </p:nvSpPr>
        <p:spPr>
          <a:xfrm>
            <a:off x="64168" y="120316"/>
            <a:ext cx="247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Data Filtering</a:t>
            </a:r>
          </a:p>
          <a:p>
            <a:r>
              <a:rPr lang="en-US" dirty="0"/>
              <a:t>02/09/2022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D3512-AA51-47AE-B148-EB182F518BE4}"/>
              </a:ext>
            </a:extLst>
          </p:cNvPr>
          <p:cNvSpPr txBox="1"/>
          <p:nvPr/>
        </p:nvSpPr>
        <p:spPr>
          <a:xfrm>
            <a:off x="248653" y="1026695"/>
            <a:ext cx="53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Protocol:</a:t>
            </a:r>
          </a:p>
          <a:p>
            <a:r>
              <a:rPr lang="en-US" dirty="0"/>
              <a:t>2. Full Wave Rectification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D1455-7EE9-4E80-8AAA-48E14DFCE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48" y="745958"/>
            <a:ext cx="8586832" cy="5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7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441EC-3125-4F67-B3B0-FAC5995B640D}"/>
              </a:ext>
            </a:extLst>
          </p:cNvPr>
          <p:cNvSpPr txBox="1"/>
          <p:nvPr/>
        </p:nvSpPr>
        <p:spPr>
          <a:xfrm>
            <a:off x="64168" y="120316"/>
            <a:ext cx="247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Data Filtering</a:t>
            </a:r>
          </a:p>
          <a:p>
            <a:r>
              <a:rPr lang="en-US" dirty="0"/>
              <a:t>02/09/2022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D3512-AA51-47AE-B148-EB182F518BE4}"/>
              </a:ext>
            </a:extLst>
          </p:cNvPr>
          <p:cNvSpPr txBox="1"/>
          <p:nvPr/>
        </p:nvSpPr>
        <p:spPr>
          <a:xfrm>
            <a:off x="248653" y="1026695"/>
            <a:ext cx="538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Filtering Methods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–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10/500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Filtered 66/215 Green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45A52-1EED-4178-8314-CEFC2BD0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22" y="589547"/>
            <a:ext cx="9095625" cy="5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A71EF-A916-4F74-B237-3F1686CD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03" y="356937"/>
            <a:ext cx="9914820" cy="6144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D586E-901B-4F96-BF2C-9E4AF411DC8A}"/>
              </a:ext>
            </a:extLst>
          </p:cNvPr>
          <p:cNvSpPr txBox="1"/>
          <p:nvPr/>
        </p:nvSpPr>
        <p:spPr>
          <a:xfrm>
            <a:off x="112295" y="417095"/>
            <a:ext cx="158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 </a:t>
            </a:r>
          </a:p>
          <a:p>
            <a:r>
              <a:rPr lang="en-US" dirty="0"/>
              <a:t>Moving window of 5 data points</a:t>
            </a:r>
          </a:p>
        </p:txBody>
      </p:sp>
    </p:spTree>
    <p:extLst>
      <p:ext uri="{BB962C8B-B14F-4D97-AF65-F5344CB8AC3E}">
        <p14:creationId xmlns:p14="http://schemas.microsoft.com/office/powerpoint/2010/main" val="331960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CFEA-490D-459C-843C-837E7754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E028-4A91-4E3D-B02A-D7C5484A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07969-F590-423B-A0DC-BEE4861B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88" y="0"/>
            <a:ext cx="11106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6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6565-FF07-4F08-A0DE-28FE4ADA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AF1F0-BF0D-4593-9E80-C4471977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Onset (slope (&gt;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derivative of the data 2.5) </a:t>
            </a:r>
            <a:endParaRPr lang="en-US" dirty="0"/>
          </a:p>
          <a:p>
            <a:r>
              <a:rPr lang="en-US" dirty="0"/>
              <a:t>Offset (slope(&lt; avg baseline +(.3 millivolts) 5 points</a:t>
            </a:r>
          </a:p>
          <a:p>
            <a:r>
              <a:rPr lang="en-US" dirty="0"/>
              <a:t>Duration Between Onset – Offset</a:t>
            </a:r>
          </a:p>
          <a:p>
            <a:r>
              <a:rPr lang="en-US" dirty="0"/>
              <a:t>Area under the curve</a:t>
            </a:r>
          </a:p>
          <a:p>
            <a:r>
              <a:rPr lang="en-US" dirty="0"/>
              <a:t>Area under the curve for 5 trials summed </a:t>
            </a:r>
          </a:p>
        </p:txBody>
      </p:sp>
    </p:spTree>
    <p:extLst>
      <p:ext uri="{BB962C8B-B14F-4D97-AF65-F5344CB8AC3E}">
        <p14:creationId xmlns:p14="http://schemas.microsoft.com/office/powerpoint/2010/main" val="399739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MATLAB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Gilliam</dc:creator>
  <cp:lastModifiedBy>Jessica Gilliam</cp:lastModifiedBy>
  <cp:revision>7</cp:revision>
  <dcterms:created xsi:type="dcterms:W3CDTF">2022-02-09T17:47:04Z</dcterms:created>
  <dcterms:modified xsi:type="dcterms:W3CDTF">2022-02-15T16:30:46Z</dcterms:modified>
</cp:coreProperties>
</file>