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89995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122363"/>
            <a:ext cx="7649607" cy="2387600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3602038"/>
            <a:ext cx="6749654" cy="1655762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85A7-3994-4C6B-8191-65F15EFF0C72}" type="datetimeFigureOut">
              <a:rPr lang="es-MX" smtClean="0"/>
              <a:t>12/04/2023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9259-9460-4EE9-B3F5-90383B35E6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805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85A7-3994-4C6B-8191-65F15EFF0C72}" type="datetimeFigureOut">
              <a:rPr lang="es-MX" smtClean="0"/>
              <a:t>12/04/2023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9259-9460-4EE9-B3F5-90383B35E6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285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365125"/>
            <a:ext cx="194052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365125"/>
            <a:ext cx="5709082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85A7-3994-4C6B-8191-65F15EFF0C72}" type="datetimeFigureOut">
              <a:rPr lang="es-MX" smtClean="0"/>
              <a:t>12/04/2023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9259-9460-4EE9-B3F5-90383B35E6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809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85A7-3994-4C6B-8191-65F15EFF0C72}" type="datetimeFigureOut">
              <a:rPr lang="es-MX" smtClean="0"/>
              <a:t>12/04/2023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9259-9460-4EE9-B3F5-90383B35E6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039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709740"/>
            <a:ext cx="7762102" cy="285273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4589465"/>
            <a:ext cx="7762102" cy="150018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85A7-3994-4C6B-8191-65F15EFF0C72}" type="datetimeFigureOut">
              <a:rPr lang="es-MX" smtClean="0"/>
              <a:t>12/04/2023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9259-9460-4EE9-B3F5-90383B35E6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3130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825625"/>
            <a:ext cx="3824804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825625"/>
            <a:ext cx="3824804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85A7-3994-4C6B-8191-65F15EFF0C72}" type="datetimeFigureOut">
              <a:rPr lang="es-MX" smtClean="0"/>
              <a:t>12/04/2023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9259-9460-4EE9-B3F5-90383B35E6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904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365127"/>
            <a:ext cx="776210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681163"/>
            <a:ext cx="3807226" cy="823912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2505075"/>
            <a:ext cx="380722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1681163"/>
            <a:ext cx="3825976" cy="823912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2505075"/>
            <a:ext cx="382597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85A7-3994-4C6B-8191-65F15EFF0C72}" type="datetimeFigureOut">
              <a:rPr lang="es-MX" smtClean="0"/>
              <a:t>12/04/2023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9259-9460-4EE9-B3F5-90383B35E6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14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85A7-3994-4C6B-8191-65F15EFF0C72}" type="datetimeFigureOut">
              <a:rPr lang="es-MX" smtClean="0"/>
              <a:t>12/04/2023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9259-9460-4EE9-B3F5-90383B35E6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887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85A7-3994-4C6B-8191-65F15EFF0C72}" type="datetimeFigureOut">
              <a:rPr lang="es-MX" smtClean="0"/>
              <a:t>12/04/2023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9259-9460-4EE9-B3F5-90383B35E6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552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57200"/>
            <a:ext cx="2902585" cy="160020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987427"/>
            <a:ext cx="4556016" cy="487362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057400"/>
            <a:ext cx="2902585" cy="3811588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85A7-3994-4C6B-8191-65F15EFF0C72}" type="datetimeFigureOut">
              <a:rPr lang="es-MX" smtClean="0"/>
              <a:t>12/04/2023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9259-9460-4EE9-B3F5-90383B35E6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253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57200"/>
            <a:ext cx="2902585" cy="160020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987427"/>
            <a:ext cx="4556016" cy="487362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057400"/>
            <a:ext cx="2902585" cy="3811588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85A7-3994-4C6B-8191-65F15EFF0C72}" type="datetimeFigureOut">
              <a:rPr lang="es-MX" smtClean="0"/>
              <a:t>12/04/2023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9259-9460-4EE9-B3F5-90383B35E6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404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365127"/>
            <a:ext cx="77621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825625"/>
            <a:ext cx="77621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6356352"/>
            <a:ext cx="2024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B85A7-3994-4C6B-8191-65F15EFF0C72}" type="datetimeFigureOut">
              <a:rPr lang="es-MX" smtClean="0"/>
              <a:t>12/04/2023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6356352"/>
            <a:ext cx="3037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6356352"/>
            <a:ext cx="2024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F9259-9460-4EE9-B3F5-90383B35E6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616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alendario&#10;&#10;Descripción generada automáticamente con confianza media">
            <a:extLst>
              <a:ext uri="{FF2B5EF4-FFF2-40B4-BE49-F238E27FC236}">
                <a16:creationId xmlns:a16="http://schemas.microsoft.com/office/drawing/2014/main" id="{01AF7DB4-F3C5-9934-0C33-E659B357A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61" y="0"/>
            <a:ext cx="8655016" cy="6858000"/>
          </a:xfrm>
          <a:prstGeom prst="rect">
            <a:avLst/>
          </a:prstGeom>
        </p:spPr>
      </p:pic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A5D53B3-CBD6-8992-F643-830E6805217A}"/>
              </a:ext>
            </a:extLst>
          </p:cNvPr>
          <p:cNvSpPr/>
          <p:nvPr/>
        </p:nvSpPr>
        <p:spPr>
          <a:xfrm>
            <a:off x="172261" y="6350923"/>
            <a:ext cx="8586208" cy="357448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33AA5F4C-AA9E-BAAC-E416-6A38E4022108}"/>
              </a:ext>
            </a:extLst>
          </p:cNvPr>
          <p:cNvSpPr/>
          <p:nvPr/>
        </p:nvSpPr>
        <p:spPr>
          <a:xfrm>
            <a:off x="206665" y="426720"/>
            <a:ext cx="8586208" cy="357448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97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30784BE7-D802-5095-3E28-DEFE0A211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43" y="799019"/>
            <a:ext cx="6889360" cy="1524616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29C9CB6-73B5-A85B-18F3-5260F9DF9FC7}"/>
              </a:ext>
            </a:extLst>
          </p:cNvPr>
          <p:cNvSpPr/>
          <p:nvPr/>
        </p:nvSpPr>
        <p:spPr>
          <a:xfrm>
            <a:off x="1185143" y="770438"/>
            <a:ext cx="2019992" cy="3752001"/>
          </a:xfrm>
          <a:prstGeom prst="roundRect">
            <a:avLst>
              <a:gd name="adj" fmla="val 3901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8FB219A-4CF2-055A-7788-32A405EDCEDF}"/>
              </a:ext>
            </a:extLst>
          </p:cNvPr>
          <p:cNvSpPr/>
          <p:nvPr/>
        </p:nvSpPr>
        <p:spPr>
          <a:xfrm>
            <a:off x="3390787" y="770439"/>
            <a:ext cx="2019992" cy="3752000"/>
          </a:xfrm>
          <a:prstGeom prst="roundRect">
            <a:avLst>
              <a:gd name="adj" fmla="val 3901"/>
            </a:avLst>
          </a:prstGeom>
          <a:noFill/>
          <a:ln>
            <a:solidFill>
              <a:srgbClr val="00FF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2B94552-88FE-41CF-9059-81704C3D11D8}"/>
              </a:ext>
            </a:extLst>
          </p:cNvPr>
          <p:cNvSpPr/>
          <p:nvPr/>
        </p:nvSpPr>
        <p:spPr>
          <a:xfrm>
            <a:off x="5596431" y="770438"/>
            <a:ext cx="2019992" cy="3752000"/>
          </a:xfrm>
          <a:prstGeom prst="roundRect">
            <a:avLst>
              <a:gd name="adj" fmla="val 3901"/>
            </a:avLst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50A9765-F414-4EAB-DE2A-F52AD092F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018" y="2747258"/>
            <a:ext cx="1648055" cy="39812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287C0C7-ADE8-54D6-294F-A2ACEEB29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807" y="3735867"/>
            <a:ext cx="1438475" cy="44260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07D66E0-D5B2-EDA9-33CD-9DD40865EF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5018" y="3243982"/>
            <a:ext cx="1648055" cy="39328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694043D7-6FDD-B4CB-1669-5E7D596E9F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6317" y="3321496"/>
            <a:ext cx="1588931" cy="376568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63FDABE-074D-58BA-F33C-BE25EEB392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1979" y="2656434"/>
            <a:ext cx="1757608" cy="47047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AF22C7E-E90B-FD6F-8E5D-E52BE98E31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3373" y="2943812"/>
            <a:ext cx="1486107" cy="42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02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</TotalTime>
  <Words>0</Words>
  <Application>Microsoft Office PowerPoint</Application>
  <PresentationFormat>Personalizado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HERNANDEZ BARRAGAN, JOSE DE JESUS</dc:creator>
  <cp:lastModifiedBy>HERNANDEZ BARRAGAN, JOSE DE JESUS</cp:lastModifiedBy>
  <cp:revision>6</cp:revision>
  <dcterms:created xsi:type="dcterms:W3CDTF">2023-04-12T02:24:39Z</dcterms:created>
  <dcterms:modified xsi:type="dcterms:W3CDTF">2023-04-12T16:17:16Z</dcterms:modified>
</cp:coreProperties>
</file>