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42"/>
  </p:notesMasterIdLst>
  <p:sldIdLst>
    <p:sldId id="256" r:id="rId5"/>
    <p:sldId id="258" r:id="rId6"/>
    <p:sldId id="259" r:id="rId7"/>
    <p:sldId id="312" r:id="rId8"/>
    <p:sldId id="306" r:id="rId9"/>
    <p:sldId id="319" r:id="rId10"/>
    <p:sldId id="307" r:id="rId11"/>
    <p:sldId id="320" r:id="rId12"/>
    <p:sldId id="309" r:id="rId13"/>
    <p:sldId id="322" r:id="rId14"/>
    <p:sldId id="310" r:id="rId15"/>
    <p:sldId id="323" r:id="rId16"/>
    <p:sldId id="308" r:id="rId17"/>
    <p:sldId id="321" r:id="rId18"/>
    <p:sldId id="313" r:id="rId19"/>
    <p:sldId id="324" r:id="rId20"/>
    <p:sldId id="314" r:id="rId21"/>
    <p:sldId id="325" r:id="rId22"/>
    <p:sldId id="315" r:id="rId23"/>
    <p:sldId id="326" r:id="rId24"/>
    <p:sldId id="316" r:id="rId25"/>
    <p:sldId id="327" r:id="rId26"/>
    <p:sldId id="317" r:id="rId27"/>
    <p:sldId id="328" r:id="rId28"/>
    <p:sldId id="333" r:id="rId29"/>
    <p:sldId id="334" r:id="rId30"/>
    <p:sldId id="335" r:id="rId31"/>
    <p:sldId id="336" r:id="rId32"/>
    <p:sldId id="337" r:id="rId33"/>
    <p:sldId id="318" r:id="rId34"/>
    <p:sldId id="332" r:id="rId35"/>
    <p:sldId id="329" r:id="rId36"/>
    <p:sldId id="331" r:id="rId37"/>
    <p:sldId id="330" r:id="rId38"/>
    <p:sldId id="311" r:id="rId39"/>
    <p:sldId id="260" r:id="rId40"/>
    <p:sldId id="264" r:id="rId41"/>
  </p:sldIdLst>
  <p:sldSz cx="9144000" cy="5143500" type="screen16x9"/>
  <p:notesSz cx="6858000" cy="9144000"/>
  <p:embeddedFontLst>
    <p:embeddedFont>
      <p:font typeface="Assistant" panose="020B0604020202020204" charset="-79"/>
      <p:regular r:id="rId43"/>
      <p:bold r:id="rId44"/>
    </p:embeddedFont>
    <p:embeddedFont>
      <p:font typeface="Assistant Light" panose="020B0604020202020204" charset="-79"/>
      <p:regular r:id="rId45"/>
    </p:embeddedFont>
    <p:embeddedFont>
      <p:font typeface="DM Sans" panose="020B0604020202020204" charset="0"/>
      <p:regular r:id="rId46"/>
      <p:bold r:id="rId47"/>
      <p:italic r:id="rId48"/>
      <p:boldItalic r:id="rId49"/>
    </p:embeddedFont>
    <p:embeddedFont>
      <p:font typeface="Encode Sans" panose="020B0604020202020204" charset="0"/>
      <p:regular r:id="rId50"/>
      <p:bold r:id="rId51"/>
    </p:embeddedFont>
    <p:embeddedFont>
      <p:font typeface="Nunito Light" panose="020B0604020202020204" charset="0"/>
      <p:regular r:id="rId52"/>
      <p: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7BF95A-7E73-404E-9A1C-4205F0AC2533}" v="289" dt="2025-07-04T02:59:34.070"/>
    <p1510:client id="{95BB6063-DF69-4CF9-826C-565D5ABACDC9}" v="298" dt="2025-07-03T18:49:39.195"/>
  </p1510:revLst>
</p1510:revInfo>
</file>

<file path=ppt/tableStyles.xml><?xml version="1.0" encoding="utf-8"?>
<a:tblStyleLst xmlns:a="http://schemas.openxmlformats.org/drawingml/2006/main" def="{B359226B-897E-4DB8-8FF8-A15CDEE7CC86}">
  <a:tblStyle styleId="{B359226B-897E-4DB8-8FF8-A15CDEE7CC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9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4.fntdata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7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éssica Dias Grácio" userId="S::2240549@my.ipleiria.pt::ba7441ad-a8d0-4d86-ac81-169adbcbc106" providerId="AD" clId="Web-{12FD6DD1-A088-1CD8-7E17-EE0B8CAB38DD}"/>
    <pc:docChg chg="modSld">
      <pc:chgData name="Jéssica Dias Grácio" userId="S::2240549@my.ipleiria.pt::ba7441ad-a8d0-4d86-ac81-169adbcbc106" providerId="AD" clId="Web-{12FD6DD1-A088-1CD8-7E17-EE0B8CAB38DD}" dt="2025-05-05T10:52:45.574" v="1" actId="20577"/>
      <pc:docMkLst>
        <pc:docMk/>
      </pc:docMkLst>
      <pc:sldChg chg="modSp">
        <pc:chgData name="Jéssica Dias Grácio" userId="S::2240549@my.ipleiria.pt::ba7441ad-a8d0-4d86-ac81-169adbcbc106" providerId="AD" clId="Web-{12FD6DD1-A088-1CD8-7E17-EE0B8CAB38DD}" dt="2025-05-05T10:52:45.574" v="1" actId="20577"/>
        <pc:sldMkLst>
          <pc:docMk/>
          <pc:sldMk cId="0" sldId="256"/>
        </pc:sldMkLst>
        <pc:spChg chg="mod">
          <ac:chgData name="Jéssica Dias Grácio" userId="S::2240549@my.ipleiria.pt::ba7441ad-a8d0-4d86-ac81-169adbcbc106" providerId="AD" clId="Web-{12FD6DD1-A088-1CD8-7E17-EE0B8CAB38DD}" dt="2025-05-05T10:52:45.574" v="1" actId="20577"/>
          <ac:spMkLst>
            <pc:docMk/>
            <pc:sldMk cId="0" sldId="256"/>
            <ac:spMk id="326" creationId="{00000000-0000-0000-0000-000000000000}"/>
          </ac:spMkLst>
        </pc:spChg>
      </pc:sldChg>
    </pc:docChg>
  </pc:docChgLst>
  <pc:docChgLst>
    <pc:chgData name="Eliana Domingues Oliveira" userId="3e87a451-72f5-4689-9e94-02e3647f132f" providerId="ADAL" clId="{13ECF17F-C6D7-406B-8B1A-B5CB4BB2C4F8}"/>
    <pc:docChg chg="undo custSel modSld">
      <pc:chgData name="Eliana Domingues Oliveira" userId="3e87a451-72f5-4689-9e94-02e3647f132f" providerId="ADAL" clId="{13ECF17F-C6D7-406B-8B1A-B5CB4BB2C4F8}" dt="2025-07-02T23:55:22.386" v="83" actId="6549"/>
      <pc:docMkLst>
        <pc:docMk/>
      </pc:docMkLst>
      <pc:sldChg chg="modSp mod">
        <pc:chgData name="Eliana Domingues Oliveira" userId="3e87a451-72f5-4689-9e94-02e3647f132f" providerId="ADAL" clId="{13ECF17F-C6D7-406B-8B1A-B5CB4BB2C4F8}" dt="2025-07-02T23:55:22.386" v="83" actId="6549"/>
        <pc:sldMkLst>
          <pc:docMk/>
          <pc:sldMk cId="731047789" sldId="319"/>
        </pc:sldMkLst>
        <pc:spChg chg="mod">
          <ac:chgData name="Eliana Domingues Oliveira" userId="3e87a451-72f5-4689-9e94-02e3647f132f" providerId="ADAL" clId="{13ECF17F-C6D7-406B-8B1A-B5CB4BB2C4F8}" dt="2025-07-02T23:55:22.386" v="83" actId="6549"/>
          <ac:spMkLst>
            <pc:docMk/>
            <pc:sldMk cId="731047789" sldId="319"/>
            <ac:spMk id="387" creationId="{11E3291D-E011-0F3A-78CE-A3988A627064}"/>
          </ac:spMkLst>
        </pc:spChg>
      </pc:sldChg>
    </pc:docChg>
  </pc:docChgLst>
  <pc:docChgLst>
    <pc:chgData name="Maria João Da Silva Fialho" userId="8f25b0a7-0766-48e3-9016-fc0b06f94fd1" providerId="ADAL" clId="{95F1B2E1-94BF-41A7-AD08-E20D3ED30448}"/>
    <pc:docChg chg="undo custSel addSld delSld modSld sldOrd">
      <pc:chgData name="Maria João Da Silva Fialho" userId="8f25b0a7-0766-48e3-9016-fc0b06f94fd1" providerId="ADAL" clId="{95F1B2E1-94BF-41A7-AD08-E20D3ED30448}" dt="2025-06-27T17:35:43.453" v="2334" actId="20577"/>
      <pc:docMkLst>
        <pc:docMk/>
      </pc:docMkLst>
      <pc:sldChg chg="modSp mod modNotesTx">
        <pc:chgData name="Maria João Da Silva Fialho" userId="8f25b0a7-0766-48e3-9016-fc0b06f94fd1" providerId="ADAL" clId="{95F1B2E1-94BF-41A7-AD08-E20D3ED30448}" dt="2025-06-27T17:35:43.453" v="2334" actId="20577"/>
        <pc:sldMkLst>
          <pc:docMk/>
          <pc:sldMk cId="0" sldId="256"/>
        </pc:sldMkLst>
      </pc:sldChg>
      <pc:sldChg chg="addSp delSp modSp mod modNotesTx">
        <pc:chgData name="Maria João Da Silva Fialho" userId="8f25b0a7-0766-48e3-9016-fc0b06f94fd1" providerId="ADAL" clId="{95F1B2E1-94BF-41A7-AD08-E20D3ED30448}" dt="2025-06-27T17:28:01.397" v="2288" actId="20577"/>
        <pc:sldMkLst>
          <pc:docMk/>
          <pc:sldMk cId="0" sldId="258"/>
        </pc:sldMkLst>
        <pc:spChg chg="mod">
          <ac:chgData name="Maria João Da Silva Fialho" userId="8f25b0a7-0766-48e3-9016-fc0b06f94fd1" providerId="ADAL" clId="{95F1B2E1-94BF-41A7-AD08-E20D3ED30448}" dt="2025-06-27T15:10:50.622" v="1497" actId="1076"/>
          <ac:spMkLst>
            <pc:docMk/>
            <pc:sldMk cId="0" sldId="258"/>
            <ac:spMk id="8" creationId="{26661615-58DF-4EFF-5785-2194E0F58F46}"/>
          </ac:spMkLst>
        </pc:spChg>
        <pc:spChg chg="mod">
          <ac:chgData name="Maria João Da Silva Fialho" userId="8f25b0a7-0766-48e3-9016-fc0b06f94fd1" providerId="ADAL" clId="{95F1B2E1-94BF-41A7-AD08-E20D3ED30448}" dt="2025-06-27T11:40:42.437" v="4"/>
          <ac:spMkLst>
            <pc:docMk/>
            <pc:sldMk cId="0" sldId="258"/>
            <ac:spMk id="9" creationId="{A57F45B9-36BE-D239-036E-30098CB52EE0}"/>
          </ac:spMkLst>
        </pc:spChg>
        <pc:spChg chg="mod">
          <ac:chgData name="Maria João Da Silva Fialho" userId="8f25b0a7-0766-48e3-9016-fc0b06f94fd1" providerId="ADAL" clId="{95F1B2E1-94BF-41A7-AD08-E20D3ED30448}" dt="2025-06-27T11:41:06.343" v="17" actId="1076"/>
          <ac:spMkLst>
            <pc:docMk/>
            <pc:sldMk cId="0" sldId="258"/>
            <ac:spMk id="362" creationId="{00000000-0000-0000-0000-000000000000}"/>
          </ac:spMkLst>
        </pc:spChg>
        <pc:spChg chg="mod">
          <ac:chgData name="Maria João Da Silva Fialho" userId="8f25b0a7-0766-48e3-9016-fc0b06f94fd1" providerId="ADAL" clId="{95F1B2E1-94BF-41A7-AD08-E20D3ED30448}" dt="2025-06-27T11:40:21.952" v="2"/>
          <ac:spMkLst>
            <pc:docMk/>
            <pc:sldMk cId="0" sldId="258"/>
            <ac:spMk id="364" creationId="{00000000-0000-0000-0000-000000000000}"/>
          </ac:spMkLst>
        </pc:spChg>
        <pc:spChg chg="mod">
          <ac:chgData name="Maria João Da Silva Fialho" userId="8f25b0a7-0766-48e3-9016-fc0b06f94fd1" providerId="ADAL" clId="{95F1B2E1-94BF-41A7-AD08-E20D3ED30448}" dt="2025-06-27T11:40:31.101" v="3"/>
          <ac:spMkLst>
            <pc:docMk/>
            <pc:sldMk cId="0" sldId="258"/>
            <ac:spMk id="366" creationId="{00000000-0000-0000-0000-000000000000}"/>
          </ac:spMkLst>
        </pc:spChg>
      </pc:sldChg>
      <pc:sldChg chg="modNotesTx">
        <pc:chgData name="Maria João Da Silva Fialho" userId="8f25b0a7-0766-48e3-9016-fc0b06f94fd1" providerId="ADAL" clId="{95F1B2E1-94BF-41A7-AD08-E20D3ED30448}" dt="2025-06-27T17:28:04.592" v="2293" actId="20577"/>
        <pc:sldMkLst>
          <pc:docMk/>
          <pc:sldMk cId="0" sldId="259"/>
        </pc:sldMkLst>
      </pc:sldChg>
      <pc:sldChg chg="del">
        <pc:chgData name="Maria João Da Silva Fialho" userId="8f25b0a7-0766-48e3-9016-fc0b06f94fd1" providerId="ADAL" clId="{95F1B2E1-94BF-41A7-AD08-E20D3ED30448}" dt="2025-06-27T11:43:36.204" v="85" actId="47"/>
        <pc:sldMkLst>
          <pc:docMk/>
          <pc:sldMk cId="1501839794" sldId="305"/>
        </pc:sldMkLst>
      </pc:sldChg>
      <pc:sldChg chg="addSp delSp modSp mod modNotesTx">
        <pc:chgData name="Maria João Da Silva Fialho" userId="8f25b0a7-0766-48e3-9016-fc0b06f94fd1" providerId="ADAL" clId="{95F1B2E1-94BF-41A7-AD08-E20D3ED30448}" dt="2025-06-27T17:29:09.018" v="2304" actId="20577"/>
        <pc:sldMkLst>
          <pc:docMk/>
          <pc:sldMk cId="1572032101" sldId="306"/>
        </pc:sldMkLst>
        <pc:spChg chg="mod">
          <ac:chgData name="Maria João Da Silva Fialho" userId="8f25b0a7-0766-48e3-9016-fc0b06f94fd1" providerId="ADAL" clId="{95F1B2E1-94BF-41A7-AD08-E20D3ED30448}" dt="2025-06-27T11:43:46.295" v="87"/>
          <ac:spMkLst>
            <pc:docMk/>
            <pc:sldMk cId="1572032101" sldId="306"/>
            <ac:spMk id="378" creationId="{4327AAF3-1E6E-202C-CF64-3F90A7DE9A86}"/>
          </ac:spMkLst>
        </pc:spChg>
        <pc:spChg chg="mod">
          <ac:chgData name="Maria João Da Silva Fialho" userId="8f25b0a7-0766-48e3-9016-fc0b06f94fd1" providerId="ADAL" clId="{95F1B2E1-94BF-41A7-AD08-E20D3ED30448}" dt="2025-06-27T11:43:51.038" v="89" actId="20577"/>
          <ac:spMkLst>
            <pc:docMk/>
            <pc:sldMk cId="1572032101" sldId="306"/>
            <ac:spMk id="380" creationId="{D6EF0C02-E500-2E3A-ABEE-D289AAC726B1}"/>
          </ac:spMkLst>
        </pc:spChg>
      </pc:sldChg>
      <pc:sldChg chg="addSp delSp modSp mod modNotesTx">
        <pc:chgData name="Maria João Da Silva Fialho" userId="8f25b0a7-0766-48e3-9016-fc0b06f94fd1" providerId="ADAL" clId="{95F1B2E1-94BF-41A7-AD08-E20D3ED30448}" dt="2025-06-27T17:29:19.267" v="2317" actId="20577"/>
        <pc:sldMkLst>
          <pc:docMk/>
          <pc:sldMk cId="486000695" sldId="307"/>
        </pc:sldMkLst>
        <pc:spChg chg="mod">
          <ac:chgData name="Maria João Da Silva Fialho" userId="8f25b0a7-0766-48e3-9016-fc0b06f94fd1" providerId="ADAL" clId="{95F1B2E1-94BF-41A7-AD08-E20D3ED30448}" dt="2025-06-27T11:47:42.250" v="109"/>
          <ac:spMkLst>
            <pc:docMk/>
            <pc:sldMk cId="486000695" sldId="307"/>
            <ac:spMk id="378" creationId="{C2E8CA79-A39B-D6D3-39AC-042A2144EF4C}"/>
          </ac:spMkLst>
        </pc:spChg>
        <pc:spChg chg="mod">
          <ac:chgData name="Maria João Da Silva Fialho" userId="8f25b0a7-0766-48e3-9016-fc0b06f94fd1" providerId="ADAL" clId="{95F1B2E1-94BF-41A7-AD08-E20D3ED30448}" dt="2025-06-27T11:47:28.951" v="108" actId="20577"/>
          <ac:spMkLst>
            <pc:docMk/>
            <pc:sldMk cId="486000695" sldId="307"/>
            <ac:spMk id="380" creationId="{F37935EE-66D8-C435-E1C9-FA3E9B029F9E}"/>
          </ac:spMkLst>
        </pc:spChg>
      </pc:sldChg>
      <pc:sldChg chg="addSp delSp modSp mod">
        <pc:chgData name="Maria João Da Silva Fialho" userId="8f25b0a7-0766-48e3-9016-fc0b06f94fd1" providerId="ADAL" clId="{95F1B2E1-94BF-41A7-AD08-E20D3ED30448}" dt="2025-06-27T12:20:12.759" v="477" actId="478"/>
        <pc:sldMkLst>
          <pc:docMk/>
          <pc:sldMk cId="2977744570" sldId="308"/>
        </pc:sldMkLst>
        <pc:spChg chg="mod">
          <ac:chgData name="Maria João Da Silva Fialho" userId="8f25b0a7-0766-48e3-9016-fc0b06f94fd1" providerId="ADAL" clId="{95F1B2E1-94BF-41A7-AD08-E20D3ED30448}" dt="2025-06-27T12:19:45.880" v="475"/>
          <ac:spMkLst>
            <pc:docMk/>
            <pc:sldMk cId="2977744570" sldId="308"/>
            <ac:spMk id="378" creationId="{A85A798A-72B6-4B4D-7BD7-600F21DD96E8}"/>
          </ac:spMkLst>
        </pc:spChg>
        <pc:spChg chg="mod">
          <ac:chgData name="Maria João Da Silva Fialho" userId="8f25b0a7-0766-48e3-9016-fc0b06f94fd1" providerId="ADAL" clId="{95F1B2E1-94BF-41A7-AD08-E20D3ED30448}" dt="2025-06-27T12:19:39.472" v="473" actId="20577"/>
          <ac:spMkLst>
            <pc:docMk/>
            <pc:sldMk cId="2977744570" sldId="308"/>
            <ac:spMk id="380" creationId="{B82BA756-1123-C56E-B68F-E865CAF3146A}"/>
          </ac:spMkLst>
        </pc:spChg>
      </pc:sldChg>
      <pc:sldChg chg="addSp delSp modSp mod">
        <pc:chgData name="Maria João Da Silva Fialho" userId="8f25b0a7-0766-48e3-9016-fc0b06f94fd1" providerId="ADAL" clId="{95F1B2E1-94BF-41A7-AD08-E20D3ED30448}" dt="2025-06-27T12:26:08.161" v="610" actId="20577"/>
        <pc:sldMkLst>
          <pc:docMk/>
          <pc:sldMk cId="529705975" sldId="309"/>
        </pc:sldMkLst>
        <pc:spChg chg="mod">
          <ac:chgData name="Maria João Da Silva Fialho" userId="8f25b0a7-0766-48e3-9016-fc0b06f94fd1" providerId="ADAL" clId="{95F1B2E1-94BF-41A7-AD08-E20D3ED30448}" dt="2025-06-27T12:20:49.577" v="491" actId="20577"/>
          <ac:spMkLst>
            <pc:docMk/>
            <pc:sldMk cId="529705975" sldId="309"/>
            <ac:spMk id="378" creationId="{5020C28E-2D0D-99EE-5D40-239EE2146EEA}"/>
          </ac:spMkLst>
        </pc:spChg>
        <pc:spChg chg="mod">
          <ac:chgData name="Maria João Da Silva Fialho" userId="8f25b0a7-0766-48e3-9016-fc0b06f94fd1" providerId="ADAL" clId="{95F1B2E1-94BF-41A7-AD08-E20D3ED30448}" dt="2025-06-27T12:26:08.161" v="610" actId="20577"/>
          <ac:spMkLst>
            <pc:docMk/>
            <pc:sldMk cId="529705975" sldId="309"/>
            <ac:spMk id="380" creationId="{578B73AC-A128-1D24-8C1D-06FAD6037A30}"/>
          </ac:spMkLst>
        </pc:spChg>
      </pc:sldChg>
      <pc:sldChg chg="delSp modSp mod">
        <pc:chgData name="Maria João Da Silva Fialho" userId="8f25b0a7-0766-48e3-9016-fc0b06f94fd1" providerId="ADAL" clId="{95F1B2E1-94BF-41A7-AD08-E20D3ED30448}" dt="2025-06-27T12:26:36.626" v="614" actId="478"/>
        <pc:sldMkLst>
          <pc:docMk/>
          <pc:sldMk cId="82639652" sldId="310"/>
        </pc:sldMkLst>
        <pc:spChg chg="mod">
          <ac:chgData name="Maria João Da Silva Fialho" userId="8f25b0a7-0766-48e3-9016-fc0b06f94fd1" providerId="ADAL" clId="{95F1B2E1-94BF-41A7-AD08-E20D3ED30448}" dt="2025-06-27T12:26:32.300" v="612"/>
          <ac:spMkLst>
            <pc:docMk/>
            <pc:sldMk cId="82639652" sldId="310"/>
            <ac:spMk id="378" creationId="{D5A9B660-0AA4-74BB-574D-C8C6247F4988}"/>
          </ac:spMkLst>
        </pc:spChg>
        <pc:spChg chg="mod">
          <ac:chgData name="Maria João Da Silva Fialho" userId="8f25b0a7-0766-48e3-9016-fc0b06f94fd1" providerId="ADAL" clId="{95F1B2E1-94BF-41A7-AD08-E20D3ED30448}" dt="2025-06-27T12:26:11.267" v="611" actId="20577"/>
          <ac:spMkLst>
            <pc:docMk/>
            <pc:sldMk cId="82639652" sldId="310"/>
            <ac:spMk id="380" creationId="{9AA69BBD-01FD-D093-97F6-F93D5E22B8C9}"/>
          </ac:spMkLst>
        </pc:spChg>
      </pc:sldChg>
      <pc:sldChg chg="modSp mod">
        <pc:chgData name="Maria João Da Silva Fialho" userId="8f25b0a7-0766-48e3-9016-fc0b06f94fd1" providerId="ADAL" clId="{95F1B2E1-94BF-41A7-AD08-E20D3ED30448}" dt="2025-06-27T17:27:12.180" v="2278" actId="15"/>
        <pc:sldMkLst>
          <pc:docMk/>
          <pc:sldMk cId="3303960707" sldId="312"/>
        </pc:sldMkLst>
        <pc:spChg chg="mod">
          <ac:chgData name="Maria João Da Silva Fialho" userId="8f25b0a7-0766-48e3-9016-fc0b06f94fd1" providerId="ADAL" clId="{95F1B2E1-94BF-41A7-AD08-E20D3ED30448}" dt="2025-06-27T17:27:12.180" v="2278" actId="15"/>
          <ac:spMkLst>
            <pc:docMk/>
            <pc:sldMk cId="3303960707" sldId="312"/>
            <ac:spMk id="387" creationId="{52961C86-E8C3-29FA-4F8B-906DDB5F5C9C}"/>
          </ac:spMkLst>
        </pc:spChg>
      </pc:sldChg>
      <pc:sldChg chg="del">
        <pc:chgData name="Maria João Da Silva Fialho" userId="8f25b0a7-0766-48e3-9016-fc0b06f94fd1" providerId="ADAL" clId="{95F1B2E1-94BF-41A7-AD08-E20D3ED30448}" dt="2025-06-27T11:43:37.232" v="86" actId="47"/>
        <pc:sldMkLst>
          <pc:docMk/>
          <pc:sldMk cId="204193058" sldId="313"/>
        </pc:sldMkLst>
      </pc:sldChg>
      <pc:sldChg chg="modSp mod">
        <pc:chgData name="Maria João Da Silva Fialho" userId="8f25b0a7-0766-48e3-9016-fc0b06f94fd1" providerId="ADAL" clId="{95F1B2E1-94BF-41A7-AD08-E20D3ED30448}" dt="2025-06-27T15:12:20.725" v="1565" actId="14734"/>
        <pc:sldMkLst>
          <pc:docMk/>
          <pc:sldMk cId="98260141" sldId="314"/>
        </pc:sldMkLst>
      </pc:sldChg>
      <pc:sldChg chg="addSp delSp modSp mod modNotesTx">
        <pc:chgData name="Maria João Da Silva Fialho" userId="8f25b0a7-0766-48e3-9016-fc0b06f94fd1" providerId="ADAL" clId="{95F1B2E1-94BF-41A7-AD08-E20D3ED30448}" dt="2025-06-27T17:29:24.782" v="2324" actId="20577"/>
        <pc:sldMkLst>
          <pc:docMk/>
          <pc:sldMk cId="1403748412" sldId="315"/>
        </pc:sldMkLst>
      </pc:sldChg>
      <pc:sldChg chg="del">
        <pc:chgData name="Maria João Da Silva Fialho" userId="8f25b0a7-0766-48e3-9016-fc0b06f94fd1" providerId="ADAL" clId="{95F1B2E1-94BF-41A7-AD08-E20D3ED30448}" dt="2025-06-27T12:20:32.337" v="481" actId="47"/>
        <pc:sldMkLst>
          <pc:docMk/>
          <pc:sldMk cId="1581465537" sldId="316"/>
        </pc:sldMkLst>
      </pc:sldChg>
      <pc:sldChg chg="del">
        <pc:chgData name="Maria João Da Silva Fialho" userId="8f25b0a7-0766-48e3-9016-fc0b06f94fd1" providerId="ADAL" clId="{95F1B2E1-94BF-41A7-AD08-E20D3ED30448}" dt="2025-06-27T12:20:32.337" v="481" actId="47"/>
        <pc:sldMkLst>
          <pc:docMk/>
          <pc:sldMk cId="397663134" sldId="317"/>
        </pc:sldMkLst>
      </pc:sldChg>
      <pc:sldChg chg="del">
        <pc:chgData name="Maria João Da Silva Fialho" userId="8f25b0a7-0766-48e3-9016-fc0b06f94fd1" providerId="ADAL" clId="{95F1B2E1-94BF-41A7-AD08-E20D3ED30448}" dt="2025-06-27T12:25:56.278" v="605" actId="47"/>
        <pc:sldMkLst>
          <pc:docMk/>
          <pc:sldMk cId="3385908455" sldId="318"/>
        </pc:sldMkLst>
      </pc:sldChg>
      <pc:sldChg chg="del">
        <pc:chgData name="Maria João Da Silva Fialho" userId="8f25b0a7-0766-48e3-9016-fc0b06f94fd1" providerId="ADAL" clId="{95F1B2E1-94BF-41A7-AD08-E20D3ED30448}" dt="2025-06-27T12:25:56.278" v="605" actId="47"/>
        <pc:sldMkLst>
          <pc:docMk/>
          <pc:sldMk cId="4102675209" sldId="320"/>
        </pc:sldMkLst>
      </pc:sldChg>
      <pc:sldChg chg="del">
        <pc:chgData name="Maria João Da Silva Fialho" userId="8f25b0a7-0766-48e3-9016-fc0b06f94fd1" providerId="ADAL" clId="{95F1B2E1-94BF-41A7-AD08-E20D3ED30448}" dt="2025-06-27T12:25:56.278" v="605" actId="47"/>
        <pc:sldMkLst>
          <pc:docMk/>
          <pc:sldMk cId="1588871475" sldId="321"/>
        </pc:sldMkLst>
      </pc:sldChg>
      <pc:sldChg chg="del">
        <pc:chgData name="Maria João Da Silva Fialho" userId="8f25b0a7-0766-48e3-9016-fc0b06f94fd1" providerId="ADAL" clId="{95F1B2E1-94BF-41A7-AD08-E20D3ED30448}" dt="2025-06-27T12:26:45.143" v="618" actId="47"/>
        <pc:sldMkLst>
          <pc:docMk/>
          <pc:sldMk cId="1413168235" sldId="323"/>
        </pc:sldMkLst>
      </pc:sldChg>
      <pc:sldChg chg="del">
        <pc:chgData name="Maria João Da Silva Fialho" userId="8f25b0a7-0766-48e3-9016-fc0b06f94fd1" providerId="ADAL" clId="{95F1B2E1-94BF-41A7-AD08-E20D3ED30448}" dt="2025-06-27T12:25:56.278" v="605" actId="47"/>
        <pc:sldMkLst>
          <pc:docMk/>
          <pc:sldMk cId="3002818984" sldId="325"/>
        </pc:sldMkLst>
      </pc:sldChg>
      <pc:sldChg chg="del">
        <pc:chgData name="Maria João Da Silva Fialho" userId="8f25b0a7-0766-48e3-9016-fc0b06f94fd1" providerId="ADAL" clId="{95F1B2E1-94BF-41A7-AD08-E20D3ED30448}" dt="2025-06-27T12:25:56.278" v="605" actId="47"/>
        <pc:sldMkLst>
          <pc:docMk/>
          <pc:sldMk cId="2325254659" sldId="326"/>
        </pc:sldMkLst>
      </pc:sldChg>
      <pc:sldChg chg="del">
        <pc:chgData name="Maria João Da Silva Fialho" userId="8f25b0a7-0766-48e3-9016-fc0b06f94fd1" providerId="ADAL" clId="{95F1B2E1-94BF-41A7-AD08-E20D3ED30448}" dt="2025-06-27T12:25:56.278" v="605" actId="47"/>
        <pc:sldMkLst>
          <pc:docMk/>
          <pc:sldMk cId="1826614666" sldId="327"/>
        </pc:sldMkLst>
      </pc:sldChg>
      <pc:sldChg chg="del">
        <pc:chgData name="Maria João Da Silva Fialho" userId="8f25b0a7-0766-48e3-9016-fc0b06f94fd1" providerId="ADAL" clId="{95F1B2E1-94BF-41A7-AD08-E20D3ED30448}" dt="2025-06-27T12:25:56.278" v="605" actId="47"/>
        <pc:sldMkLst>
          <pc:docMk/>
          <pc:sldMk cId="1356167741" sldId="329"/>
        </pc:sldMkLst>
      </pc:sldChg>
      <pc:sldChg chg="del">
        <pc:chgData name="Maria João Da Silva Fialho" userId="8f25b0a7-0766-48e3-9016-fc0b06f94fd1" providerId="ADAL" clId="{95F1B2E1-94BF-41A7-AD08-E20D3ED30448}" dt="2025-06-27T12:25:56.278" v="605" actId="47"/>
        <pc:sldMkLst>
          <pc:docMk/>
          <pc:sldMk cId="2733303746" sldId="330"/>
        </pc:sldMkLst>
      </pc:sldChg>
      <pc:sldChg chg="addSp delSp modSp add del mod">
        <pc:chgData name="Maria João Da Silva Fialho" userId="8f25b0a7-0766-48e3-9016-fc0b06f94fd1" providerId="ADAL" clId="{95F1B2E1-94BF-41A7-AD08-E20D3ED30448}" dt="2025-06-27T11:59:09.938" v="175" actId="47"/>
        <pc:sldMkLst>
          <pc:docMk/>
          <pc:sldMk cId="1122707511" sldId="331"/>
        </pc:sldMkLst>
      </pc:sldChg>
      <pc:sldChg chg="addSp delSp modSp add mod">
        <pc:chgData name="Maria João Da Silva Fialho" userId="8f25b0a7-0766-48e3-9016-fc0b06f94fd1" providerId="ADAL" clId="{95F1B2E1-94BF-41A7-AD08-E20D3ED30448}" dt="2025-06-27T12:15:46.040" v="400" actId="1036"/>
        <pc:sldMkLst>
          <pc:docMk/>
          <pc:sldMk cId="2639991481" sldId="332"/>
        </pc:sldMkLst>
      </pc:sldChg>
      <pc:sldChg chg="modSp add del mod">
        <pc:chgData name="Maria João Da Silva Fialho" userId="8f25b0a7-0766-48e3-9016-fc0b06f94fd1" providerId="ADAL" clId="{95F1B2E1-94BF-41A7-AD08-E20D3ED30448}" dt="2025-06-27T12:16:35.536" v="401" actId="47"/>
        <pc:sldMkLst>
          <pc:docMk/>
          <pc:sldMk cId="3571134806" sldId="333"/>
        </pc:sldMkLst>
      </pc:sldChg>
      <pc:sldChg chg="addSp delSp modSp add mod">
        <pc:chgData name="Maria João Da Silva Fialho" userId="8f25b0a7-0766-48e3-9016-fc0b06f94fd1" providerId="ADAL" clId="{95F1B2E1-94BF-41A7-AD08-E20D3ED30448}" dt="2025-06-27T12:18:03.806" v="423" actId="1076"/>
        <pc:sldMkLst>
          <pc:docMk/>
          <pc:sldMk cId="2468422147" sldId="334"/>
        </pc:sldMkLst>
      </pc:sldChg>
      <pc:sldChg chg="addSp delSp modSp add mod modNotesTx">
        <pc:chgData name="Maria João Da Silva Fialho" userId="8f25b0a7-0766-48e3-9016-fc0b06f94fd1" providerId="ADAL" clId="{95F1B2E1-94BF-41A7-AD08-E20D3ED30448}" dt="2025-06-27T17:29:30.745" v="2330" actId="20577"/>
        <pc:sldMkLst>
          <pc:docMk/>
          <pc:sldMk cId="1491670612" sldId="335"/>
        </pc:sldMkLst>
      </pc:sldChg>
      <pc:sldChg chg="addSp delSp modSp add mod">
        <pc:chgData name="Maria João Da Silva Fialho" userId="8f25b0a7-0766-48e3-9016-fc0b06f94fd1" providerId="ADAL" clId="{95F1B2E1-94BF-41A7-AD08-E20D3ED30448}" dt="2025-06-27T12:06:57.626" v="295" actId="108"/>
        <pc:sldMkLst>
          <pc:docMk/>
          <pc:sldMk cId="1915946765" sldId="336"/>
        </pc:sldMkLst>
      </pc:sldChg>
      <pc:sldChg chg="addSp delSp modSp add mod">
        <pc:chgData name="Maria João Da Silva Fialho" userId="8f25b0a7-0766-48e3-9016-fc0b06f94fd1" providerId="ADAL" clId="{95F1B2E1-94BF-41A7-AD08-E20D3ED30448}" dt="2025-06-27T12:10:19.944" v="347" actId="1076"/>
        <pc:sldMkLst>
          <pc:docMk/>
          <pc:sldMk cId="1189360546" sldId="337"/>
        </pc:sldMkLst>
      </pc:sldChg>
      <pc:sldChg chg="modSp add mod">
        <pc:chgData name="Maria João Da Silva Fialho" userId="8f25b0a7-0766-48e3-9016-fc0b06f94fd1" providerId="ADAL" clId="{95F1B2E1-94BF-41A7-AD08-E20D3ED30448}" dt="2025-06-27T13:09:27.736" v="767" actId="404"/>
        <pc:sldMkLst>
          <pc:docMk/>
          <pc:sldMk cId="1441108249" sldId="338"/>
        </pc:sldMkLst>
      </pc:sldChg>
      <pc:sldChg chg="addSp delSp modSp add mod ord">
        <pc:chgData name="Maria João Da Silva Fialho" userId="8f25b0a7-0766-48e3-9016-fc0b06f94fd1" providerId="ADAL" clId="{95F1B2E1-94BF-41A7-AD08-E20D3ED30448}" dt="2025-06-27T12:30:52.175" v="662" actId="732"/>
        <pc:sldMkLst>
          <pc:docMk/>
          <pc:sldMk cId="2432175638" sldId="339"/>
        </pc:sldMkLst>
      </pc:sldChg>
      <pc:sldChg chg="add del ord">
        <pc:chgData name="Maria João Da Silva Fialho" userId="8f25b0a7-0766-48e3-9016-fc0b06f94fd1" providerId="ADAL" clId="{95F1B2E1-94BF-41A7-AD08-E20D3ED30448}" dt="2025-06-27T15:25:16.253" v="1674" actId="47"/>
        <pc:sldMkLst>
          <pc:docMk/>
          <pc:sldMk cId="2884364589" sldId="340"/>
        </pc:sldMkLst>
      </pc:sldChg>
      <pc:sldChg chg="addSp delSp modSp add mod ord">
        <pc:chgData name="Maria João Da Silva Fialho" userId="8f25b0a7-0766-48e3-9016-fc0b06f94fd1" providerId="ADAL" clId="{95F1B2E1-94BF-41A7-AD08-E20D3ED30448}" dt="2025-06-27T13:54:57.693" v="1090" actId="1076"/>
        <pc:sldMkLst>
          <pc:docMk/>
          <pc:sldMk cId="2143728579" sldId="341"/>
        </pc:sldMkLst>
      </pc:sldChg>
      <pc:sldChg chg="addSp modSp add mod">
        <pc:chgData name="Maria João Da Silva Fialho" userId="8f25b0a7-0766-48e3-9016-fc0b06f94fd1" providerId="ADAL" clId="{95F1B2E1-94BF-41A7-AD08-E20D3ED30448}" dt="2025-06-27T16:19:49.317" v="2240" actId="5793"/>
        <pc:sldMkLst>
          <pc:docMk/>
          <pc:sldMk cId="2782575104" sldId="342"/>
        </pc:sldMkLst>
      </pc:sldChg>
      <pc:sldChg chg="addSp modSp add mod">
        <pc:chgData name="Maria João Da Silva Fialho" userId="8f25b0a7-0766-48e3-9016-fc0b06f94fd1" providerId="ADAL" clId="{95F1B2E1-94BF-41A7-AD08-E20D3ED30448}" dt="2025-06-27T16:18:49.694" v="2170" actId="20577"/>
        <pc:sldMkLst>
          <pc:docMk/>
          <pc:sldMk cId="3429169628" sldId="343"/>
        </pc:sldMkLst>
      </pc:sldChg>
      <pc:sldChg chg="addSp delSp modSp add mod ord">
        <pc:chgData name="Maria João Da Silva Fialho" userId="8f25b0a7-0766-48e3-9016-fc0b06f94fd1" providerId="ADAL" clId="{95F1B2E1-94BF-41A7-AD08-E20D3ED30448}" dt="2025-06-27T17:15:57.745" v="2242" actId="1076"/>
        <pc:sldMkLst>
          <pc:docMk/>
          <pc:sldMk cId="1761236644" sldId="344"/>
        </pc:sldMkLst>
      </pc:sldChg>
      <pc:sldChg chg="addSp delSp modSp add mod">
        <pc:chgData name="Maria João Da Silva Fialho" userId="8f25b0a7-0766-48e3-9016-fc0b06f94fd1" providerId="ADAL" clId="{95F1B2E1-94BF-41A7-AD08-E20D3ED30448}" dt="2025-06-27T12:31:56.694" v="676" actId="1076"/>
        <pc:sldMkLst>
          <pc:docMk/>
          <pc:sldMk cId="3794262380" sldId="345"/>
        </pc:sldMkLst>
      </pc:sldChg>
      <pc:sldChg chg="modSp add mod">
        <pc:chgData name="Maria João Da Silva Fialho" userId="8f25b0a7-0766-48e3-9016-fc0b06f94fd1" providerId="ADAL" clId="{95F1B2E1-94BF-41A7-AD08-E20D3ED30448}" dt="2025-06-27T16:19:14.690" v="2191" actId="5793"/>
        <pc:sldMkLst>
          <pc:docMk/>
          <pc:sldMk cId="142475722" sldId="346"/>
        </pc:sldMkLst>
      </pc:sldChg>
      <pc:sldChg chg="addSp modSp add mod">
        <pc:chgData name="Maria João Da Silva Fialho" userId="8f25b0a7-0766-48e3-9016-fc0b06f94fd1" providerId="ADAL" clId="{95F1B2E1-94BF-41A7-AD08-E20D3ED30448}" dt="2025-06-27T15:55:09.493" v="1739" actId="20577"/>
        <pc:sldMkLst>
          <pc:docMk/>
          <pc:sldMk cId="3918458336" sldId="347"/>
        </pc:sldMkLst>
      </pc:sldChg>
      <pc:sldChg chg="modSp add mod">
        <pc:chgData name="Maria João Da Silva Fialho" userId="8f25b0a7-0766-48e3-9016-fc0b06f94fd1" providerId="ADAL" clId="{95F1B2E1-94BF-41A7-AD08-E20D3ED30448}" dt="2025-06-27T16:18:22.084" v="2152" actId="5793"/>
        <pc:sldMkLst>
          <pc:docMk/>
          <pc:sldMk cId="2178782364" sldId="348"/>
        </pc:sldMkLst>
      </pc:sldChg>
      <pc:sldChg chg="modSp add mod">
        <pc:chgData name="Maria João Da Silva Fialho" userId="8f25b0a7-0766-48e3-9016-fc0b06f94fd1" providerId="ADAL" clId="{95F1B2E1-94BF-41A7-AD08-E20D3ED30448}" dt="2025-06-27T16:18:05.550" v="2134" actId="14100"/>
        <pc:sldMkLst>
          <pc:docMk/>
          <pc:sldMk cId="3578575252" sldId="349"/>
        </pc:sldMkLst>
      </pc:sldChg>
      <pc:sldChg chg="modSp add mod ord">
        <pc:chgData name="Maria João Da Silva Fialho" userId="8f25b0a7-0766-48e3-9016-fc0b06f94fd1" providerId="ADAL" clId="{95F1B2E1-94BF-41A7-AD08-E20D3ED30448}" dt="2025-06-27T15:57:43.999" v="1811" actId="20577"/>
        <pc:sldMkLst>
          <pc:docMk/>
          <pc:sldMk cId="2224758499" sldId="350"/>
        </pc:sldMkLst>
      </pc:sldChg>
      <pc:sldChg chg="modSp add mod">
        <pc:chgData name="Maria João Da Silva Fialho" userId="8f25b0a7-0766-48e3-9016-fc0b06f94fd1" providerId="ADAL" clId="{95F1B2E1-94BF-41A7-AD08-E20D3ED30448}" dt="2025-06-27T16:00:46.005" v="1839" actId="20577"/>
        <pc:sldMkLst>
          <pc:docMk/>
          <pc:sldMk cId="1399677546" sldId="351"/>
        </pc:sldMkLst>
      </pc:sldChg>
      <pc:sldChg chg="addSp delSp modSp add mod ord">
        <pc:chgData name="Maria João Da Silva Fialho" userId="8f25b0a7-0766-48e3-9016-fc0b06f94fd1" providerId="ADAL" clId="{95F1B2E1-94BF-41A7-AD08-E20D3ED30448}" dt="2025-06-27T15:38:55.656" v="1733"/>
        <pc:sldMkLst>
          <pc:docMk/>
          <pc:sldMk cId="331059332" sldId="352"/>
        </pc:sldMkLst>
      </pc:sldChg>
      <pc:sldChg chg="addSp modSp add mod ord">
        <pc:chgData name="Maria João Da Silva Fialho" userId="8f25b0a7-0766-48e3-9016-fc0b06f94fd1" providerId="ADAL" clId="{95F1B2E1-94BF-41A7-AD08-E20D3ED30448}" dt="2025-06-27T16:17:09.189" v="2098" actId="1076"/>
        <pc:sldMkLst>
          <pc:docMk/>
          <pc:sldMk cId="3273563765" sldId="353"/>
        </pc:sldMkLst>
      </pc:sldChg>
      <pc:sldChg chg="modSp add mod ord">
        <pc:chgData name="Maria João Da Silva Fialho" userId="8f25b0a7-0766-48e3-9016-fc0b06f94fd1" providerId="ADAL" clId="{95F1B2E1-94BF-41A7-AD08-E20D3ED30448}" dt="2025-06-27T16:16:14.123" v="2059" actId="20577"/>
        <pc:sldMkLst>
          <pc:docMk/>
          <pc:sldMk cId="3693778885" sldId="354"/>
        </pc:sldMkLst>
      </pc:sldChg>
      <pc:sldChg chg="modSp add mod">
        <pc:chgData name="Maria João Da Silva Fialho" userId="8f25b0a7-0766-48e3-9016-fc0b06f94fd1" providerId="ADAL" clId="{95F1B2E1-94BF-41A7-AD08-E20D3ED30448}" dt="2025-06-27T16:17:28.839" v="2100" actId="1076"/>
        <pc:sldMkLst>
          <pc:docMk/>
          <pc:sldMk cId="1112247000" sldId="355"/>
        </pc:sldMkLst>
      </pc:sldChg>
      <pc:sldChg chg="modSp add mod">
        <pc:chgData name="Maria João Da Silva Fialho" userId="8f25b0a7-0766-48e3-9016-fc0b06f94fd1" providerId="ADAL" clId="{95F1B2E1-94BF-41A7-AD08-E20D3ED30448}" dt="2025-06-27T16:02:43.023" v="1883" actId="1076"/>
        <pc:sldMkLst>
          <pc:docMk/>
          <pc:sldMk cId="2090755343" sldId="356"/>
        </pc:sldMkLst>
      </pc:sldChg>
      <pc:sldChg chg="modSp add mod">
        <pc:chgData name="Maria João Da Silva Fialho" userId="8f25b0a7-0766-48e3-9016-fc0b06f94fd1" providerId="ADAL" clId="{95F1B2E1-94BF-41A7-AD08-E20D3ED30448}" dt="2025-06-27T16:15:15.396" v="2025" actId="113"/>
        <pc:sldMkLst>
          <pc:docMk/>
          <pc:sldMk cId="1409287349" sldId="357"/>
        </pc:sldMkLst>
      </pc:sldChg>
      <pc:sldChg chg="addSp delSp modSp add mod">
        <pc:chgData name="Maria João Da Silva Fialho" userId="8f25b0a7-0766-48e3-9016-fc0b06f94fd1" providerId="ADAL" clId="{95F1B2E1-94BF-41A7-AD08-E20D3ED30448}" dt="2025-06-27T17:16:16.772" v="2249" actId="1076"/>
        <pc:sldMkLst>
          <pc:docMk/>
          <pc:sldMk cId="2012367131" sldId="358"/>
        </pc:sldMkLst>
      </pc:sldChg>
      <pc:sldChg chg="addSp delSp modSp add mod">
        <pc:chgData name="Maria João Da Silva Fialho" userId="8f25b0a7-0766-48e3-9016-fc0b06f94fd1" providerId="ADAL" clId="{95F1B2E1-94BF-41A7-AD08-E20D3ED30448}" dt="2025-06-27T17:16:45.717" v="2257" actId="1076"/>
        <pc:sldMkLst>
          <pc:docMk/>
          <pc:sldMk cId="2074009165" sldId="359"/>
        </pc:sldMkLst>
      </pc:sldChg>
      <pc:sldChg chg="addSp delSp modSp add mod">
        <pc:chgData name="Maria João Da Silva Fialho" userId="8f25b0a7-0766-48e3-9016-fc0b06f94fd1" providerId="ADAL" clId="{95F1B2E1-94BF-41A7-AD08-E20D3ED30448}" dt="2025-06-27T17:17:23.372" v="2265" actId="1076"/>
        <pc:sldMkLst>
          <pc:docMk/>
          <pc:sldMk cId="231346573" sldId="360"/>
        </pc:sldMkLst>
      </pc:sldChg>
      <pc:sldChg chg="addSp delSp modSp add mod">
        <pc:chgData name="Maria João Da Silva Fialho" userId="8f25b0a7-0766-48e3-9016-fc0b06f94fd1" providerId="ADAL" clId="{95F1B2E1-94BF-41A7-AD08-E20D3ED30448}" dt="2025-06-27T17:17:56.776" v="2273" actId="1076"/>
        <pc:sldMkLst>
          <pc:docMk/>
          <pc:sldMk cId="1746838640" sldId="361"/>
        </pc:sldMkLst>
      </pc:sldChg>
    </pc:docChg>
  </pc:docChgLst>
  <pc:docChgLst>
    <pc:chgData clId="Web-{12FD6DD1-A088-1CD8-7E17-EE0B8CAB38DD}"/>
    <pc:docChg chg="modSld">
      <pc:chgData name="" userId="" providerId="" clId="Web-{12FD6DD1-A088-1CD8-7E17-EE0B8CAB38DD}" dt="2025-05-05T10:52:38.668" v="0" actId="20577"/>
      <pc:docMkLst>
        <pc:docMk/>
      </pc:docMkLst>
      <pc:sldChg chg="modSp">
        <pc:chgData name="" userId="" providerId="" clId="Web-{12FD6DD1-A088-1CD8-7E17-EE0B8CAB38DD}" dt="2025-05-05T10:52:38.668" v="0" actId="20577"/>
        <pc:sldMkLst>
          <pc:docMk/>
          <pc:sldMk cId="0" sldId="256"/>
        </pc:sldMkLst>
        <pc:spChg chg="mod">
          <ac:chgData name="" userId="" providerId="" clId="Web-{12FD6DD1-A088-1CD8-7E17-EE0B8CAB38DD}" dt="2025-05-05T10:52:38.668" v="0" actId="20577"/>
          <ac:spMkLst>
            <pc:docMk/>
            <pc:sldMk cId="0" sldId="256"/>
            <ac:spMk id="326" creationId="{00000000-0000-0000-0000-000000000000}"/>
          </ac:spMkLst>
        </pc:spChg>
      </pc:sldChg>
    </pc:docChg>
  </pc:docChgLst>
  <pc:docChgLst>
    <pc:chgData name="Eliana Domingues Oliveira" userId="3e87a451-72f5-4689-9e94-02e3647f132f" providerId="ADAL" clId="{2B7BF95A-7E73-404E-9A1C-4205F0AC2533}"/>
    <pc:docChg chg="undo custSel addSld modSld sldOrd">
      <pc:chgData name="Eliana Domingues Oliveira" userId="3e87a451-72f5-4689-9e94-02e3647f132f" providerId="ADAL" clId="{2B7BF95A-7E73-404E-9A1C-4205F0AC2533}" dt="2025-07-04T02:59:34.070" v="329"/>
      <pc:docMkLst>
        <pc:docMk/>
      </pc:docMkLst>
      <pc:sldChg chg="ord">
        <pc:chgData name="Eliana Domingues Oliveira" userId="3e87a451-72f5-4689-9e94-02e3647f132f" providerId="ADAL" clId="{2B7BF95A-7E73-404E-9A1C-4205F0AC2533}" dt="2025-07-04T02:40:37.982" v="52"/>
        <pc:sldMkLst>
          <pc:docMk/>
          <pc:sldMk cId="2977744570" sldId="308"/>
        </pc:sldMkLst>
      </pc:sldChg>
      <pc:sldChg chg="modSp mod">
        <pc:chgData name="Eliana Domingues Oliveira" userId="3e87a451-72f5-4689-9e94-02e3647f132f" providerId="ADAL" clId="{2B7BF95A-7E73-404E-9A1C-4205F0AC2533}" dt="2025-07-04T02:46:11.181" v="144" actId="20577"/>
        <pc:sldMkLst>
          <pc:docMk/>
          <pc:sldMk cId="3303960707" sldId="312"/>
        </pc:sldMkLst>
        <pc:spChg chg="mod">
          <ac:chgData name="Eliana Domingues Oliveira" userId="3e87a451-72f5-4689-9e94-02e3647f132f" providerId="ADAL" clId="{2B7BF95A-7E73-404E-9A1C-4205F0AC2533}" dt="2025-07-04T02:46:11.181" v="144" actId="20577"/>
          <ac:spMkLst>
            <pc:docMk/>
            <pc:sldMk cId="3303960707" sldId="312"/>
            <ac:spMk id="387" creationId="{52961C86-E8C3-29FA-4F8B-906DDB5F5C9C}"/>
          </ac:spMkLst>
        </pc:spChg>
      </pc:sldChg>
      <pc:sldChg chg="modSp mod">
        <pc:chgData name="Eliana Domingues Oliveira" userId="3e87a451-72f5-4689-9e94-02e3647f132f" providerId="ADAL" clId="{2B7BF95A-7E73-404E-9A1C-4205F0AC2533}" dt="2025-07-04T02:35:17.568" v="2" actId="14100"/>
        <pc:sldMkLst>
          <pc:docMk/>
          <pc:sldMk cId="731047789" sldId="319"/>
        </pc:sldMkLst>
        <pc:spChg chg="mod">
          <ac:chgData name="Eliana Domingues Oliveira" userId="3e87a451-72f5-4689-9e94-02e3647f132f" providerId="ADAL" clId="{2B7BF95A-7E73-404E-9A1C-4205F0AC2533}" dt="2025-07-04T02:35:17.568" v="2" actId="14100"/>
          <ac:spMkLst>
            <pc:docMk/>
            <pc:sldMk cId="731047789" sldId="319"/>
            <ac:spMk id="387" creationId="{11E3291D-E011-0F3A-78CE-A3988A627064}"/>
          </ac:spMkLst>
        </pc:spChg>
      </pc:sldChg>
      <pc:sldChg chg="addSp delSp modSp mod">
        <pc:chgData name="Eliana Domingues Oliveira" userId="3e87a451-72f5-4689-9e94-02e3647f132f" providerId="ADAL" clId="{2B7BF95A-7E73-404E-9A1C-4205F0AC2533}" dt="2025-07-04T02:36:57.716" v="16" actId="20577"/>
        <pc:sldMkLst>
          <pc:docMk/>
          <pc:sldMk cId="3024202161" sldId="320"/>
        </pc:sldMkLst>
        <pc:spChg chg="add mod">
          <ac:chgData name="Eliana Domingues Oliveira" userId="3e87a451-72f5-4689-9e94-02e3647f132f" providerId="ADAL" clId="{2B7BF95A-7E73-404E-9A1C-4205F0AC2533}" dt="2025-07-04T02:36:57.716" v="16" actId="20577"/>
          <ac:spMkLst>
            <pc:docMk/>
            <pc:sldMk cId="3024202161" sldId="320"/>
            <ac:spMk id="2" creationId="{21DF1A37-79F5-723F-2C86-1332C7F81C1A}"/>
          </ac:spMkLst>
        </pc:spChg>
        <pc:spChg chg="del">
          <ac:chgData name="Eliana Domingues Oliveira" userId="3e87a451-72f5-4689-9e94-02e3647f132f" providerId="ADAL" clId="{2B7BF95A-7E73-404E-9A1C-4205F0AC2533}" dt="2025-07-04T02:35:51.973" v="3"/>
          <ac:spMkLst>
            <pc:docMk/>
            <pc:sldMk cId="3024202161" sldId="320"/>
            <ac:spMk id="387" creationId="{14F2BB55-5848-5381-8A7F-73F718361A35}"/>
          </ac:spMkLst>
        </pc:spChg>
      </pc:sldChg>
      <pc:sldChg chg="addSp delSp modSp mod ord">
        <pc:chgData name="Eliana Domingues Oliveira" userId="3e87a451-72f5-4689-9e94-02e3647f132f" providerId="ADAL" clId="{2B7BF95A-7E73-404E-9A1C-4205F0AC2533}" dt="2025-07-04T02:40:34.679" v="50"/>
        <pc:sldMkLst>
          <pc:docMk/>
          <pc:sldMk cId="653657415" sldId="321"/>
        </pc:sldMkLst>
        <pc:spChg chg="del">
          <ac:chgData name="Eliana Domingues Oliveira" userId="3e87a451-72f5-4689-9e94-02e3647f132f" providerId="ADAL" clId="{2B7BF95A-7E73-404E-9A1C-4205F0AC2533}" dt="2025-07-04T02:38:31.432" v="26" actId="478"/>
          <ac:spMkLst>
            <pc:docMk/>
            <pc:sldMk cId="653657415" sldId="321"/>
            <ac:spMk id="387" creationId="{62BD766C-0DF7-832D-A251-A47B595D7E00}"/>
          </ac:spMkLst>
        </pc:spChg>
        <pc:graphicFrameChg chg="add mod modGraphic">
          <ac:chgData name="Eliana Domingues Oliveira" userId="3e87a451-72f5-4689-9e94-02e3647f132f" providerId="ADAL" clId="{2B7BF95A-7E73-404E-9A1C-4205F0AC2533}" dt="2025-07-04T02:39:27.873" v="41" actId="1076"/>
          <ac:graphicFrameMkLst>
            <pc:docMk/>
            <pc:sldMk cId="653657415" sldId="321"/>
            <ac:graphicFrameMk id="2" creationId="{4D389430-6456-AFD0-CC2E-99EA803FCFEA}"/>
          </ac:graphicFrameMkLst>
        </pc:graphicFrameChg>
      </pc:sldChg>
      <pc:sldChg chg="modSp mod">
        <pc:chgData name="Eliana Domingues Oliveira" userId="3e87a451-72f5-4689-9e94-02e3647f132f" providerId="ADAL" clId="{2B7BF95A-7E73-404E-9A1C-4205F0AC2533}" dt="2025-07-04T02:40:16.722" v="46" actId="114"/>
        <pc:sldMkLst>
          <pc:docMk/>
          <pc:sldMk cId="1371024499" sldId="322"/>
        </pc:sldMkLst>
        <pc:spChg chg="mod">
          <ac:chgData name="Eliana Domingues Oliveira" userId="3e87a451-72f5-4689-9e94-02e3647f132f" providerId="ADAL" clId="{2B7BF95A-7E73-404E-9A1C-4205F0AC2533}" dt="2025-07-04T02:40:16.722" v="46" actId="114"/>
          <ac:spMkLst>
            <pc:docMk/>
            <pc:sldMk cId="1371024499" sldId="322"/>
            <ac:spMk id="387" creationId="{970630E6-B4AC-F1E5-E693-3A4E13E7E275}"/>
          </ac:spMkLst>
        </pc:spChg>
      </pc:sldChg>
      <pc:sldChg chg="addSp delSp modSp mod ord">
        <pc:chgData name="Eliana Domingues Oliveira" userId="3e87a451-72f5-4689-9e94-02e3647f132f" providerId="ADAL" clId="{2B7BF95A-7E73-404E-9A1C-4205F0AC2533}" dt="2025-07-04T02:42:29.417" v="112" actId="20577"/>
        <pc:sldMkLst>
          <pc:docMk/>
          <pc:sldMk cId="1495503745" sldId="323"/>
        </pc:sldMkLst>
        <pc:spChg chg="add mod">
          <ac:chgData name="Eliana Domingues Oliveira" userId="3e87a451-72f5-4689-9e94-02e3647f132f" providerId="ADAL" clId="{2B7BF95A-7E73-404E-9A1C-4205F0AC2533}" dt="2025-07-04T02:42:29.417" v="112" actId="20577"/>
          <ac:spMkLst>
            <pc:docMk/>
            <pc:sldMk cId="1495503745" sldId="323"/>
            <ac:spMk id="4" creationId="{BC966212-1CF8-076A-CEE9-0BEC35859D79}"/>
          </ac:spMkLst>
        </pc:spChg>
        <pc:spChg chg="add mod">
          <ac:chgData name="Eliana Domingues Oliveira" userId="3e87a451-72f5-4689-9e94-02e3647f132f" providerId="ADAL" clId="{2B7BF95A-7E73-404E-9A1C-4205F0AC2533}" dt="2025-07-04T02:41:17.183" v="91"/>
          <ac:spMkLst>
            <pc:docMk/>
            <pc:sldMk cId="1495503745" sldId="323"/>
            <ac:spMk id="5" creationId="{CC97B0E3-853F-AFD0-ED0D-81E56C88C443}"/>
          </ac:spMkLst>
        </pc:spChg>
        <pc:spChg chg="del">
          <ac:chgData name="Eliana Domingues Oliveira" userId="3e87a451-72f5-4689-9e94-02e3647f132f" providerId="ADAL" clId="{2B7BF95A-7E73-404E-9A1C-4205F0AC2533}" dt="2025-07-04T02:37:47.329" v="17" actId="478"/>
          <ac:spMkLst>
            <pc:docMk/>
            <pc:sldMk cId="1495503745" sldId="323"/>
            <ac:spMk id="387" creationId="{92A934AE-604B-DE97-5979-523CADFD67A9}"/>
          </ac:spMkLst>
        </pc:spChg>
        <pc:graphicFrameChg chg="add mod modGraphic">
          <ac:chgData name="Eliana Domingues Oliveira" userId="3e87a451-72f5-4689-9e94-02e3647f132f" providerId="ADAL" clId="{2B7BF95A-7E73-404E-9A1C-4205F0AC2533}" dt="2025-07-04T02:42:25.254" v="103" actId="113"/>
          <ac:graphicFrameMkLst>
            <pc:docMk/>
            <pc:sldMk cId="1495503745" sldId="323"/>
            <ac:graphicFrameMk id="3" creationId="{E1FF7DE9-EE2C-AF3C-936F-C14233A5DC51}"/>
          </ac:graphicFrameMkLst>
        </pc:graphicFrameChg>
      </pc:sldChg>
      <pc:sldChg chg="addSp delSp modSp mod">
        <pc:chgData name="Eliana Domingues Oliveira" userId="3e87a451-72f5-4689-9e94-02e3647f132f" providerId="ADAL" clId="{2B7BF95A-7E73-404E-9A1C-4205F0AC2533}" dt="2025-07-04T02:43:09.754" v="116" actId="478"/>
        <pc:sldMkLst>
          <pc:docMk/>
          <pc:sldMk cId="4204245036" sldId="324"/>
        </pc:sldMkLst>
        <pc:spChg chg="del">
          <ac:chgData name="Eliana Domingues Oliveira" userId="3e87a451-72f5-4689-9e94-02e3647f132f" providerId="ADAL" clId="{2B7BF95A-7E73-404E-9A1C-4205F0AC2533}" dt="2025-07-04T02:43:09.754" v="116" actId="478"/>
          <ac:spMkLst>
            <pc:docMk/>
            <pc:sldMk cId="4204245036" sldId="324"/>
            <ac:spMk id="387" creationId="{E692ED7D-A03A-CCCB-5E03-76D9F7DCF763}"/>
          </ac:spMkLst>
        </pc:spChg>
        <pc:picChg chg="add mod">
          <ac:chgData name="Eliana Domingues Oliveira" userId="3e87a451-72f5-4689-9e94-02e3647f132f" providerId="ADAL" clId="{2B7BF95A-7E73-404E-9A1C-4205F0AC2533}" dt="2025-07-04T02:43:05.476" v="115" actId="1076"/>
          <ac:picMkLst>
            <pc:docMk/>
            <pc:sldMk cId="4204245036" sldId="324"/>
            <ac:picMk id="3" creationId="{EEE4E646-C072-F07E-901A-E2642E54CFB0}"/>
          </ac:picMkLst>
        </pc:picChg>
      </pc:sldChg>
      <pc:sldChg chg="addSp delSp modSp mod">
        <pc:chgData name="Eliana Domingues Oliveira" userId="3e87a451-72f5-4689-9e94-02e3647f132f" providerId="ADAL" clId="{2B7BF95A-7E73-404E-9A1C-4205F0AC2533}" dt="2025-07-04T02:47:47.103" v="151" actId="1076"/>
        <pc:sldMkLst>
          <pc:docMk/>
          <pc:sldMk cId="704046652" sldId="325"/>
        </pc:sldMkLst>
        <pc:spChg chg="add del">
          <ac:chgData name="Eliana Domingues Oliveira" userId="3e87a451-72f5-4689-9e94-02e3647f132f" providerId="ADAL" clId="{2B7BF95A-7E73-404E-9A1C-4205F0AC2533}" dt="2025-07-04T02:47:19.453" v="145" actId="478"/>
          <ac:spMkLst>
            <pc:docMk/>
            <pc:sldMk cId="704046652" sldId="325"/>
            <ac:spMk id="387" creationId="{3913E17B-8BCE-6141-2C7F-E3A0013905C7}"/>
          </ac:spMkLst>
        </pc:spChg>
        <pc:picChg chg="add mod">
          <ac:chgData name="Eliana Domingues Oliveira" userId="3e87a451-72f5-4689-9e94-02e3647f132f" providerId="ADAL" clId="{2B7BF95A-7E73-404E-9A1C-4205F0AC2533}" dt="2025-07-04T02:47:47.103" v="151" actId="1076"/>
          <ac:picMkLst>
            <pc:docMk/>
            <pc:sldMk cId="704046652" sldId="325"/>
            <ac:picMk id="3" creationId="{25551BF4-6F2B-7F04-0991-39876ED672E3}"/>
          </ac:picMkLst>
        </pc:picChg>
      </pc:sldChg>
      <pc:sldChg chg="addSp delSp modSp mod">
        <pc:chgData name="Eliana Domingues Oliveira" userId="3e87a451-72f5-4689-9e94-02e3647f132f" providerId="ADAL" clId="{2B7BF95A-7E73-404E-9A1C-4205F0AC2533}" dt="2025-07-04T02:48:32.230" v="156" actId="14100"/>
        <pc:sldMkLst>
          <pc:docMk/>
          <pc:sldMk cId="376336898" sldId="326"/>
        </pc:sldMkLst>
        <pc:spChg chg="del">
          <ac:chgData name="Eliana Domingues Oliveira" userId="3e87a451-72f5-4689-9e94-02e3647f132f" providerId="ADAL" clId="{2B7BF95A-7E73-404E-9A1C-4205F0AC2533}" dt="2025-07-04T02:48:06.637" v="153" actId="478"/>
          <ac:spMkLst>
            <pc:docMk/>
            <pc:sldMk cId="376336898" sldId="326"/>
            <ac:spMk id="387" creationId="{C1518254-AADC-3F4A-EDFB-781C672300E1}"/>
          </ac:spMkLst>
        </pc:spChg>
        <pc:picChg chg="add mod">
          <ac:chgData name="Eliana Domingues Oliveira" userId="3e87a451-72f5-4689-9e94-02e3647f132f" providerId="ADAL" clId="{2B7BF95A-7E73-404E-9A1C-4205F0AC2533}" dt="2025-07-04T02:48:32.230" v="156" actId="14100"/>
          <ac:picMkLst>
            <pc:docMk/>
            <pc:sldMk cId="376336898" sldId="326"/>
            <ac:picMk id="3" creationId="{2B955AD0-372E-3CDD-B58D-C1A6E1BAAD34}"/>
          </ac:picMkLst>
        </pc:picChg>
      </pc:sldChg>
      <pc:sldChg chg="modSp mod">
        <pc:chgData name="Eliana Domingues Oliveira" userId="3e87a451-72f5-4689-9e94-02e3647f132f" providerId="ADAL" clId="{2B7BF95A-7E73-404E-9A1C-4205F0AC2533}" dt="2025-07-04T02:50:00.832" v="208" actId="6549"/>
        <pc:sldMkLst>
          <pc:docMk/>
          <pc:sldMk cId="4098001233" sldId="327"/>
        </pc:sldMkLst>
        <pc:spChg chg="mod">
          <ac:chgData name="Eliana Domingues Oliveira" userId="3e87a451-72f5-4689-9e94-02e3647f132f" providerId="ADAL" clId="{2B7BF95A-7E73-404E-9A1C-4205F0AC2533}" dt="2025-07-04T02:50:00.832" v="208" actId="6549"/>
          <ac:spMkLst>
            <pc:docMk/>
            <pc:sldMk cId="4098001233" sldId="327"/>
            <ac:spMk id="387" creationId="{8BF02735-6565-2BCA-3354-915F617BF98E}"/>
          </ac:spMkLst>
        </pc:spChg>
      </pc:sldChg>
      <pc:sldChg chg="addSp delSp modSp mod">
        <pc:chgData name="Eliana Domingues Oliveira" userId="3e87a451-72f5-4689-9e94-02e3647f132f" providerId="ADAL" clId="{2B7BF95A-7E73-404E-9A1C-4205F0AC2533}" dt="2025-07-04T02:51:36.328" v="213" actId="1076"/>
        <pc:sldMkLst>
          <pc:docMk/>
          <pc:sldMk cId="207507656" sldId="328"/>
        </pc:sldMkLst>
        <pc:spChg chg="del">
          <ac:chgData name="Eliana Domingues Oliveira" userId="3e87a451-72f5-4689-9e94-02e3647f132f" providerId="ADAL" clId="{2B7BF95A-7E73-404E-9A1C-4205F0AC2533}" dt="2025-07-04T02:51:29.188" v="210" actId="478"/>
          <ac:spMkLst>
            <pc:docMk/>
            <pc:sldMk cId="207507656" sldId="328"/>
            <ac:spMk id="387" creationId="{0BE74E91-94C4-E53C-A3A8-AD2D5F2762C2}"/>
          </ac:spMkLst>
        </pc:spChg>
        <pc:picChg chg="add mod">
          <ac:chgData name="Eliana Domingues Oliveira" userId="3e87a451-72f5-4689-9e94-02e3647f132f" providerId="ADAL" clId="{2B7BF95A-7E73-404E-9A1C-4205F0AC2533}" dt="2025-07-04T02:51:36.328" v="213" actId="1076"/>
          <ac:picMkLst>
            <pc:docMk/>
            <pc:sldMk cId="207507656" sldId="328"/>
            <ac:picMk id="3" creationId="{197829C5-B048-9EA3-68AD-4FE0B65894F7}"/>
          </ac:picMkLst>
        </pc:picChg>
      </pc:sldChg>
      <pc:sldChg chg="addSp delSp modSp add mod">
        <pc:chgData name="Eliana Domingues Oliveira" userId="3e87a451-72f5-4689-9e94-02e3647f132f" providerId="ADAL" clId="{2B7BF95A-7E73-404E-9A1C-4205F0AC2533}" dt="2025-07-04T02:57:37.344" v="288" actId="1076"/>
        <pc:sldMkLst>
          <pc:docMk/>
          <pc:sldMk cId="3511882737" sldId="333"/>
        </pc:sldMkLst>
        <pc:spChg chg="add mod">
          <ac:chgData name="Eliana Domingues Oliveira" userId="3e87a451-72f5-4689-9e94-02e3647f132f" providerId="ADAL" clId="{2B7BF95A-7E73-404E-9A1C-4205F0AC2533}" dt="2025-07-04T02:54:02.839" v="228" actId="14100"/>
          <ac:spMkLst>
            <pc:docMk/>
            <pc:sldMk cId="3511882737" sldId="333"/>
            <ac:spMk id="5" creationId="{9030E5B9-04B9-6632-36B9-C06A7A1BD82A}"/>
          </ac:spMkLst>
        </pc:spChg>
        <pc:spChg chg="add del mod">
          <ac:chgData name="Eliana Domingues Oliveira" userId="3e87a451-72f5-4689-9e94-02e3647f132f" providerId="ADAL" clId="{2B7BF95A-7E73-404E-9A1C-4205F0AC2533}" dt="2025-07-04T02:57:19.833" v="282" actId="478"/>
          <ac:spMkLst>
            <pc:docMk/>
            <pc:sldMk cId="3511882737" sldId="333"/>
            <ac:spMk id="7" creationId="{A8A4D9E3-CE00-A199-80EB-B23A6C5E110B}"/>
          </ac:spMkLst>
        </pc:spChg>
        <pc:spChg chg="del">
          <ac:chgData name="Eliana Domingues Oliveira" userId="3e87a451-72f5-4689-9e94-02e3647f132f" providerId="ADAL" clId="{2B7BF95A-7E73-404E-9A1C-4205F0AC2533}" dt="2025-07-04T02:57:18.337" v="281" actId="478"/>
          <ac:spMkLst>
            <pc:docMk/>
            <pc:sldMk cId="3511882737" sldId="333"/>
            <ac:spMk id="386" creationId="{3112A294-F457-09EF-9109-1AC6BFCC5570}"/>
          </ac:spMkLst>
        </pc:spChg>
        <pc:picChg chg="del">
          <ac:chgData name="Eliana Domingues Oliveira" userId="3e87a451-72f5-4689-9e94-02e3647f132f" providerId="ADAL" clId="{2B7BF95A-7E73-404E-9A1C-4205F0AC2533}" dt="2025-07-04T02:52:24.454" v="218" actId="478"/>
          <ac:picMkLst>
            <pc:docMk/>
            <pc:sldMk cId="3511882737" sldId="333"/>
            <ac:picMk id="3" creationId="{49A57407-965A-BE05-77B9-31DE999EE15F}"/>
          </ac:picMkLst>
        </pc:picChg>
        <pc:picChg chg="add mod">
          <ac:chgData name="Eliana Domingues Oliveira" userId="3e87a451-72f5-4689-9e94-02e3647f132f" providerId="ADAL" clId="{2B7BF95A-7E73-404E-9A1C-4205F0AC2533}" dt="2025-07-04T02:57:37.344" v="288" actId="1076"/>
          <ac:picMkLst>
            <pc:docMk/>
            <pc:sldMk cId="3511882737" sldId="333"/>
            <ac:picMk id="4" creationId="{CD0D4335-1A79-165E-6739-AD074FFD0E9E}"/>
          </ac:picMkLst>
        </pc:picChg>
      </pc:sldChg>
      <pc:sldChg chg="addSp delSp modSp add mod">
        <pc:chgData name="Eliana Domingues Oliveira" userId="3e87a451-72f5-4689-9e94-02e3647f132f" providerId="ADAL" clId="{2B7BF95A-7E73-404E-9A1C-4205F0AC2533}" dt="2025-07-04T02:57:41.901" v="289" actId="1076"/>
        <pc:sldMkLst>
          <pc:docMk/>
          <pc:sldMk cId="1466550103" sldId="334"/>
        </pc:sldMkLst>
        <pc:spChg chg="add mod">
          <ac:chgData name="Eliana Domingues Oliveira" userId="3e87a451-72f5-4689-9e94-02e3647f132f" providerId="ADAL" clId="{2B7BF95A-7E73-404E-9A1C-4205F0AC2533}" dt="2025-07-04T02:57:11.270" v="278" actId="1076"/>
          <ac:spMkLst>
            <pc:docMk/>
            <pc:sldMk cId="1466550103" sldId="334"/>
            <ac:spMk id="5" creationId="{1FAED1A0-9A21-D19C-87B8-EEFD9A409224}"/>
          </ac:spMkLst>
        </pc:spChg>
        <pc:spChg chg="add del mod">
          <ac:chgData name="Eliana Domingues Oliveira" userId="3e87a451-72f5-4689-9e94-02e3647f132f" providerId="ADAL" clId="{2B7BF95A-7E73-404E-9A1C-4205F0AC2533}" dt="2025-07-04T02:57:09.046" v="277" actId="478"/>
          <ac:spMkLst>
            <pc:docMk/>
            <pc:sldMk cId="1466550103" sldId="334"/>
            <ac:spMk id="7" creationId="{F04C4713-B5D7-478F-7347-5577CDCE36AF}"/>
          </ac:spMkLst>
        </pc:spChg>
        <pc:spChg chg="del">
          <ac:chgData name="Eliana Domingues Oliveira" userId="3e87a451-72f5-4689-9e94-02e3647f132f" providerId="ADAL" clId="{2B7BF95A-7E73-404E-9A1C-4205F0AC2533}" dt="2025-07-04T02:57:06.453" v="276" actId="478"/>
          <ac:spMkLst>
            <pc:docMk/>
            <pc:sldMk cId="1466550103" sldId="334"/>
            <ac:spMk id="386" creationId="{9F715DD4-B387-1B6E-1BA4-4085A066B87E}"/>
          </ac:spMkLst>
        </pc:spChg>
        <pc:picChg chg="del">
          <ac:chgData name="Eliana Domingues Oliveira" userId="3e87a451-72f5-4689-9e94-02e3647f132f" providerId="ADAL" clId="{2B7BF95A-7E73-404E-9A1C-4205F0AC2533}" dt="2025-07-04T02:52:42.238" v="222" actId="478"/>
          <ac:picMkLst>
            <pc:docMk/>
            <pc:sldMk cId="1466550103" sldId="334"/>
            <ac:picMk id="3" creationId="{5362D15A-374D-D2F1-9893-D069E0702A94}"/>
          </ac:picMkLst>
        </pc:picChg>
        <pc:picChg chg="add mod modCrop">
          <ac:chgData name="Eliana Domingues Oliveira" userId="3e87a451-72f5-4689-9e94-02e3647f132f" providerId="ADAL" clId="{2B7BF95A-7E73-404E-9A1C-4205F0AC2533}" dt="2025-07-04T02:57:41.901" v="289" actId="1076"/>
          <ac:picMkLst>
            <pc:docMk/>
            <pc:sldMk cId="1466550103" sldId="334"/>
            <ac:picMk id="4" creationId="{83C6FB93-4F36-7D1C-51A2-3373D2C9AE10}"/>
          </ac:picMkLst>
        </pc:picChg>
      </pc:sldChg>
      <pc:sldChg chg="addSp delSp modSp add mod">
        <pc:chgData name="Eliana Domingues Oliveira" userId="3e87a451-72f5-4689-9e94-02e3647f132f" providerId="ADAL" clId="{2B7BF95A-7E73-404E-9A1C-4205F0AC2533}" dt="2025-07-04T02:59:34.070" v="329"/>
        <pc:sldMkLst>
          <pc:docMk/>
          <pc:sldMk cId="1270542650" sldId="335"/>
        </pc:sldMkLst>
        <pc:spChg chg="add del mod">
          <ac:chgData name="Eliana Domingues Oliveira" userId="3e87a451-72f5-4689-9e94-02e3647f132f" providerId="ADAL" clId="{2B7BF95A-7E73-404E-9A1C-4205F0AC2533}" dt="2025-07-04T02:54:54.849" v="244" actId="478"/>
          <ac:spMkLst>
            <pc:docMk/>
            <pc:sldMk cId="1270542650" sldId="335"/>
            <ac:spMk id="6" creationId="{32E6D935-CFD4-6BB0-3274-5535948FAAE8}"/>
          </ac:spMkLst>
        </pc:spChg>
        <pc:spChg chg="add mod">
          <ac:chgData name="Eliana Domingues Oliveira" userId="3e87a451-72f5-4689-9e94-02e3647f132f" providerId="ADAL" clId="{2B7BF95A-7E73-404E-9A1C-4205F0AC2533}" dt="2025-07-04T02:55:12.135" v="254" actId="1076"/>
          <ac:spMkLst>
            <pc:docMk/>
            <pc:sldMk cId="1270542650" sldId="335"/>
            <ac:spMk id="7" creationId="{A2E3879A-2BE2-F137-ACF8-22F1D6FE4F73}"/>
          </ac:spMkLst>
        </pc:spChg>
        <pc:spChg chg="del mod">
          <ac:chgData name="Eliana Domingues Oliveira" userId="3e87a451-72f5-4689-9e94-02e3647f132f" providerId="ADAL" clId="{2B7BF95A-7E73-404E-9A1C-4205F0AC2533}" dt="2025-07-04T02:54:53.169" v="243" actId="478"/>
          <ac:spMkLst>
            <pc:docMk/>
            <pc:sldMk cId="1270542650" sldId="335"/>
            <ac:spMk id="386" creationId="{902F002D-152B-BF05-6D7D-05686A21228A}"/>
          </ac:spMkLst>
        </pc:spChg>
        <pc:picChg chg="del">
          <ac:chgData name="Eliana Domingues Oliveira" userId="3e87a451-72f5-4689-9e94-02e3647f132f" providerId="ADAL" clId="{2B7BF95A-7E73-404E-9A1C-4205F0AC2533}" dt="2025-07-04T02:52:55.120" v="225" actId="478"/>
          <ac:picMkLst>
            <pc:docMk/>
            <pc:sldMk cId="1270542650" sldId="335"/>
            <ac:picMk id="3" creationId="{3870387C-1373-AAC8-B86F-043A5F278C91}"/>
          </ac:picMkLst>
        </pc:picChg>
        <pc:picChg chg="add del mod">
          <ac:chgData name="Eliana Domingues Oliveira" userId="3e87a451-72f5-4689-9e94-02e3647f132f" providerId="ADAL" clId="{2B7BF95A-7E73-404E-9A1C-4205F0AC2533}" dt="2025-07-04T02:59:04.251" v="325" actId="478"/>
          <ac:picMkLst>
            <pc:docMk/>
            <pc:sldMk cId="1270542650" sldId="335"/>
            <ac:picMk id="4" creationId="{E3F825DF-EDAC-7BBC-1743-48D656941673}"/>
          </ac:picMkLst>
        </pc:picChg>
        <pc:picChg chg="add">
          <ac:chgData name="Eliana Domingues Oliveira" userId="3e87a451-72f5-4689-9e94-02e3647f132f" providerId="ADAL" clId="{2B7BF95A-7E73-404E-9A1C-4205F0AC2533}" dt="2025-07-04T02:59:34.070" v="329"/>
          <ac:picMkLst>
            <pc:docMk/>
            <pc:sldMk cId="1270542650" sldId="335"/>
            <ac:picMk id="5122" creationId="{D70FEF1C-2FC7-DA0E-02C0-8D36F9D11572}"/>
          </ac:picMkLst>
        </pc:picChg>
      </pc:sldChg>
      <pc:sldChg chg="addSp delSp modSp add mod">
        <pc:chgData name="Eliana Domingues Oliveira" userId="3e87a451-72f5-4689-9e94-02e3647f132f" providerId="ADAL" clId="{2B7BF95A-7E73-404E-9A1C-4205F0AC2533}" dt="2025-07-04T02:59:26.438" v="328" actId="1076"/>
        <pc:sldMkLst>
          <pc:docMk/>
          <pc:sldMk cId="1815770246" sldId="336"/>
        </pc:sldMkLst>
        <pc:spChg chg="add del mod">
          <ac:chgData name="Eliana Domingues Oliveira" userId="3e87a451-72f5-4689-9e94-02e3647f132f" providerId="ADAL" clId="{2B7BF95A-7E73-404E-9A1C-4205F0AC2533}" dt="2025-07-04T02:55:27.731" v="257" actId="478"/>
          <ac:spMkLst>
            <pc:docMk/>
            <pc:sldMk cId="1815770246" sldId="336"/>
            <ac:spMk id="5" creationId="{258909A6-5CE7-E194-070B-C9F8AABB4C0D}"/>
          </ac:spMkLst>
        </pc:spChg>
        <pc:spChg chg="add mod">
          <ac:chgData name="Eliana Domingues Oliveira" userId="3e87a451-72f5-4689-9e94-02e3647f132f" providerId="ADAL" clId="{2B7BF95A-7E73-404E-9A1C-4205F0AC2533}" dt="2025-07-04T02:55:45.179" v="268" actId="20577"/>
          <ac:spMkLst>
            <pc:docMk/>
            <pc:sldMk cId="1815770246" sldId="336"/>
            <ac:spMk id="6" creationId="{9EFE38A4-DBAE-85D3-EF0E-0209C25D7E00}"/>
          </ac:spMkLst>
        </pc:spChg>
        <pc:spChg chg="del">
          <ac:chgData name="Eliana Domingues Oliveira" userId="3e87a451-72f5-4689-9e94-02e3647f132f" providerId="ADAL" clId="{2B7BF95A-7E73-404E-9A1C-4205F0AC2533}" dt="2025-07-04T02:55:24.716" v="255" actId="478"/>
          <ac:spMkLst>
            <pc:docMk/>
            <pc:sldMk cId="1815770246" sldId="336"/>
            <ac:spMk id="386" creationId="{31EADF1B-5490-113E-86CD-3CB792182FCB}"/>
          </ac:spMkLst>
        </pc:spChg>
        <pc:picChg chg="del">
          <ac:chgData name="Eliana Domingues Oliveira" userId="3e87a451-72f5-4689-9e94-02e3647f132f" providerId="ADAL" clId="{2B7BF95A-7E73-404E-9A1C-4205F0AC2533}" dt="2025-07-04T02:55:26.043" v="256" actId="478"/>
          <ac:picMkLst>
            <pc:docMk/>
            <pc:sldMk cId="1815770246" sldId="336"/>
            <ac:picMk id="3" creationId="{FF21606F-7302-B1E3-3642-4F71E4433852}"/>
          </ac:picMkLst>
        </pc:picChg>
        <pc:picChg chg="add del mod">
          <ac:chgData name="Eliana Domingues Oliveira" userId="3e87a451-72f5-4689-9e94-02e3647f132f" providerId="ADAL" clId="{2B7BF95A-7E73-404E-9A1C-4205F0AC2533}" dt="2025-07-04T02:59:06.715" v="326" actId="478"/>
          <ac:picMkLst>
            <pc:docMk/>
            <pc:sldMk cId="1815770246" sldId="336"/>
            <ac:picMk id="7" creationId="{8C2D2A76-CB3D-4D84-AA4A-69BD8723246B}"/>
          </ac:picMkLst>
        </pc:picChg>
        <pc:picChg chg="add mod">
          <ac:chgData name="Eliana Domingues Oliveira" userId="3e87a451-72f5-4689-9e94-02e3647f132f" providerId="ADAL" clId="{2B7BF95A-7E73-404E-9A1C-4205F0AC2533}" dt="2025-07-04T02:59:26.438" v="328" actId="1076"/>
          <ac:picMkLst>
            <pc:docMk/>
            <pc:sldMk cId="1815770246" sldId="336"/>
            <ac:picMk id="4098" creationId="{1C3DF7CD-A068-A674-8785-1FBACDF88281}"/>
          </ac:picMkLst>
        </pc:picChg>
      </pc:sldChg>
      <pc:sldChg chg="addSp delSp modSp add mod">
        <pc:chgData name="Eliana Domingues Oliveira" userId="3e87a451-72f5-4689-9e94-02e3647f132f" providerId="ADAL" clId="{2B7BF95A-7E73-404E-9A1C-4205F0AC2533}" dt="2025-07-04T02:58:44.765" v="324" actId="20577"/>
        <pc:sldMkLst>
          <pc:docMk/>
          <pc:sldMk cId="1469638063" sldId="337"/>
        </pc:sldMkLst>
        <pc:spChg chg="mod">
          <ac:chgData name="Eliana Domingues Oliveira" userId="3e87a451-72f5-4689-9e94-02e3647f132f" providerId="ADAL" clId="{2B7BF95A-7E73-404E-9A1C-4205F0AC2533}" dt="2025-07-04T02:58:44.765" v="324" actId="20577"/>
          <ac:spMkLst>
            <pc:docMk/>
            <pc:sldMk cId="1469638063" sldId="337"/>
            <ac:spMk id="6" creationId="{B44298CD-E7DF-BBF2-6F86-50C07EC32AC8}"/>
          </ac:spMkLst>
        </pc:spChg>
        <pc:picChg chg="del">
          <ac:chgData name="Eliana Domingues Oliveira" userId="3e87a451-72f5-4689-9e94-02e3647f132f" providerId="ADAL" clId="{2B7BF95A-7E73-404E-9A1C-4205F0AC2533}" dt="2025-07-04T02:58:29.611" v="292" actId="478"/>
          <ac:picMkLst>
            <pc:docMk/>
            <pc:sldMk cId="1469638063" sldId="337"/>
            <ac:picMk id="7" creationId="{1653CBF8-3358-B943-88F7-DF0C43A70235}"/>
          </ac:picMkLst>
        </pc:picChg>
        <pc:picChg chg="add mod">
          <ac:chgData name="Eliana Domingues Oliveira" userId="3e87a451-72f5-4689-9e94-02e3647f132f" providerId="ADAL" clId="{2B7BF95A-7E73-404E-9A1C-4205F0AC2533}" dt="2025-07-04T02:58:37.332" v="296" actId="1076"/>
          <ac:picMkLst>
            <pc:docMk/>
            <pc:sldMk cId="1469638063" sldId="337"/>
            <ac:picMk id="3074" creationId="{2B94448E-EC21-5076-0C90-FFBE2381DAA3}"/>
          </ac:picMkLst>
        </pc:picChg>
      </pc:sldChg>
    </pc:docChg>
  </pc:docChgLst>
  <pc:docChgLst>
    <pc:chgData name="Jéssica Dias Grácio" userId="ba7441ad-a8d0-4d86-ac81-169adbcbc106" providerId="ADAL" clId="{7A7634C3-9593-4C00-A1A0-CA403B0C184D}"/>
    <pc:docChg chg="undo custSel modSld">
      <pc:chgData name="Jéssica Dias Grácio" userId="ba7441ad-a8d0-4d86-ac81-169adbcbc106" providerId="ADAL" clId="{7A7634C3-9593-4C00-A1A0-CA403B0C184D}" dt="2025-06-27T18:17:12.615" v="111" actId="20577"/>
      <pc:docMkLst>
        <pc:docMk/>
      </pc:docMkLst>
      <pc:sldChg chg="modSp mod">
        <pc:chgData name="Jéssica Dias Grácio" userId="ba7441ad-a8d0-4d86-ac81-169adbcbc106" providerId="ADAL" clId="{7A7634C3-9593-4C00-A1A0-CA403B0C184D}" dt="2025-06-27T17:15:46.450" v="0" actId="20577"/>
        <pc:sldMkLst>
          <pc:docMk/>
          <pc:sldMk cId="0" sldId="256"/>
        </pc:sldMkLst>
      </pc:sldChg>
      <pc:sldChg chg="modSp mod">
        <pc:chgData name="Jéssica Dias Grácio" userId="ba7441ad-a8d0-4d86-ac81-169adbcbc106" providerId="ADAL" clId="{7A7634C3-9593-4C00-A1A0-CA403B0C184D}" dt="2025-06-27T17:27:17.886" v="108" actId="20577"/>
        <pc:sldMkLst>
          <pc:docMk/>
          <pc:sldMk cId="0" sldId="260"/>
        </pc:sldMkLst>
        <pc:spChg chg="mod">
          <ac:chgData name="Jéssica Dias Grácio" userId="ba7441ad-a8d0-4d86-ac81-169adbcbc106" providerId="ADAL" clId="{7A7634C3-9593-4C00-A1A0-CA403B0C184D}" dt="2025-06-27T17:27:17.886" v="108" actId="20577"/>
          <ac:spMkLst>
            <pc:docMk/>
            <pc:sldMk cId="0" sldId="260"/>
            <ac:spMk id="387" creationId="{00000000-0000-0000-0000-000000000000}"/>
          </ac:spMkLst>
        </pc:spChg>
        <pc:spChg chg="mod">
          <ac:chgData name="Jéssica Dias Grácio" userId="ba7441ad-a8d0-4d86-ac81-169adbcbc106" providerId="ADAL" clId="{7A7634C3-9593-4C00-A1A0-CA403B0C184D}" dt="2025-06-27T17:18:46.357" v="5" actId="20577"/>
          <ac:spMkLst>
            <pc:docMk/>
            <pc:sldMk cId="0" sldId="260"/>
            <ac:spMk id="390" creationId="{00000000-0000-0000-0000-000000000000}"/>
          </ac:spMkLst>
        </pc:spChg>
      </pc:sldChg>
      <pc:sldChg chg="addSp modSp mod">
        <pc:chgData name="Jéssica Dias Grácio" userId="ba7441ad-a8d0-4d86-ac81-169adbcbc106" providerId="ADAL" clId="{7A7634C3-9593-4C00-A1A0-CA403B0C184D}" dt="2025-06-27T18:17:12.615" v="111" actId="20577"/>
        <pc:sldMkLst>
          <pc:docMk/>
          <pc:sldMk cId="3303960707" sldId="312"/>
        </pc:sldMkLst>
        <pc:spChg chg="mod">
          <ac:chgData name="Jéssica Dias Grácio" userId="ba7441ad-a8d0-4d86-ac81-169adbcbc106" providerId="ADAL" clId="{7A7634C3-9593-4C00-A1A0-CA403B0C184D}" dt="2025-06-27T18:17:12.615" v="111" actId="20577"/>
          <ac:spMkLst>
            <pc:docMk/>
            <pc:sldMk cId="3303960707" sldId="312"/>
            <ac:spMk id="387" creationId="{52961C86-E8C3-29FA-4F8B-906DDB5F5C9C}"/>
          </ac:spMkLst>
        </pc:spChg>
      </pc:sldChg>
    </pc:docChg>
  </pc:docChgLst>
  <pc:docChgLst>
    <pc:chgData name="Jéssica Dias Grácio" userId="ba7441ad-a8d0-4d86-ac81-169adbcbc106" providerId="ADAL" clId="{F1CC8B72-940E-4E9A-9BCC-8C5CC59DD89C}"/>
    <pc:docChg chg="undo custSel delSld modSld sldOrd">
      <pc:chgData name="Jéssica Dias Grácio" userId="ba7441ad-a8d0-4d86-ac81-169adbcbc106" providerId="ADAL" clId="{F1CC8B72-940E-4E9A-9BCC-8C5CC59DD89C}" dt="2025-05-05T21:04:56.850" v="539" actId="20577"/>
      <pc:docMkLst>
        <pc:docMk/>
      </pc:docMkLst>
      <pc:sldChg chg="modSp mod">
        <pc:chgData name="Jéssica Dias Grácio" userId="ba7441ad-a8d0-4d86-ac81-169adbcbc106" providerId="ADAL" clId="{F1CC8B72-940E-4E9A-9BCC-8C5CC59DD89C}" dt="2025-05-05T21:04:56.850" v="539" actId="20577"/>
        <pc:sldMkLst>
          <pc:docMk/>
          <pc:sldMk cId="0" sldId="256"/>
        </pc:sldMkLst>
        <pc:spChg chg="mod">
          <ac:chgData name="Jéssica Dias Grácio" userId="ba7441ad-a8d0-4d86-ac81-169adbcbc106" providerId="ADAL" clId="{F1CC8B72-940E-4E9A-9BCC-8C5CC59DD89C}" dt="2025-05-05T21:04:56.850" v="539" actId="20577"/>
          <ac:spMkLst>
            <pc:docMk/>
            <pc:sldMk cId="0" sldId="256"/>
            <ac:spMk id="326" creationId="{00000000-0000-0000-0000-000000000000}"/>
          </ac:spMkLst>
        </pc:spChg>
      </pc:sldChg>
      <pc:sldChg chg="addSp modSp mod modNotesTx">
        <pc:chgData name="Jéssica Dias Grácio" userId="ba7441ad-a8d0-4d86-ac81-169adbcbc106" providerId="ADAL" clId="{F1CC8B72-940E-4E9A-9BCC-8C5CC59DD89C}" dt="2025-05-05T20:38:14.057" v="537" actId="20577"/>
        <pc:sldMkLst>
          <pc:docMk/>
          <pc:sldMk cId="0" sldId="260"/>
        </pc:sldMkLst>
        <pc:spChg chg="mod">
          <ac:chgData name="Jéssica Dias Grácio" userId="ba7441ad-a8d0-4d86-ac81-169adbcbc106" providerId="ADAL" clId="{F1CC8B72-940E-4E9A-9BCC-8C5CC59DD89C}" dt="2025-05-05T17:37:29.199" v="439" actId="20577"/>
          <ac:spMkLst>
            <pc:docMk/>
            <pc:sldMk cId="0" sldId="260"/>
            <ac:spMk id="387" creationId="{00000000-0000-0000-0000-000000000000}"/>
          </ac:spMkLst>
        </pc:spChg>
      </pc:sldChg>
      <pc:sldChg chg="addSp delSp modSp mod modNotesTx">
        <pc:chgData name="Jéssica Dias Grácio" userId="ba7441ad-a8d0-4d86-ac81-169adbcbc106" providerId="ADAL" clId="{F1CC8B72-940E-4E9A-9BCC-8C5CC59DD89C}" dt="2025-05-05T20:36:06.983" v="484" actId="20577"/>
        <pc:sldMkLst>
          <pc:docMk/>
          <pc:sldMk cId="3303960707" sldId="312"/>
        </pc:sldMkLst>
        <pc:spChg chg="add mod">
          <ac:chgData name="Jéssica Dias Grácio" userId="ba7441ad-a8d0-4d86-ac81-169adbcbc106" providerId="ADAL" clId="{F1CC8B72-940E-4E9A-9BCC-8C5CC59DD89C}" dt="2025-05-05T20:36:06.983" v="484" actId="20577"/>
          <ac:spMkLst>
            <pc:docMk/>
            <pc:sldMk cId="3303960707" sldId="312"/>
            <ac:spMk id="3" creationId="{C8E705B4-4625-0F08-7D24-110B15843FAA}"/>
          </ac:spMkLst>
        </pc:spChg>
      </pc:sldChg>
      <pc:sldChg chg="addSp delSp modSp mod modNotesTx">
        <pc:chgData name="Jéssica Dias Grácio" userId="ba7441ad-a8d0-4d86-ac81-169adbcbc106" providerId="ADAL" clId="{F1CC8B72-940E-4E9A-9BCC-8C5CC59DD89C}" dt="2025-05-05T20:36:15.031" v="489" actId="20577"/>
        <pc:sldMkLst>
          <pc:docMk/>
          <pc:sldMk cId="204193058" sldId="313"/>
        </pc:sldMkLst>
      </pc:sldChg>
      <pc:sldChg chg="addSp delSp modSp mod modNotesTx">
        <pc:chgData name="Jéssica Dias Grácio" userId="ba7441ad-a8d0-4d86-ac81-169adbcbc106" providerId="ADAL" clId="{F1CC8B72-940E-4E9A-9BCC-8C5CC59DD89C}" dt="2025-05-05T20:36:21.077" v="492" actId="20577"/>
        <pc:sldMkLst>
          <pc:docMk/>
          <pc:sldMk cId="98260141" sldId="314"/>
        </pc:sldMkLst>
      </pc:sldChg>
      <pc:sldChg chg="addSp delSp modSp mod modNotesTx">
        <pc:chgData name="Jéssica Dias Grácio" userId="ba7441ad-a8d0-4d86-ac81-169adbcbc106" providerId="ADAL" clId="{F1CC8B72-940E-4E9A-9BCC-8C5CC59DD89C}" dt="2025-05-05T20:36:28.890" v="496" actId="20577"/>
        <pc:sldMkLst>
          <pc:docMk/>
          <pc:sldMk cId="1403748412" sldId="315"/>
        </pc:sldMkLst>
      </pc:sldChg>
      <pc:sldChg chg="addSp delSp modSp mod modNotesTx">
        <pc:chgData name="Jéssica Dias Grácio" userId="ba7441ad-a8d0-4d86-ac81-169adbcbc106" providerId="ADAL" clId="{F1CC8B72-940E-4E9A-9BCC-8C5CC59DD89C}" dt="2025-05-05T20:36:35.255" v="500" actId="20577"/>
        <pc:sldMkLst>
          <pc:docMk/>
          <pc:sldMk cId="1581465537" sldId="316"/>
        </pc:sldMkLst>
      </pc:sldChg>
      <pc:sldChg chg="addSp modSp mod modNotesTx">
        <pc:chgData name="Jéssica Dias Grácio" userId="ba7441ad-a8d0-4d86-ac81-169adbcbc106" providerId="ADAL" clId="{F1CC8B72-940E-4E9A-9BCC-8C5CC59DD89C}" dt="2025-05-05T20:36:40.029" v="502" actId="20577"/>
        <pc:sldMkLst>
          <pc:docMk/>
          <pc:sldMk cId="397663134" sldId="317"/>
        </pc:sldMkLst>
      </pc:sldChg>
      <pc:sldChg chg="addSp modSp mod modNotesTx">
        <pc:chgData name="Jéssica Dias Grácio" userId="ba7441ad-a8d0-4d86-ac81-169adbcbc106" providerId="ADAL" clId="{F1CC8B72-940E-4E9A-9BCC-8C5CC59DD89C}" dt="2025-05-05T20:36:57.927" v="511" actId="20577"/>
        <pc:sldMkLst>
          <pc:docMk/>
          <pc:sldMk cId="3385908455" sldId="318"/>
        </pc:sldMkLst>
      </pc:sldChg>
      <pc:sldChg chg="addSp modSp mod modNotesTx">
        <pc:chgData name="Jéssica Dias Grácio" userId="ba7441ad-a8d0-4d86-ac81-169adbcbc106" providerId="ADAL" clId="{F1CC8B72-940E-4E9A-9BCC-8C5CC59DD89C}" dt="2025-05-05T20:36:46.861" v="505" actId="20577"/>
        <pc:sldMkLst>
          <pc:docMk/>
          <pc:sldMk cId="4102675209" sldId="320"/>
        </pc:sldMkLst>
      </pc:sldChg>
      <pc:sldChg chg="addSp modSp mod modNotesTx">
        <pc:chgData name="Jéssica Dias Grácio" userId="ba7441ad-a8d0-4d86-ac81-169adbcbc106" providerId="ADAL" clId="{F1CC8B72-940E-4E9A-9BCC-8C5CC59DD89C}" dt="2025-05-05T20:37:02.876" v="514" actId="20577"/>
        <pc:sldMkLst>
          <pc:docMk/>
          <pc:sldMk cId="1588871475" sldId="321"/>
        </pc:sldMkLst>
      </pc:sldChg>
      <pc:sldChg chg="del">
        <pc:chgData name="Jéssica Dias Grácio" userId="ba7441ad-a8d0-4d86-ac81-169adbcbc106" providerId="ADAL" clId="{F1CC8B72-940E-4E9A-9BCC-8C5CC59DD89C}" dt="2025-05-05T16:47:39.011" v="34" actId="47"/>
        <pc:sldMkLst>
          <pc:docMk/>
          <pc:sldMk cId="716853855" sldId="322"/>
        </pc:sldMkLst>
      </pc:sldChg>
      <pc:sldChg chg="addSp modSp mod modNotesTx">
        <pc:chgData name="Jéssica Dias Grácio" userId="ba7441ad-a8d0-4d86-ac81-169adbcbc106" providerId="ADAL" clId="{F1CC8B72-940E-4E9A-9BCC-8C5CC59DD89C}" dt="2025-05-05T20:38:07.546" v="534" actId="20577"/>
        <pc:sldMkLst>
          <pc:docMk/>
          <pc:sldMk cId="1413168235" sldId="323"/>
        </pc:sldMkLst>
      </pc:sldChg>
      <pc:sldChg chg="addSp modSp mod modNotesTx">
        <pc:chgData name="Jéssica Dias Grácio" userId="ba7441ad-a8d0-4d86-ac81-169adbcbc106" providerId="ADAL" clId="{F1CC8B72-940E-4E9A-9BCC-8C5CC59DD89C}" dt="2025-05-05T20:37:14.732" v="522" actId="20577"/>
        <pc:sldMkLst>
          <pc:docMk/>
          <pc:sldMk cId="3002818984" sldId="325"/>
        </pc:sldMkLst>
      </pc:sldChg>
      <pc:sldChg chg="addSp modSp mod ord modNotesTx">
        <pc:chgData name="Jéssica Dias Grácio" userId="ba7441ad-a8d0-4d86-ac81-169adbcbc106" providerId="ADAL" clId="{F1CC8B72-940E-4E9A-9BCC-8C5CC59DD89C}" dt="2025-05-05T20:37:09.281" v="517" actId="20577"/>
        <pc:sldMkLst>
          <pc:docMk/>
          <pc:sldMk cId="2325254659" sldId="326"/>
        </pc:sldMkLst>
      </pc:sldChg>
      <pc:sldChg chg="addSp modSp mod modNotesTx">
        <pc:chgData name="Jéssica Dias Grácio" userId="ba7441ad-a8d0-4d86-ac81-169adbcbc106" providerId="ADAL" clId="{F1CC8B72-940E-4E9A-9BCC-8C5CC59DD89C}" dt="2025-05-05T20:36:51.976" v="508" actId="20577"/>
        <pc:sldMkLst>
          <pc:docMk/>
          <pc:sldMk cId="1826614666" sldId="327"/>
        </pc:sldMkLst>
      </pc:sldChg>
      <pc:sldChg chg="addSp modSp mod modNotesTx">
        <pc:chgData name="Jéssica Dias Grácio" userId="ba7441ad-a8d0-4d86-ac81-169adbcbc106" providerId="ADAL" clId="{F1CC8B72-940E-4E9A-9BCC-8C5CC59DD89C}" dt="2025-05-05T20:37:34.287" v="531" actId="20577"/>
        <pc:sldMkLst>
          <pc:docMk/>
          <pc:sldMk cId="1356167741" sldId="329"/>
        </pc:sldMkLst>
      </pc:sldChg>
      <pc:sldChg chg="addSp modSp mod modNotesTx">
        <pc:chgData name="Jéssica Dias Grácio" userId="ba7441ad-a8d0-4d86-ac81-169adbcbc106" providerId="ADAL" clId="{F1CC8B72-940E-4E9A-9BCC-8C5CC59DD89C}" dt="2025-05-05T20:37:28.359" v="528" actId="1076"/>
        <pc:sldMkLst>
          <pc:docMk/>
          <pc:sldMk cId="2733303746" sldId="330"/>
        </pc:sldMkLst>
      </pc:sldChg>
    </pc:docChg>
  </pc:docChgLst>
  <pc:docChgLst>
    <pc:chgData name="Jéssica Dias Grácio" userId="ba7441ad-a8d0-4d86-ac81-169adbcbc106" providerId="ADAL" clId="{95BB6063-DF69-4CF9-826C-565D5ABACDC9}"/>
    <pc:docChg chg="undo custSel addSld delSld modSld sldOrd">
      <pc:chgData name="Jéssica Dias Grácio" userId="ba7441ad-a8d0-4d86-ac81-169adbcbc106" providerId="ADAL" clId="{95BB6063-DF69-4CF9-826C-565D5ABACDC9}" dt="2025-07-03T18:46:24.608" v="1750" actId="20577"/>
      <pc:docMkLst>
        <pc:docMk/>
      </pc:docMkLst>
      <pc:sldChg chg="addSp delSp modSp mod">
        <pc:chgData name="Jéssica Dias Grácio" userId="ba7441ad-a8d0-4d86-ac81-169adbcbc106" providerId="ADAL" clId="{95BB6063-DF69-4CF9-826C-565D5ABACDC9}" dt="2025-07-01T18:20:12.511" v="158" actId="1076"/>
        <pc:sldMkLst>
          <pc:docMk/>
          <pc:sldMk cId="0" sldId="256"/>
        </pc:sldMkLst>
        <pc:spChg chg="add mod">
          <ac:chgData name="Jéssica Dias Grácio" userId="ba7441ad-a8d0-4d86-ac81-169adbcbc106" providerId="ADAL" clId="{95BB6063-DF69-4CF9-826C-565D5ABACDC9}" dt="2025-07-01T18:20:04.148" v="156" actId="20577"/>
          <ac:spMkLst>
            <pc:docMk/>
            <pc:sldMk cId="0" sldId="256"/>
            <ac:spMk id="4" creationId="{C5651A38-72DC-1F48-4F38-0F8B483D41B4}"/>
          </ac:spMkLst>
        </pc:spChg>
        <pc:spChg chg="mod">
          <ac:chgData name="Jéssica Dias Grácio" userId="ba7441ad-a8d0-4d86-ac81-169adbcbc106" providerId="ADAL" clId="{95BB6063-DF69-4CF9-826C-565D5ABACDC9}" dt="2025-07-01T18:20:12.511" v="158" actId="1076"/>
          <ac:spMkLst>
            <pc:docMk/>
            <pc:sldMk cId="0" sldId="256"/>
            <ac:spMk id="326" creationId="{00000000-0000-0000-0000-000000000000}"/>
          </ac:spMkLst>
        </pc:spChg>
      </pc:sldChg>
      <pc:sldChg chg="addSp delSp modSp mod">
        <pc:chgData name="Jéssica Dias Grácio" userId="ba7441ad-a8d0-4d86-ac81-169adbcbc106" providerId="ADAL" clId="{95BB6063-DF69-4CF9-826C-565D5ABACDC9}" dt="2025-07-01T18:39:20.795" v="989" actId="20577"/>
        <pc:sldMkLst>
          <pc:docMk/>
          <pc:sldMk cId="0" sldId="258"/>
        </pc:sldMkLst>
        <pc:spChg chg="mod">
          <ac:chgData name="Jéssica Dias Grácio" userId="ba7441ad-a8d0-4d86-ac81-169adbcbc106" providerId="ADAL" clId="{95BB6063-DF69-4CF9-826C-565D5ABACDC9}" dt="2025-07-01T18:29:49.718" v="404" actId="404"/>
          <ac:spMkLst>
            <pc:docMk/>
            <pc:sldMk cId="0" sldId="258"/>
            <ac:spMk id="8" creationId="{26661615-58DF-4EFF-5785-2194E0F58F46}"/>
          </ac:spMkLst>
        </pc:spChg>
        <pc:spChg chg="mod">
          <ac:chgData name="Jéssica Dias Grácio" userId="ba7441ad-a8d0-4d86-ac81-169adbcbc106" providerId="ADAL" clId="{95BB6063-DF69-4CF9-826C-565D5ABACDC9}" dt="2025-07-01T18:29:31.219" v="395" actId="1076"/>
          <ac:spMkLst>
            <pc:docMk/>
            <pc:sldMk cId="0" sldId="258"/>
            <ac:spMk id="9" creationId="{A57F45B9-36BE-D239-036E-30098CB52EE0}"/>
          </ac:spMkLst>
        </pc:spChg>
        <pc:spChg chg="add mod">
          <ac:chgData name="Jéssica Dias Grácio" userId="ba7441ad-a8d0-4d86-ac81-169adbcbc106" providerId="ADAL" clId="{95BB6063-DF69-4CF9-826C-565D5ABACDC9}" dt="2025-07-01T18:28:49.174" v="377" actId="465"/>
          <ac:spMkLst>
            <pc:docMk/>
            <pc:sldMk cId="0" sldId="258"/>
            <ac:spMk id="11" creationId="{99F06606-D4E7-F676-C139-6F56F964BD92}"/>
          </ac:spMkLst>
        </pc:spChg>
        <pc:spChg chg="add mod">
          <ac:chgData name="Jéssica Dias Grácio" userId="ba7441ad-a8d0-4d86-ac81-169adbcbc106" providerId="ADAL" clId="{95BB6063-DF69-4CF9-826C-565D5ABACDC9}" dt="2025-07-01T18:35:44.670" v="647" actId="1076"/>
          <ac:spMkLst>
            <pc:docMk/>
            <pc:sldMk cId="0" sldId="258"/>
            <ac:spMk id="12" creationId="{9CBE9204-9527-7679-2A03-0F5974243209}"/>
          </ac:spMkLst>
        </pc:spChg>
        <pc:spChg chg="add mod">
          <ac:chgData name="Jéssica Dias Grácio" userId="ba7441ad-a8d0-4d86-ac81-169adbcbc106" providerId="ADAL" clId="{95BB6063-DF69-4CF9-826C-565D5ABACDC9}" dt="2025-07-01T18:28:49.174" v="377" actId="465"/>
          <ac:spMkLst>
            <pc:docMk/>
            <pc:sldMk cId="0" sldId="258"/>
            <ac:spMk id="15" creationId="{3AB7A61A-2A44-BDCC-5E25-8FA284A08F40}"/>
          </ac:spMkLst>
        </pc:spChg>
        <pc:spChg chg="add mod">
          <ac:chgData name="Jéssica Dias Grácio" userId="ba7441ad-a8d0-4d86-ac81-169adbcbc106" providerId="ADAL" clId="{95BB6063-DF69-4CF9-826C-565D5ABACDC9}" dt="2025-07-01T18:29:55.440" v="408" actId="20577"/>
          <ac:spMkLst>
            <pc:docMk/>
            <pc:sldMk cId="0" sldId="258"/>
            <ac:spMk id="16" creationId="{30AF8510-4156-8428-F945-E77EB03DE325}"/>
          </ac:spMkLst>
        </pc:spChg>
        <pc:spChg chg="add mod">
          <ac:chgData name="Jéssica Dias Grácio" userId="ba7441ad-a8d0-4d86-ac81-169adbcbc106" providerId="ADAL" clId="{95BB6063-DF69-4CF9-826C-565D5ABACDC9}" dt="2025-07-01T18:28:49.174" v="377" actId="465"/>
          <ac:spMkLst>
            <pc:docMk/>
            <pc:sldMk cId="0" sldId="258"/>
            <ac:spMk id="17" creationId="{BAE25CFC-D873-2831-3755-27AD3E77DD9F}"/>
          </ac:spMkLst>
        </pc:spChg>
        <pc:spChg chg="add mod">
          <ac:chgData name="Jéssica Dias Grácio" userId="ba7441ad-a8d0-4d86-ac81-169adbcbc106" providerId="ADAL" clId="{95BB6063-DF69-4CF9-826C-565D5ABACDC9}" dt="2025-07-01T18:29:57.140" v="410" actId="20577"/>
          <ac:spMkLst>
            <pc:docMk/>
            <pc:sldMk cId="0" sldId="258"/>
            <ac:spMk id="18" creationId="{37278931-710C-641C-5931-21D89E509753}"/>
          </ac:spMkLst>
        </pc:spChg>
        <pc:spChg chg="add mod">
          <ac:chgData name="Jéssica Dias Grácio" userId="ba7441ad-a8d0-4d86-ac81-169adbcbc106" providerId="ADAL" clId="{95BB6063-DF69-4CF9-826C-565D5ABACDC9}" dt="2025-07-01T18:28:49.174" v="377" actId="465"/>
          <ac:spMkLst>
            <pc:docMk/>
            <pc:sldMk cId="0" sldId="258"/>
            <ac:spMk id="24" creationId="{22C17978-2E61-1C21-B3E9-96401EDFEE00}"/>
          </ac:spMkLst>
        </pc:spChg>
        <pc:spChg chg="add mod">
          <ac:chgData name="Jéssica Dias Grácio" userId="ba7441ad-a8d0-4d86-ac81-169adbcbc106" providerId="ADAL" clId="{95BB6063-DF69-4CF9-826C-565D5ABACDC9}" dt="2025-07-01T18:29:58.703" v="412" actId="20577"/>
          <ac:spMkLst>
            <pc:docMk/>
            <pc:sldMk cId="0" sldId="258"/>
            <ac:spMk id="25" creationId="{7ADF014F-31C1-7677-F394-133B1D52BEC3}"/>
          </ac:spMkLst>
        </pc:spChg>
        <pc:spChg chg="add mod">
          <ac:chgData name="Jéssica Dias Grácio" userId="ba7441ad-a8d0-4d86-ac81-169adbcbc106" providerId="ADAL" clId="{95BB6063-DF69-4CF9-826C-565D5ABACDC9}" dt="2025-07-01T18:35:44.670" v="647" actId="1076"/>
          <ac:spMkLst>
            <pc:docMk/>
            <pc:sldMk cId="0" sldId="258"/>
            <ac:spMk id="26" creationId="{E819A338-A2BC-5DB6-348E-168C0349E0FC}"/>
          </ac:spMkLst>
        </pc:spChg>
        <pc:spChg chg="add mod">
          <ac:chgData name="Jéssica Dias Grácio" userId="ba7441ad-a8d0-4d86-ac81-169adbcbc106" providerId="ADAL" clId="{95BB6063-DF69-4CF9-826C-565D5ABACDC9}" dt="2025-07-01T18:30:00.258" v="414" actId="20577"/>
          <ac:spMkLst>
            <pc:docMk/>
            <pc:sldMk cId="0" sldId="258"/>
            <ac:spMk id="27" creationId="{439E7E15-826C-45E2-CCD8-8BD3BC2B8837}"/>
          </ac:spMkLst>
        </pc:spChg>
        <pc:spChg chg="add mod">
          <ac:chgData name="Jéssica Dias Grácio" userId="ba7441ad-a8d0-4d86-ac81-169adbcbc106" providerId="ADAL" clId="{95BB6063-DF69-4CF9-826C-565D5ABACDC9}" dt="2025-07-01T18:30:24.738" v="421" actId="14100"/>
          <ac:spMkLst>
            <pc:docMk/>
            <pc:sldMk cId="0" sldId="258"/>
            <ac:spMk id="28" creationId="{C15FF675-9251-E608-89FC-07F63ED1B842}"/>
          </ac:spMkLst>
        </pc:spChg>
        <pc:spChg chg="add mod">
          <ac:chgData name="Jéssica Dias Grácio" userId="ba7441ad-a8d0-4d86-ac81-169adbcbc106" providerId="ADAL" clId="{95BB6063-DF69-4CF9-826C-565D5ABACDC9}" dt="2025-07-01T18:35:44.670" v="647" actId="1076"/>
          <ac:spMkLst>
            <pc:docMk/>
            <pc:sldMk cId="0" sldId="258"/>
            <ac:spMk id="29" creationId="{BE0D781C-110D-D5B4-6999-B8A43A5F638F}"/>
          </ac:spMkLst>
        </pc:spChg>
        <pc:spChg chg="add mod">
          <ac:chgData name="Jéssica Dias Grácio" userId="ba7441ad-a8d0-4d86-ac81-169adbcbc106" providerId="ADAL" clId="{95BB6063-DF69-4CF9-826C-565D5ABACDC9}" dt="2025-07-01T18:30:14.188" v="418" actId="20577"/>
          <ac:spMkLst>
            <pc:docMk/>
            <pc:sldMk cId="0" sldId="258"/>
            <ac:spMk id="30" creationId="{9BBBFFF0-710A-ACC9-FAA9-03DA0CC39DC1}"/>
          </ac:spMkLst>
        </pc:spChg>
        <pc:spChg chg="add mod">
          <ac:chgData name="Jéssica Dias Grácio" userId="ba7441ad-a8d0-4d86-ac81-169adbcbc106" providerId="ADAL" clId="{95BB6063-DF69-4CF9-826C-565D5ABACDC9}" dt="2025-07-01T18:35:48.219" v="648" actId="1076"/>
          <ac:spMkLst>
            <pc:docMk/>
            <pc:sldMk cId="0" sldId="258"/>
            <ac:spMk id="33" creationId="{FB672FA0-C38E-D2F5-76AA-C7D389CAEE7A}"/>
          </ac:spMkLst>
        </pc:spChg>
        <pc:spChg chg="add mod">
          <ac:chgData name="Jéssica Dias Grácio" userId="ba7441ad-a8d0-4d86-ac81-169adbcbc106" providerId="ADAL" clId="{95BB6063-DF69-4CF9-826C-565D5ABACDC9}" dt="2025-07-01T18:35:44.670" v="647" actId="1076"/>
          <ac:spMkLst>
            <pc:docMk/>
            <pc:sldMk cId="0" sldId="258"/>
            <ac:spMk id="34" creationId="{A3109E26-9261-CB57-509D-1C57182F299C}"/>
          </ac:spMkLst>
        </pc:spChg>
        <pc:spChg chg="add mod">
          <ac:chgData name="Jéssica Dias Grácio" userId="ba7441ad-a8d0-4d86-ac81-169adbcbc106" providerId="ADAL" clId="{95BB6063-DF69-4CF9-826C-565D5ABACDC9}" dt="2025-07-01T18:33:48.340" v="617" actId="20577"/>
          <ac:spMkLst>
            <pc:docMk/>
            <pc:sldMk cId="0" sldId="258"/>
            <ac:spMk id="35" creationId="{36D6C656-90B6-D75D-3994-E0582A27F993}"/>
          </ac:spMkLst>
        </pc:spChg>
        <pc:spChg chg="add mod">
          <ac:chgData name="Jéssica Dias Grácio" userId="ba7441ad-a8d0-4d86-ac81-169adbcbc106" providerId="ADAL" clId="{95BB6063-DF69-4CF9-826C-565D5ABACDC9}" dt="2025-07-01T18:35:31.515" v="645" actId="1076"/>
          <ac:spMkLst>
            <pc:docMk/>
            <pc:sldMk cId="0" sldId="258"/>
            <ac:spMk id="36" creationId="{4395F041-E764-0789-C800-445A1B87F57B}"/>
          </ac:spMkLst>
        </pc:spChg>
        <pc:spChg chg="add mod">
          <ac:chgData name="Jéssica Dias Grácio" userId="ba7441ad-a8d0-4d86-ac81-169adbcbc106" providerId="ADAL" clId="{95BB6063-DF69-4CF9-826C-565D5ABACDC9}" dt="2025-07-01T18:34:34.966" v="635" actId="1076"/>
          <ac:spMkLst>
            <pc:docMk/>
            <pc:sldMk cId="0" sldId="258"/>
            <ac:spMk id="37" creationId="{931A1009-1E7E-FD13-B96E-BEC02C882816}"/>
          </ac:spMkLst>
        </pc:spChg>
        <pc:spChg chg="add mod">
          <ac:chgData name="Jéssica Dias Grácio" userId="ba7441ad-a8d0-4d86-ac81-169adbcbc106" providerId="ADAL" clId="{95BB6063-DF69-4CF9-826C-565D5ABACDC9}" dt="2025-07-01T18:34:34.966" v="635" actId="1076"/>
          <ac:spMkLst>
            <pc:docMk/>
            <pc:sldMk cId="0" sldId="258"/>
            <ac:spMk id="38" creationId="{92C9ACDC-9049-9F17-F971-F592B529610A}"/>
          </ac:spMkLst>
        </pc:spChg>
        <pc:spChg chg="add mod">
          <ac:chgData name="Jéssica Dias Grácio" userId="ba7441ad-a8d0-4d86-ac81-169adbcbc106" providerId="ADAL" clId="{95BB6063-DF69-4CF9-826C-565D5ABACDC9}" dt="2025-07-01T18:35:44.670" v="647" actId="1076"/>
          <ac:spMkLst>
            <pc:docMk/>
            <pc:sldMk cId="0" sldId="258"/>
            <ac:spMk id="39" creationId="{831A4BBB-CE1D-FD0D-122E-E1AD2F9130E1}"/>
          </ac:spMkLst>
        </pc:spChg>
        <pc:spChg chg="add mod">
          <ac:chgData name="Jéssica Dias Grácio" userId="ba7441ad-a8d0-4d86-ac81-169adbcbc106" providerId="ADAL" clId="{95BB6063-DF69-4CF9-826C-565D5ABACDC9}" dt="2025-07-01T18:35:31.515" v="645" actId="1076"/>
          <ac:spMkLst>
            <pc:docMk/>
            <pc:sldMk cId="0" sldId="258"/>
            <ac:spMk id="40" creationId="{9283ECB7-1F6C-5BCC-CEEC-00359972A944}"/>
          </ac:spMkLst>
        </pc:spChg>
        <pc:spChg chg="add mod">
          <ac:chgData name="Jéssica Dias Grácio" userId="ba7441ad-a8d0-4d86-ac81-169adbcbc106" providerId="ADAL" clId="{95BB6063-DF69-4CF9-826C-565D5ABACDC9}" dt="2025-07-01T18:35:31.515" v="645" actId="1076"/>
          <ac:spMkLst>
            <pc:docMk/>
            <pc:sldMk cId="0" sldId="258"/>
            <ac:spMk id="41" creationId="{834BA84E-C714-FD8C-2F03-72C57F0EACE3}"/>
          </ac:spMkLst>
        </pc:spChg>
        <pc:spChg chg="add mod">
          <ac:chgData name="Jéssica Dias Grácio" userId="ba7441ad-a8d0-4d86-ac81-169adbcbc106" providerId="ADAL" clId="{95BB6063-DF69-4CF9-826C-565D5ABACDC9}" dt="2025-07-01T18:39:20.795" v="989" actId="20577"/>
          <ac:spMkLst>
            <pc:docMk/>
            <pc:sldMk cId="0" sldId="258"/>
            <ac:spMk id="42" creationId="{C24F5725-BDE8-E2FB-E59B-2126ACFAB596}"/>
          </ac:spMkLst>
        </pc:spChg>
        <pc:spChg chg="add mod">
          <ac:chgData name="Jéssica Dias Grácio" userId="ba7441ad-a8d0-4d86-ac81-169adbcbc106" providerId="ADAL" clId="{95BB6063-DF69-4CF9-826C-565D5ABACDC9}" dt="2025-07-01T18:34:51.103" v="637" actId="1076"/>
          <ac:spMkLst>
            <pc:docMk/>
            <pc:sldMk cId="0" sldId="258"/>
            <ac:spMk id="43" creationId="{8360CDB4-DD45-7E7D-71E6-4B44C5D17050}"/>
          </ac:spMkLst>
        </pc:spChg>
        <pc:spChg chg="add mod">
          <ac:chgData name="Jéssica Dias Grácio" userId="ba7441ad-a8d0-4d86-ac81-169adbcbc106" providerId="ADAL" clId="{95BB6063-DF69-4CF9-826C-565D5ABACDC9}" dt="2025-07-01T18:35:44.670" v="647" actId="1076"/>
          <ac:spMkLst>
            <pc:docMk/>
            <pc:sldMk cId="0" sldId="258"/>
            <ac:spMk id="44" creationId="{16A73C55-0344-D180-D9C8-93C68FB1DD09}"/>
          </ac:spMkLst>
        </pc:spChg>
        <pc:spChg chg="add mod">
          <ac:chgData name="Jéssica Dias Grácio" userId="ba7441ad-a8d0-4d86-ac81-169adbcbc106" providerId="ADAL" clId="{95BB6063-DF69-4CF9-826C-565D5ABACDC9}" dt="2025-07-01T18:35:03.083" v="640" actId="1076"/>
          <ac:spMkLst>
            <pc:docMk/>
            <pc:sldMk cId="0" sldId="258"/>
            <ac:spMk id="45" creationId="{DD691357-51DC-99FA-0AD5-5E6E8989F754}"/>
          </ac:spMkLst>
        </pc:spChg>
        <pc:spChg chg="add mod">
          <ac:chgData name="Jéssica Dias Grácio" userId="ba7441ad-a8d0-4d86-ac81-169adbcbc106" providerId="ADAL" clId="{95BB6063-DF69-4CF9-826C-565D5ABACDC9}" dt="2025-07-01T18:35:31.515" v="645" actId="1076"/>
          <ac:spMkLst>
            <pc:docMk/>
            <pc:sldMk cId="0" sldId="258"/>
            <ac:spMk id="46" creationId="{936AC9B4-9BDC-01EC-FE69-C7C060B73214}"/>
          </ac:spMkLst>
        </pc:spChg>
        <pc:spChg chg="add mod">
          <ac:chgData name="Jéssica Dias Grácio" userId="ba7441ad-a8d0-4d86-ac81-169adbcbc106" providerId="ADAL" clId="{95BB6063-DF69-4CF9-826C-565D5ABACDC9}" dt="2025-07-01T18:35:31.515" v="645" actId="1076"/>
          <ac:spMkLst>
            <pc:docMk/>
            <pc:sldMk cId="0" sldId="258"/>
            <ac:spMk id="47" creationId="{35E50271-E700-C473-CCF7-34EFA43B9C23}"/>
          </ac:spMkLst>
        </pc:spChg>
        <pc:spChg chg="add mod">
          <ac:chgData name="Jéssica Dias Grácio" userId="ba7441ad-a8d0-4d86-ac81-169adbcbc106" providerId="ADAL" clId="{95BB6063-DF69-4CF9-826C-565D5ABACDC9}" dt="2025-07-01T18:35:19.003" v="642" actId="1076"/>
          <ac:spMkLst>
            <pc:docMk/>
            <pc:sldMk cId="0" sldId="258"/>
            <ac:spMk id="48" creationId="{BCC1451A-9C6A-1E65-902B-9DCF454DEA6C}"/>
          </ac:spMkLst>
        </pc:spChg>
        <pc:spChg chg="add mod">
          <ac:chgData name="Jéssica Dias Grácio" userId="ba7441ad-a8d0-4d86-ac81-169adbcbc106" providerId="ADAL" clId="{95BB6063-DF69-4CF9-826C-565D5ABACDC9}" dt="2025-07-01T18:35:44.670" v="647" actId="1076"/>
          <ac:spMkLst>
            <pc:docMk/>
            <pc:sldMk cId="0" sldId="258"/>
            <ac:spMk id="49" creationId="{8DAB5129-0668-D4F4-7B44-A621992FAD82}"/>
          </ac:spMkLst>
        </pc:spChg>
        <pc:spChg chg="add mod">
          <ac:chgData name="Jéssica Dias Grácio" userId="ba7441ad-a8d0-4d86-ac81-169adbcbc106" providerId="ADAL" clId="{95BB6063-DF69-4CF9-826C-565D5ABACDC9}" dt="2025-07-01T18:35:15.706" v="641" actId="1076"/>
          <ac:spMkLst>
            <pc:docMk/>
            <pc:sldMk cId="0" sldId="258"/>
            <ac:spMk id="50" creationId="{81DB7E98-0354-FA43-B304-B48A765254BD}"/>
          </ac:spMkLst>
        </pc:spChg>
        <pc:spChg chg="mod">
          <ac:chgData name="Jéssica Dias Grácio" userId="ba7441ad-a8d0-4d86-ac81-169adbcbc106" providerId="ADAL" clId="{95BB6063-DF69-4CF9-826C-565D5ABACDC9}" dt="2025-07-01T18:35:44.670" v="647" actId="1076"/>
          <ac:spMkLst>
            <pc:docMk/>
            <pc:sldMk cId="0" sldId="258"/>
            <ac:spMk id="342" creationId="{00000000-0000-0000-0000-000000000000}"/>
          </ac:spMkLst>
        </pc:spChg>
        <pc:spChg chg="mod">
          <ac:chgData name="Jéssica Dias Grácio" userId="ba7441ad-a8d0-4d86-ac81-169adbcbc106" providerId="ADAL" clId="{95BB6063-DF69-4CF9-826C-565D5ABACDC9}" dt="2025-07-01T18:28:44.514" v="375" actId="12788"/>
          <ac:spMkLst>
            <pc:docMk/>
            <pc:sldMk cId="0" sldId="258"/>
            <ac:spMk id="348" creationId="{00000000-0000-0000-0000-000000000000}"/>
          </ac:spMkLst>
        </pc:spChg>
        <pc:spChg chg="mod">
          <ac:chgData name="Jéssica Dias Grácio" userId="ba7441ad-a8d0-4d86-ac81-169adbcbc106" providerId="ADAL" clId="{95BB6063-DF69-4CF9-826C-565D5ABACDC9}" dt="2025-07-01T18:28:34.087" v="374" actId="1076"/>
          <ac:spMkLst>
            <pc:docMk/>
            <pc:sldMk cId="0" sldId="258"/>
            <ac:spMk id="354" creationId="{00000000-0000-0000-0000-000000000000}"/>
          </ac:spMkLst>
        </pc:spChg>
        <pc:spChg chg="mod">
          <ac:chgData name="Jéssica Dias Grácio" userId="ba7441ad-a8d0-4d86-ac81-169adbcbc106" providerId="ADAL" clId="{95BB6063-DF69-4CF9-826C-565D5ABACDC9}" dt="2025-07-01T18:28:55.535" v="380" actId="404"/>
          <ac:spMkLst>
            <pc:docMk/>
            <pc:sldMk cId="0" sldId="258"/>
            <ac:spMk id="361" creationId="{00000000-0000-0000-0000-000000000000}"/>
          </ac:spMkLst>
        </pc:spChg>
        <pc:spChg chg="mod">
          <ac:chgData name="Jéssica Dias Grácio" userId="ba7441ad-a8d0-4d86-ac81-169adbcbc106" providerId="ADAL" clId="{95BB6063-DF69-4CF9-826C-565D5ABACDC9}" dt="2025-07-01T18:35:44.670" v="647" actId="1076"/>
          <ac:spMkLst>
            <pc:docMk/>
            <pc:sldMk cId="0" sldId="258"/>
            <ac:spMk id="362" creationId="{00000000-0000-0000-0000-000000000000}"/>
          </ac:spMkLst>
        </pc:spChg>
        <pc:spChg chg="mod">
          <ac:chgData name="Jéssica Dias Grácio" userId="ba7441ad-a8d0-4d86-ac81-169adbcbc106" providerId="ADAL" clId="{95BB6063-DF69-4CF9-826C-565D5ABACDC9}" dt="2025-07-01T18:29:10.707" v="385" actId="1076"/>
          <ac:spMkLst>
            <pc:docMk/>
            <pc:sldMk cId="0" sldId="258"/>
            <ac:spMk id="364" creationId="{00000000-0000-0000-0000-000000000000}"/>
          </ac:spMkLst>
        </pc:spChg>
        <pc:spChg chg="mod">
          <ac:chgData name="Jéssica Dias Grácio" userId="ba7441ad-a8d0-4d86-ac81-169adbcbc106" providerId="ADAL" clId="{95BB6063-DF69-4CF9-826C-565D5ABACDC9}" dt="2025-07-01T18:29:23.826" v="390" actId="1076"/>
          <ac:spMkLst>
            <pc:docMk/>
            <pc:sldMk cId="0" sldId="258"/>
            <ac:spMk id="366" creationId="{00000000-0000-0000-0000-000000000000}"/>
          </ac:spMkLst>
        </pc:spChg>
      </pc:sldChg>
      <pc:sldChg chg="addSp delSp modSp mod">
        <pc:chgData name="Jéssica Dias Grácio" userId="ba7441ad-a8d0-4d86-ac81-169adbcbc106" providerId="ADAL" clId="{95BB6063-DF69-4CF9-826C-565D5ABACDC9}" dt="2025-07-01T18:47:32.744" v="1454" actId="20577"/>
        <pc:sldMkLst>
          <pc:docMk/>
          <pc:sldMk cId="0" sldId="260"/>
        </pc:sldMkLst>
        <pc:spChg chg="add mod">
          <ac:chgData name="Jéssica Dias Grácio" userId="ba7441ad-a8d0-4d86-ac81-169adbcbc106" providerId="ADAL" clId="{95BB6063-DF69-4CF9-826C-565D5ABACDC9}" dt="2025-07-01T18:47:32.744" v="1454" actId="20577"/>
          <ac:spMkLst>
            <pc:docMk/>
            <pc:sldMk cId="0" sldId="260"/>
            <ac:spMk id="3" creationId="{4CF88542-EA97-8218-E4F0-0FD89685E7A3}"/>
          </ac:spMkLst>
        </pc:spChg>
        <pc:spChg chg="mod">
          <ac:chgData name="Jéssica Dias Grácio" userId="ba7441ad-a8d0-4d86-ac81-169adbcbc106" providerId="ADAL" clId="{95BB6063-DF69-4CF9-826C-565D5ABACDC9}" dt="2025-07-01T18:36:47.243" v="681" actId="20577"/>
          <ac:spMkLst>
            <pc:docMk/>
            <pc:sldMk cId="0" sldId="260"/>
            <ac:spMk id="387" creationId="{00000000-0000-0000-0000-000000000000}"/>
          </ac:spMkLst>
        </pc:spChg>
        <pc:spChg chg="mod">
          <ac:chgData name="Jéssica Dias Grácio" userId="ba7441ad-a8d0-4d86-ac81-169adbcbc106" providerId="ADAL" clId="{95BB6063-DF69-4CF9-826C-565D5ABACDC9}" dt="2025-07-01T18:36:45.736" v="680" actId="20577"/>
          <ac:spMkLst>
            <pc:docMk/>
            <pc:sldMk cId="0" sldId="260"/>
            <ac:spMk id="390" creationId="{00000000-0000-0000-0000-000000000000}"/>
          </ac:spMkLst>
        </pc:spChg>
      </pc:sldChg>
      <pc:sldChg chg="modSp mod">
        <pc:chgData name="Jéssica Dias Grácio" userId="ba7441ad-a8d0-4d86-ac81-169adbcbc106" providerId="ADAL" clId="{95BB6063-DF69-4CF9-826C-565D5ABACDC9}" dt="2025-07-01T18:37:21.827" v="706" actId="20577"/>
        <pc:sldMkLst>
          <pc:docMk/>
          <pc:sldMk cId="1572032101" sldId="306"/>
        </pc:sldMkLst>
        <pc:spChg chg="mod">
          <ac:chgData name="Jéssica Dias Grácio" userId="ba7441ad-a8d0-4d86-ac81-169adbcbc106" providerId="ADAL" clId="{95BB6063-DF69-4CF9-826C-565D5ABACDC9}" dt="2025-07-01T18:37:21.827" v="706" actId="20577"/>
          <ac:spMkLst>
            <pc:docMk/>
            <pc:sldMk cId="1572032101" sldId="306"/>
            <ac:spMk id="378" creationId="{4327AAF3-1E6E-202C-CF64-3F90A7DE9A86}"/>
          </ac:spMkLst>
        </pc:spChg>
      </pc:sldChg>
      <pc:sldChg chg="modSp mod">
        <pc:chgData name="Jéssica Dias Grácio" userId="ba7441ad-a8d0-4d86-ac81-169adbcbc106" providerId="ADAL" clId="{95BB6063-DF69-4CF9-826C-565D5ABACDC9}" dt="2025-07-01T18:37:30.664" v="729" actId="20577"/>
        <pc:sldMkLst>
          <pc:docMk/>
          <pc:sldMk cId="486000695" sldId="307"/>
        </pc:sldMkLst>
        <pc:spChg chg="mod">
          <ac:chgData name="Jéssica Dias Grácio" userId="ba7441ad-a8d0-4d86-ac81-169adbcbc106" providerId="ADAL" clId="{95BB6063-DF69-4CF9-826C-565D5ABACDC9}" dt="2025-07-01T18:37:30.664" v="729" actId="20577"/>
          <ac:spMkLst>
            <pc:docMk/>
            <pc:sldMk cId="486000695" sldId="307"/>
            <ac:spMk id="378" creationId="{C2E8CA79-A39B-D6D3-39AC-042A2144EF4C}"/>
          </ac:spMkLst>
        </pc:spChg>
      </pc:sldChg>
      <pc:sldChg chg="modSp mod">
        <pc:chgData name="Jéssica Dias Grácio" userId="ba7441ad-a8d0-4d86-ac81-169adbcbc106" providerId="ADAL" clId="{95BB6063-DF69-4CF9-826C-565D5ABACDC9}" dt="2025-07-01T18:37:37.300" v="743" actId="20577"/>
        <pc:sldMkLst>
          <pc:docMk/>
          <pc:sldMk cId="2977744570" sldId="308"/>
        </pc:sldMkLst>
        <pc:spChg chg="mod">
          <ac:chgData name="Jéssica Dias Grácio" userId="ba7441ad-a8d0-4d86-ac81-169adbcbc106" providerId="ADAL" clId="{95BB6063-DF69-4CF9-826C-565D5ABACDC9}" dt="2025-07-01T18:37:37.300" v="743" actId="20577"/>
          <ac:spMkLst>
            <pc:docMk/>
            <pc:sldMk cId="2977744570" sldId="308"/>
            <ac:spMk id="378" creationId="{A85A798A-72B6-4B4D-7BD7-600F21DD96E8}"/>
          </ac:spMkLst>
        </pc:spChg>
      </pc:sldChg>
      <pc:sldChg chg="modSp mod">
        <pc:chgData name="Jéssica Dias Grácio" userId="ba7441ad-a8d0-4d86-ac81-169adbcbc106" providerId="ADAL" clId="{95BB6063-DF69-4CF9-826C-565D5ABACDC9}" dt="2025-07-01T18:37:44.638" v="763" actId="20577"/>
        <pc:sldMkLst>
          <pc:docMk/>
          <pc:sldMk cId="529705975" sldId="309"/>
        </pc:sldMkLst>
        <pc:spChg chg="mod">
          <ac:chgData name="Jéssica Dias Grácio" userId="ba7441ad-a8d0-4d86-ac81-169adbcbc106" providerId="ADAL" clId="{95BB6063-DF69-4CF9-826C-565D5ABACDC9}" dt="2025-07-01T18:37:44.638" v="763" actId="20577"/>
          <ac:spMkLst>
            <pc:docMk/>
            <pc:sldMk cId="529705975" sldId="309"/>
            <ac:spMk id="378" creationId="{5020C28E-2D0D-99EE-5D40-239EE2146EEA}"/>
          </ac:spMkLst>
        </pc:spChg>
      </pc:sldChg>
      <pc:sldChg chg="modSp mod">
        <pc:chgData name="Jéssica Dias Grácio" userId="ba7441ad-a8d0-4d86-ac81-169adbcbc106" providerId="ADAL" clId="{95BB6063-DF69-4CF9-826C-565D5ABACDC9}" dt="2025-07-01T18:37:50.403" v="774" actId="20577"/>
        <pc:sldMkLst>
          <pc:docMk/>
          <pc:sldMk cId="82639652" sldId="310"/>
        </pc:sldMkLst>
        <pc:spChg chg="mod">
          <ac:chgData name="Jéssica Dias Grácio" userId="ba7441ad-a8d0-4d86-ac81-169adbcbc106" providerId="ADAL" clId="{95BB6063-DF69-4CF9-826C-565D5ABACDC9}" dt="2025-07-01T18:37:50.403" v="774" actId="20577"/>
          <ac:spMkLst>
            <pc:docMk/>
            <pc:sldMk cId="82639652" sldId="310"/>
            <ac:spMk id="378" creationId="{D5A9B660-0AA4-74BB-574D-C8C6247F4988}"/>
          </ac:spMkLst>
        </pc:spChg>
      </pc:sldChg>
      <pc:sldChg chg="modSp mod">
        <pc:chgData name="Jéssica Dias Grácio" userId="ba7441ad-a8d0-4d86-ac81-169adbcbc106" providerId="ADAL" clId="{95BB6063-DF69-4CF9-826C-565D5ABACDC9}" dt="2025-07-01T18:39:52.875" v="1028" actId="20577"/>
        <pc:sldMkLst>
          <pc:docMk/>
          <pc:sldMk cId="3229646663" sldId="311"/>
        </pc:sldMkLst>
        <pc:spChg chg="mod">
          <ac:chgData name="Jéssica Dias Grácio" userId="ba7441ad-a8d0-4d86-ac81-169adbcbc106" providerId="ADAL" clId="{95BB6063-DF69-4CF9-826C-565D5ABACDC9}" dt="2025-07-01T18:39:52.875" v="1028" actId="20577"/>
          <ac:spMkLst>
            <pc:docMk/>
            <pc:sldMk cId="3229646663" sldId="311"/>
            <ac:spMk id="380" creationId="{670D4F63-B513-C093-7888-3D64EEBB7120}"/>
          </ac:spMkLst>
        </pc:spChg>
      </pc:sldChg>
      <pc:sldChg chg="modSp mod">
        <pc:chgData name="Jéssica Dias Grácio" userId="ba7441ad-a8d0-4d86-ac81-169adbcbc106" providerId="ADAL" clId="{95BB6063-DF69-4CF9-826C-565D5ABACDC9}" dt="2025-07-01T18:36:02.461" v="649" actId="6549"/>
        <pc:sldMkLst>
          <pc:docMk/>
          <pc:sldMk cId="3303960707" sldId="312"/>
        </pc:sldMkLst>
        <pc:spChg chg="mod">
          <ac:chgData name="Jéssica Dias Grácio" userId="ba7441ad-a8d0-4d86-ac81-169adbcbc106" providerId="ADAL" clId="{95BB6063-DF69-4CF9-826C-565D5ABACDC9}" dt="2025-07-01T18:36:02.461" v="649" actId="6549"/>
          <ac:spMkLst>
            <pc:docMk/>
            <pc:sldMk cId="3303960707" sldId="312"/>
            <ac:spMk id="387" creationId="{52961C86-E8C3-29FA-4F8B-906DDB5F5C9C}"/>
          </ac:spMkLst>
        </pc:spChg>
      </pc:sldChg>
      <pc:sldChg chg="modSp add mod">
        <pc:chgData name="Jéssica Dias Grácio" userId="ba7441ad-a8d0-4d86-ac81-169adbcbc106" providerId="ADAL" clId="{95BB6063-DF69-4CF9-826C-565D5ABACDC9}" dt="2025-07-01T18:38:04.546" v="796" actId="20577"/>
        <pc:sldMkLst>
          <pc:docMk/>
          <pc:sldMk cId="3585574565" sldId="313"/>
        </pc:sldMkLst>
        <pc:spChg chg="mod">
          <ac:chgData name="Jéssica Dias Grácio" userId="ba7441ad-a8d0-4d86-ac81-169adbcbc106" providerId="ADAL" clId="{95BB6063-DF69-4CF9-826C-565D5ABACDC9}" dt="2025-07-01T18:38:04.546" v="796" actId="20577"/>
          <ac:spMkLst>
            <pc:docMk/>
            <pc:sldMk cId="3585574565" sldId="313"/>
            <ac:spMk id="378" creationId="{76BAED15-BA2A-EC07-F2C6-1131A21781F5}"/>
          </ac:spMkLst>
        </pc:spChg>
        <pc:spChg chg="mod">
          <ac:chgData name="Jéssica Dias Grácio" userId="ba7441ad-a8d0-4d86-ac81-169adbcbc106" providerId="ADAL" clId="{95BB6063-DF69-4CF9-826C-565D5ABACDC9}" dt="2025-07-01T18:38:00.407" v="782" actId="20577"/>
          <ac:spMkLst>
            <pc:docMk/>
            <pc:sldMk cId="3585574565" sldId="313"/>
            <ac:spMk id="380" creationId="{5821AC21-80D6-4DCF-A8DD-140DFBB21BF8}"/>
          </ac:spMkLst>
        </pc:spChg>
      </pc:sldChg>
      <pc:sldChg chg="del">
        <pc:chgData name="Jéssica Dias Grácio" userId="ba7441ad-a8d0-4d86-ac81-169adbcbc106" providerId="ADAL" clId="{95BB6063-DF69-4CF9-826C-565D5ABACDC9}" dt="2025-07-01T18:36:06.962" v="650" actId="47"/>
        <pc:sldMkLst>
          <pc:docMk/>
          <pc:sldMk cId="98260141" sldId="314"/>
        </pc:sldMkLst>
      </pc:sldChg>
      <pc:sldChg chg="modSp add mod">
        <pc:chgData name="Jéssica Dias Grácio" userId="ba7441ad-a8d0-4d86-ac81-169adbcbc106" providerId="ADAL" clId="{95BB6063-DF69-4CF9-826C-565D5ABACDC9}" dt="2025-07-01T18:42:08.084" v="1229" actId="20577"/>
        <pc:sldMkLst>
          <pc:docMk/>
          <pc:sldMk cId="265442672" sldId="314"/>
        </pc:sldMkLst>
        <pc:spChg chg="mod">
          <ac:chgData name="Jéssica Dias Grácio" userId="ba7441ad-a8d0-4d86-ac81-169adbcbc106" providerId="ADAL" clId="{95BB6063-DF69-4CF9-826C-565D5ABACDC9}" dt="2025-07-01T18:42:08.084" v="1229" actId="20577"/>
          <ac:spMkLst>
            <pc:docMk/>
            <pc:sldMk cId="265442672" sldId="314"/>
            <ac:spMk id="378" creationId="{193AEA32-9B8C-1A66-ED46-2608A3F32815}"/>
          </ac:spMkLst>
        </pc:spChg>
        <pc:spChg chg="mod">
          <ac:chgData name="Jéssica Dias Grácio" userId="ba7441ad-a8d0-4d86-ac81-169adbcbc106" providerId="ADAL" clId="{95BB6063-DF69-4CF9-826C-565D5ABACDC9}" dt="2025-07-01T18:38:23.327" v="851" actId="20577"/>
          <ac:spMkLst>
            <pc:docMk/>
            <pc:sldMk cId="265442672" sldId="314"/>
            <ac:spMk id="380" creationId="{66409C5D-DD6B-F9D7-BA36-7A2C88DAD114}"/>
          </ac:spMkLst>
        </pc:spChg>
      </pc:sldChg>
      <pc:sldChg chg="del">
        <pc:chgData name="Jéssica Dias Grácio" userId="ba7441ad-a8d0-4d86-ac81-169adbcbc106" providerId="ADAL" clId="{95BB6063-DF69-4CF9-826C-565D5ABACDC9}" dt="2025-07-01T18:36:08.197" v="651" actId="47"/>
        <pc:sldMkLst>
          <pc:docMk/>
          <pc:sldMk cId="1403748412" sldId="315"/>
        </pc:sldMkLst>
      </pc:sldChg>
      <pc:sldChg chg="modSp add mod">
        <pc:chgData name="Jéssica Dias Grácio" userId="ba7441ad-a8d0-4d86-ac81-169adbcbc106" providerId="ADAL" clId="{95BB6063-DF69-4CF9-826C-565D5ABACDC9}" dt="2025-07-01T18:38:34.929" v="898" actId="20577"/>
        <pc:sldMkLst>
          <pc:docMk/>
          <pc:sldMk cId="1808257960" sldId="315"/>
        </pc:sldMkLst>
        <pc:spChg chg="mod">
          <ac:chgData name="Jéssica Dias Grácio" userId="ba7441ad-a8d0-4d86-ac81-169adbcbc106" providerId="ADAL" clId="{95BB6063-DF69-4CF9-826C-565D5ABACDC9}" dt="2025-07-01T18:38:34.929" v="898" actId="20577"/>
          <ac:spMkLst>
            <pc:docMk/>
            <pc:sldMk cId="1808257960" sldId="315"/>
            <ac:spMk id="378" creationId="{FE836D9A-9C8C-2426-5968-92F67A8FBB08}"/>
          </ac:spMkLst>
        </pc:spChg>
        <pc:spChg chg="mod">
          <ac:chgData name="Jéssica Dias Grácio" userId="ba7441ad-a8d0-4d86-ac81-169adbcbc106" providerId="ADAL" clId="{95BB6063-DF69-4CF9-826C-565D5ABACDC9}" dt="2025-07-01T18:38:25.699" v="853" actId="20577"/>
          <ac:spMkLst>
            <pc:docMk/>
            <pc:sldMk cId="1808257960" sldId="315"/>
            <ac:spMk id="380" creationId="{C9477DD9-6C32-40CE-23A3-3296655012DB}"/>
          </ac:spMkLst>
        </pc:spChg>
      </pc:sldChg>
      <pc:sldChg chg="modSp add mod">
        <pc:chgData name="Jéssica Dias Grácio" userId="ba7441ad-a8d0-4d86-ac81-169adbcbc106" providerId="ADAL" clId="{95BB6063-DF69-4CF9-826C-565D5ABACDC9}" dt="2025-07-01T18:38:52.501" v="948" actId="20577"/>
        <pc:sldMkLst>
          <pc:docMk/>
          <pc:sldMk cId="449939810" sldId="316"/>
        </pc:sldMkLst>
        <pc:spChg chg="mod">
          <ac:chgData name="Jéssica Dias Grácio" userId="ba7441ad-a8d0-4d86-ac81-169adbcbc106" providerId="ADAL" clId="{95BB6063-DF69-4CF9-826C-565D5ABACDC9}" dt="2025-07-01T18:38:52.501" v="948" actId="20577"/>
          <ac:spMkLst>
            <pc:docMk/>
            <pc:sldMk cId="449939810" sldId="316"/>
            <ac:spMk id="378" creationId="{4B522B0D-BD25-0A06-D73E-817EEB897618}"/>
          </ac:spMkLst>
        </pc:spChg>
        <pc:spChg chg="mod">
          <ac:chgData name="Jéssica Dias Grácio" userId="ba7441ad-a8d0-4d86-ac81-169adbcbc106" providerId="ADAL" clId="{95BB6063-DF69-4CF9-826C-565D5ABACDC9}" dt="2025-07-01T18:38:40.869" v="902" actId="20577"/>
          <ac:spMkLst>
            <pc:docMk/>
            <pc:sldMk cId="449939810" sldId="316"/>
            <ac:spMk id="380" creationId="{69853024-7230-6671-B4C4-08FDAA92E398}"/>
          </ac:spMkLst>
        </pc:spChg>
      </pc:sldChg>
      <pc:sldChg chg="modSp add mod">
        <pc:chgData name="Jéssica Dias Grácio" userId="ba7441ad-a8d0-4d86-ac81-169adbcbc106" providerId="ADAL" clId="{95BB6063-DF69-4CF9-826C-565D5ABACDC9}" dt="2025-07-01T18:39:12.126" v="986" actId="20577"/>
        <pc:sldMkLst>
          <pc:docMk/>
          <pc:sldMk cId="661413449" sldId="317"/>
        </pc:sldMkLst>
        <pc:spChg chg="mod">
          <ac:chgData name="Jéssica Dias Grácio" userId="ba7441ad-a8d0-4d86-ac81-169adbcbc106" providerId="ADAL" clId="{95BB6063-DF69-4CF9-826C-565D5ABACDC9}" dt="2025-07-01T18:39:12.126" v="986" actId="20577"/>
          <ac:spMkLst>
            <pc:docMk/>
            <pc:sldMk cId="661413449" sldId="317"/>
            <ac:spMk id="378" creationId="{B3545C51-D63A-5D05-D70C-A4C5B74BB3E3}"/>
          </ac:spMkLst>
        </pc:spChg>
        <pc:spChg chg="mod">
          <ac:chgData name="Jéssica Dias Grácio" userId="ba7441ad-a8d0-4d86-ac81-169adbcbc106" providerId="ADAL" clId="{95BB6063-DF69-4CF9-826C-565D5ABACDC9}" dt="2025-07-01T18:38:56.581" v="952" actId="20577"/>
          <ac:spMkLst>
            <pc:docMk/>
            <pc:sldMk cId="661413449" sldId="317"/>
            <ac:spMk id="380" creationId="{352C0B72-8507-1BE9-0DEA-A90AC15B9D2D}"/>
          </ac:spMkLst>
        </pc:spChg>
      </pc:sldChg>
      <pc:sldChg chg="modSp add mod">
        <pc:chgData name="Jéssica Dias Grácio" userId="ba7441ad-a8d0-4d86-ac81-169adbcbc106" providerId="ADAL" clId="{95BB6063-DF69-4CF9-826C-565D5ABACDC9}" dt="2025-07-01T18:39:49.001" v="1024" actId="20577"/>
        <pc:sldMkLst>
          <pc:docMk/>
          <pc:sldMk cId="663613722" sldId="318"/>
        </pc:sldMkLst>
        <pc:spChg chg="mod">
          <ac:chgData name="Jéssica Dias Grácio" userId="ba7441ad-a8d0-4d86-ac81-169adbcbc106" providerId="ADAL" clId="{95BB6063-DF69-4CF9-826C-565D5ABACDC9}" dt="2025-07-01T18:39:49.001" v="1024" actId="20577"/>
          <ac:spMkLst>
            <pc:docMk/>
            <pc:sldMk cId="663613722" sldId="318"/>
            <ac:spMk id="378" creationId="{78F85D06-6005-F7A7-35B7-6509DD982E01}"/>
          </ac:spMkLst>
        </pc:spChg>
        <pc:spChg chg="mod">
          <ac:chgData name="Jéssica Dias Grácio" userId="ba7441ad-a8d0-4d86-ac81-169adbcbc106" providerId="ADAL" clId="{95BB6063-DF69-4CF9-826C-565D5ABACDC9}" dt="2025-07-01T18:39:40.722" v="995" actId="20577"/>
          <ac:spMkLst>
            <pc:docMk/>
            <pc:sldMk cId="663613722" sldId="318"/>
            <ac:spMk id="380" creationId="{8F277077-F437-2FC5-6A8F-7243AFFCC65B}"/>
          </ac:spMkLst>
        </pc:spChg>
      </pc:sldChg>
      <pc:sldChg chg="modSp add mod">
        <pc:chgData name="Jéssica Dias Grácio" userId="ba7441ad-a8d0-4d86-ac81-169adbcbc106" providerId="ADAL" clId="{95BB6063-DF69-4CF9-826C-565D5ABACDC9}" dt="2025-07-01T18:45:51.393" v="1393" actId="20577"/>
        <pc:sldMkLst>
          <pc:docMk/>
          <pc:sldMk cId="731047789" sldId="319"/>
        </pc:sldMkLst>
        <pc:spChg chg="mod">
          <ac:chgData name="Jéssica Dias Grácio" userId="ba7441ad-a8d0-4d86-ac81-169adbcbc106" providerId="ADAL" clId="{95BB6063-DF69-4CF9-826C-565D5ABACDC9}" dt="2025-07-01T18:45:51.393" v="1393" actId="20577"/>
          <ac:spMkLst>
            <pc:docMk/>
            <pc:sldMk cId="731047789" sldId="319"/>
            <ac:spMk id="3" creationId="{DB5C21A7-1EAF-11C2-0A8E-60E61F42C18C}"/>
          </ac:spMkLst>
        </pc:spChg>
        <pc:spChg chg="mod">
          <ac:chgData name="Jéssica Dias Grácio" userId="ba7441ad-a8d0-4d86-ac81-169adbcbc106" providerId="ADAL" clId="{95BB6063-DF69-4CF9-826C-565D5ABACDC9}" dt="2025-07-01T18:40:31.689" v="1054" actId="20577"/>
          <ac:spMkLst>
            <pc:docMk/>
            <pc:sldMk cId="731047789" sldId="319"/>
            <ac:spMk id="386" creationId="{3F7BF078-0157-0101-83CE-F208BF4C370A}"/>
          </ac:spMkLst>
        </pc:spChg>
      </pc:sldChg>
      <pc:sldChg chg="modSp add mod">
        <pc:chgData name="Jéssica Dias Grácio" userId="ba7441ad-a8d0-4d86-ac81-169adbcbc106" providerId="ADAL" clId="{95BB6063-DF69-4CF9-826C-565D5ABACDC9}" dt="2025-07-01T18:46:13.461" v="1402" actId="403"/>
        <pc:sldMkLst>
          <pc:docMk/>
          <pc:sldMk cId="3024202161" sldId="320"/>
        </pc:sldMkLst>
        <pc:spChg chg="mod">
          <ac:chgData name="Jéssica Dias Grácio" userId="ba7441ad-a8d0-4d86-ac81-169adbcbc106" providerId="ADAL" clId="{95BB6063-DF69-4CF9-826C-565D5ABACDC9}" dt="2025-07-01T18:46:13.461" v="1402" actId="403"/>
          <ac:spMkLst>
            <pc:docMk/>
            <pc:sldMk cId="3024202161" sldId="320"/>
            <ac:spMk id="3" creationId="{04E24122-2771-8976-3552-AC70F1EB1F55}"/>
          </ac:spMkLst>
        </pc:spChg>
        <pc:spChg chg="mod">
          <ac:chgData name="Jéssica Dias Grácio" userId="ba7441ad-a8d0-4d86-ac81-169adbcbc106" providerId="ADAL" clId="{95BB6063-DF69-4CF9-826C-565D5ABACDC9}" dt="2025-07-01T18:40:43.154" v="1086" actId="20577"/>
          <ac:spMkLst>
            <pc:docMk/>
            <pc:sldMk cId="3024202161" sldId="320"/>
            <ac:spMk id="386" creationId="{F5EC5EFE-5D87-E19F-4A8D-4C7DBA17DE2C}"/>
          </ac:spMkLst>
        </pc:spChg>
      </pc:sldChg>
      <pc:sldChg chg="modSp add mod">
        <pc:chgData name="Jéssica Dias Grácio" userId="ba7441ad-a8d0-4d86-ac81-169adbcbc106" providerId="ADAL" clId="{95BB6063-DF69-4CF9-826C-565D5ABACDC9}" dt="2025-07-01T18:46:25.728" v="1406" actId="255"/>
        <pc:sldMkLst>
          <pc:docMk/>
          <pc:sldMk cId="653657415" sldId="321"/>
        </pc:sldMkLst>
        <pc:spChg chg="mod">
          <ac:chgData name="Jéssica Dias Grácio" userId="ba7441ad-a8d0-4d86-ac81-169adbcbc106" providerId="ADAL" clId="{95BB6063-DF69-4CF9-826C-565D5ABACDC9}" dt="2025-07-01T18:46:25.728" v="1406" actId="255"/>
          <ac:spMkLst>
            <pc:docMk/>
            <pc:sldMk cId="653657415" sldId="321"/>
            <ac:spMk id="3" creationId="{845F2252-A80C-20D1-85AF-EEA4111B8EA7}"/>
          </ac:spMkLst>
        </pc:spChg>
        <pc:spChg chg="mod">
          <ac:chgData name="Jéssica Dias Grácio" userId="ba7441ad-a8d0-4d86-ac81-169adbcbc106" providerId="ADAL" clId="{95BB6063-DF69-4CF9-826C-565D5ABACDC9}" dt="2025-07-01T18:41:08.190" v="1107" actId="20577"/>
          <ac:spMkLst>
            <pc:docMk/>
            <pc:sldMk cId="653657415" sldId="321"/>
            <ac:spMk id="386" creationId="{756AE29A-1EE9-112E-3227-FAFC40D4F93C}"/>
          </ac:spMkLst>
        </pc:spChg>
      </pc:sldChg>
      <pc:sldChg chg="addSp delSp modSp add mod">
        <pc:chgData name="Jéssica Dias Grácio" userId="ba7441ad-a8d0-4d86-ac81-169adbcbc106" providerId="ADAL" clId="{95BB6063-DF69-4CF9-826C-565D5ABACDC9}" dt="2025-07-01T18:46:42.702" v="1410" actId="20577"/>
        <pc:sldMkLst>
          <pc:docMk/>
          <pc:sldMk cId="1371024499" sldId="322"/>
        </pc:sldMkLst>
        <pc:spChg chg="add mod">
          <ac:chgData name="Jéssica Dias Grácio" userId="ba7441ad-a8d0-4d86-ac81-169adbcbc106" providerId="ADAL" clId="{95BB6063-DF69-4CF9-826C-565D5ABACDC9}" dt="2025-07-01T18:46:42.702" v="1410" actId="20577"/>
          <ac:spMkLst>
            <pc:docMk/>
            <pc:sldMk cId="1371024499" sldId="322"/>
            <ac:spMk id="2" creationId="{62650C94-6228-AF4D-D640-EFEF64334B27}"/>
          </ac:spMkLst>
        </pc:spChg>
        <pc:spChg chg="mod">
          <ac:chgData name="Jéssica Dias Grácio" userId="ba7441ad-a8d0-4d86-ac81-169adbcbc106" providerId="ADAL" clId="{95BB6063-DF69-4CF9-826C-565D5ABACDC9}" dt="2025-07-01T18:41:16.249" v="1127" actId="20577"/>
          <ac:spMkLst>
            <pc:docMk/>
            <pc:sldMk cId="1371024499" sldId="322"/>
            <ac:spMk id="386" creationId="{07C9E88A-0982-5BA9-C9EA-57FF07F6E52D}"/>
          </ac:spMkLst>
        </pc:spChg>
      </pc:sldChg>
      <pc:sldChg chg="addSp delSp modSp add mod">
        <pc:chgData name="Jéssica Dias Grácio" userId="ba7441ad-a8d0-4d86-ac81-169adbcbc106" providerId="ADAL" clId="{95BB6063-DF69-4CF9-826C-565D5ABACDC9}" dt="2025-07-01T18:46:48.285" v="1414" actId="20577"/>
        <pc:sldMkLst>
          <pc:docMk/>
          <pc:sldMk cId="1495503745" sldId="323"/>
        </pc:sldMkLst>
        <pc:spChg chg="add mod">
          <ac:chgData name="Jéssica Dias Grácio" userId="ba7441ad-a8d0-4d86-ac81-169adbcbc106" providerId="ADAL" clId="{95BB6063-DF69-4CF9-826C-565D5ABACDC9}" dt="2025-07-01T18:46:48.285" v="1414" actId="20577"/>
          <ac:spMkLst>
            <pc:docMk/>
            <pc:sldMk cId="1495503745" sldId="323"/>
            <ac:spMk id="2" creationId="{4B8BDEED-FEB8-A577-7EBC-36159EF1E694}"/>
          </ac:spMkLst>
        </pc:spChg>
        <pc:spChg chg="mod">
          <ac:chgData name="Jéssica Dias Grácio" userId="ba7441ad-a8d0-4d86-ac81-169adbcbc106" providerId="ADAL" clId="{95BB6063-DF69-4CF9-826C-565D5ABACDC9}" dt="2025-07-01T18:41:21.679" v="1138" actId="20577"/>
          <ac:spMkLst>
            <pc:docMk/>
            <pc:sldMk cId="1495503745" sldId="323"/>
            <ac:spMk id="386" creationId="{52987D52-C2D5-40E2-AD32-84A9B0AAA358}"/>
          </ac:spMkLst>
        </pc:spChg>
      </pc:sldChg>
      <pc:sldChg chg="addSp delSp modSp add mod">
        <pc:chgData name="Jéssica Dias Grácio" userId="ba7441ad-a8d0-4d86-ac81-169adbcbc106" providerId="ADAL" clId="{95BB6063-DF69-4CF9-826C-565D5ABACDC9}" dt="2025-07-01T18:46:55.034" v="1418" actId="20577"/>
        <pc:sldMkLst>
          <pc:docMk/>
          <pc:sldMk cId="4204245036" sldId="324"/>
        </pc:sldMkLst>
        <pc:spChg chg="add mod">
          <ac:chgData name="Jéssica Dias Grácio" userId="ba7441ad-a8d0-4d86-ac81-169adbcbc106" providerId="ADAL" clId="{95BB6063-DF69-4CF9-826C-565D5ABACDC9}" dt="2025-07-01T18:46:55.034" v="1418" actId="20577"/>
          <ac:spMkLst>
            <pc:docMk/>
            <pc:sldMk cId="4204245036" sldId="324"/>
            <ac:spMk id="2" creationId="{0DCBAAC6-E92F-EC64-ACA1-33AB88D4F583}"/>
          </ac:spMkLst>
        </pc:spChg>
        <pc:spChg chg="mod">
          <ac:chgData name="Jéssica Dias Grácio" userId="ba7441ad-a8d0-4d86-ac81-169adbcbc106" providerId="ADAL" clId="{95BB6063-DF69-4CF9-826C-565D5ABACDC9}" dt="2025-07-01T18:41:27.995" v="1156" actId="20577"/>
          <ac:spMkLst>
            <pc:docMk/>
            <pc:sldMk cId="4204245036" sldId="324"/>
            <ac:spMk id="386" creationId="{F6CC3B5D-8315-384D-6824-C092627671E0}"/>
          </ac:spMkLst>
        </pc:spChg>
      </pc:sldChg>
      <pc:sldChg chg="addSp delSp modSp add mod">
        <pc:chgData name="Jéssica Dias Grácio" userId="ba7441ad-a8d0-4d86-ac81-169adbcbc106" providerId="ADAL" clId="{95BB6063-DF69-4CF9-826C-565D5ABACDC9}" dt="2025-07-01T18:47:01.935" v="1422" actId="20577"/>
        <pc:sldMkLst>
          <pc:docMk/>
          <pc:sldMk cId="704046652" sldId="325"/>
        </pc:sldMkLst>
        <pc:spChg chg="add mod">
          <ac:chgData name="Jéssica Dias Grácio" userId="ba7441ad-a8d0-4d86-ac81-169adbcbc106" providerId="ADAL" clId="{95BB6063-DF69-4CF9-826C-565D5ABACDC9}" dt="2025-07-01T18:47:01.935" v="1422" actId="20577"/>
          <ac:spMkLst>
            <pc:docMk/>
            <pc:sldMk cId="704046652" sldId="325"/>
            <ac:spMk id="2" creationId="{A19FD7DE-AC21-2B19-4281-F4701499E1BA}"/>
          </ac:spMkLst>
        </pc:spChg>
        <pc:spChg chg="mod">
          <ac:chgData name="Jéssica Dias Grácio" userId="ba7441ad-a8d0-4d86-ac81-169adbcbc106" providerId="ADAL" clId="{95BB6063-DF69-4CF9-826C-565D5ABACDC9}" dt="2025-07-01T18:42:02.891" v="1226" actId="20577"/>
          <ac:spMkLst>
            <pc:docMk/>
            <pc:sldMk cId="704046652" sldId="325"/>
            <ac:spMk id="386" creationId="{0292C8D4-BEC9-3AB1-1E0D-873461C8C0D7}"/>
          </ac:spMkLst>
        </pc:spChg>
      </pc:sldChg>
      <pc:sldChg chg="addSp delSp modSp add mod">
        <pc:chgData name="Jéssica Dias Grácio" userId="ba7441ad-a8d0-4d86-ac81-169adbcbc106" providerId="ADAL" clId="{95BB6063-DF69-4CF9-826C-565D5ABACDC9}" dt="2025-07-01T18:47:09.092" v="1430" actId="20577"/>
        <pc:sldMkLst>
          <pc:docMk/>
          <pc:sldMk cId="376336898" sldId="326"/>
        </pc:sldMkLst>
        <pc:spChg chg="add mod">
          <ac:chgData name="Jéssica Dias Grácio" userId="ba7441ad-a8d0-4d86-ac81-169adbcbc106" providerId="ADAL" clId="{95BB6063-DF69-4CF9-826C-565D5ABACDC9}" dt="2025-07-01T18:47:09.092" v="1430" actId="20577"/>
          <ac:spMkLst>
            <pc:docMk/>
            <pc:sldMk cId="376336898" sldId="326"/>
            <ac:spMk id="2" creationId="{C44C8EBE-7D62-24CF-358B-6616985F4626}"/>
          </ac:spMkLst>
        </pc:spChg>
        <pc:spChg chg="mod">
          <ac:chgData name="Jéssica Dias Grácio" userId="ba7441ad-a8d0-4d86-ac81-169adbcbc106" providerId="ADAL" clId="{95BB6063-DF69-4CF9-826C-565D5ABACDC9}" dt="2025-07-01T18:42:23.440" v="1272" actId="20577"/>
          <ac:spMkLst>
            <pc:docMk/>
            <pc:sldMk cId="376336898" sldId="326"/>
            <ac:spMk id="386" creationId="{FE8CA6D3-660D-CCE7-71F1-409C4AD4116D}"/>
          </ac:spMkLst>
        </pc:spChg>
      </pc:sldChg>
      <pc:sldChg chg="addSp delSp modSp add mod">
        <pc:chgData name="Jéssica Dias Grácio" userId="ba7441ad-a8d0-4d86-ac81-169adbcbc106" providerId="ADAL" clId="{95BB6063-DF69-4CF9-826C-565D5ABACDC9}" dt="2025-07-01T18:47:15.057" v="1436" actId="20577"/>
        <pc:sldMkLst>
          <pc:docMk/>
          <pc:sldMk cId="4098001233" sldId="327"/>
        </pc:sldMkLst>
        <pc:spChg chg="add mod">
          <ac:chgData name="Jéssica Dias Grácio" userId="ba7441ad-a8d0-4d86-ac81-169adbcbc106" providerId="ADAL" clId="{95BB6063-DF69-4CF9-826C-565D5ABACDC9}" dt="2025-07-01T18:47:15.057" v="1436" actId="20577"/>
          <ac:spMkLst>
            <pc:docMk/>
            <pc:sldMk cId="4098001233" sldId="327"/>
            <ac:spMk id="2" creationId="{7FDEF314-9448-78BA-9E68-63B480F6B02F}"/>
          </ac:spMkLst>
        </pc:spChg>
        <pc:spChg chg="mod">
          <ac:chgData name="Jéssica Dias Grácio" userId="ba7441ad-a8d0-4d86-ac81-169adbcbc106" providerId="ADAL" clId="{95BB6063-DF69-4CF9-826C-565D5ABACDC9}" dt="2025-07-01T18:43:01.292" v="1317" actId="20577"/>
          <ac:spMkLst>
            <pc:docMk/>
            <pc:sldMk cId="4098001233" sldId="327"/>
            <ac:spMk id="386" creationId="{B367CAB3-194F-DED2-DF2C-DBDE25FF1B7D}"/>
          </ac:spMkLst>
        </pc:spChg>
      </pc:sldChg>
      <pc:sldChg chg="addSp delSp modSp add mod ord">
        <pc:chgData name="Jéssica Dias Grácio" userId="ba7441ad-a8d0-4d86-ac81-169adbcbc106" providerId="ADAL" clId="{95BB6063-DF69-4CF9-826C-565D5ABACDC9}" dt="2025-07-01T18:47:20.528" v="1442" actId="20577"/>
        <pc:sldMkLst>
          <pc:docMk/>
          <pc:sldMk cId="207507656" sldId="328"/>
        </pc:sldMkLst>
        <pc:spChg chg="add mod">
          <ac:chgData name="Jéssica Dias Grácio" userId="ba7441ad-a8d0-4d86-ac81-169adbcbc106" providerId="ADAL" clId="{95BB6063-DF69-4CF9-826C-565D5ABACDC9}" dt="2025-07-01T18:47:20.528" v="1442" actId="20577"/>
          <ac:spMkLst>
            <pc:docMk/>
            <pc:sldMk cId="207507656" sldId="328"/>
            <ac:spMk id="2" creationId="{C2680D03-0DDA-2436-B2E8-435DA9009A54}"/>
          </ac:spMkLst>
        </pc:spChg>
        <pc:spChg chg="mod">
          <ac:chgData name="Jéssica Dias Grácio" userId="ba7441ad-a8d0-4d86-ac81-169adbcbc106" providerId="ADAL" clId="{95BB6063-DF69-4CF9-826C-565D5ABACDC9}" dt="2025-07-01T18:43:49.236" v="1356" actId="20577"/>
          <ac:spMkLst>
            <pc:docMk/>
            <pc:sldMk cId="207507656" sldId="328"/>
            <ac:spMk id="386" creationId="{673ACD5C-674D-A94E-26AB-2B8BA5CF052B}"/>
          </ac:spMkLst>
        </pc:spChg>
      </pc:sldChg>
      <pc:sldChg chg="addSp delSp modSp add mod">
        <pc:chgData name="Jéssica Dias Grácio" userId="ba7441ad-a8d0-4d86-ac81-169adbcbc106" providerId="ADAL" clId="{95BB6063-DF69-4CF9-826C-565D5ABACDC9}" dt="2025-07-03T18:41:36.311" v="1612" actId="113"/>
        <pc:sldMkLst>
          <pc:docMk/>
          <pc:sldMk cId="1115941433" sldId="329"/>
        </pc:sldMkLst>
        <pc:spChg chg="add mod">
          <ac:chgData name="Jéssica Dias Grácio" userId="ba7441ad-a8d0-4d86-ac81-169adbcbc106" providerId="ADAL" clId="{95BB6063-DF69-4CF9-826C-565D5ABACDC9}" dt="2025-07-01T18:47:26.198" v="1448" actId="20577"/>
          <ac:spMkLst>
            <pc:docMk/>
            <pc:sldMk cId="1115941433" sldId="329"/>
            <ac:spMk id="2" creationId="{7124FCF6-85D7-E287-DAAF-EFCD13947738}"/>
          </ac:spMkLst>
        </pc:spChg>
        <pc:spChg chg="add mod">
          <ac:chgData name="Jéssica Dias Grácio" userId="ba7441ad-a8d0-4d86-ac81-169adbcbc106" providerId="ADAL" clId="{95BB6063-DF69-4CF9-826C-565D5ABACDC9}" dt="2025-07-03T18:41:36.311" v="1612" actId="113"/>
          <ac:spMkLst>
            <pc:docMk/>
            <pc:sldMk cId="1115941433" sldId="329"/>
            <ac:spMk id="5" creationId="{AC5C83F7-0B63-629E-3014-A8FDCBF5050A}"/>
          </ac:spMkLst>
        </pc:spChg>
        <pc:spChg chg="add del mod">
          <ac:chgData name="Jéssica Dias Grácio" userId="ba7441ad-a8d0-4d86-ac81-169adbcbc106" providerId="ADAL" clId="{95BB6063-DF69-4CF9-826C-565D5ABACDC9}" dt="2025-07-03T18:40:29.767" v="1535" actId="478"/>
          <ac:spMkLst>
            <pc:docMk/>
            <pc:sldMk cId="1115941433" sldId="329"/>
            <ac:spMk id="6" creationId="{6C16F516-7127-9ED1-732D-614FA17B2647}"/>
          </ac:spMkLst>
        </pc:spChg>
        <pc:spChg chg="mod">
          <ac:chgData name="Jéssica Dias Grácio" userId="ba7441ad-a8d0-4d86-ac81-169adbcbc106" providerId="ADAL" clId="{95BB6063-DF69-4CF9-826C-565D5ABACDC9}" dt="2025-07-01T18:44:01.727" v="1391" actId="20577"/>
          <ac:spMkLst>
            <pc:docMk/>
            <pc:sldMk cId="1115941433" sldId="329"/>
            <ac:spMk id="386" creationId="{6BF1C623-E1E1-AEB8-44B0-40C9DB4C53BF}"/>
          </ac:spMkLst>
        </pc:spChg>
        <pc:spChg chg="del">
          <ac:chgData name="Jéssica Dias Grácio" userId="ba7441ad-a8d0-4d86-ac81-169adbcbc106" providerId="ADAL" clId="{95BB6063-DF69-4CF9-826C-565D5ABACDC9}" dt="2025-07-03T18:35:30.378" v="1455" actId="478"/>
          <ac:spMkLst>
            <pc:docMk/>
            <pc:sldMk cId="1115941433" sldId="329"/>
            <ac:spMk id="387" creationId="{B12A39D1-29F0-59DD-3AC5-F45F0650748F}"/>
          </ac:spMkLst>
        </pc:spChg>
        <pc:picChg chg="add mod">
          <ac:chgData name="Jéssica Dias Grácio" userId="ba7441ad-a8d0-4d86-ac81-169adbcbc106" providerId="ADAL" clId="{95BB6063-DF69-4CF9-826C-565D5ABACDC9}" dt="2025-07-03T18:36:59.869" v="1469" actId="1076"/>
          <ac:picMkLst>
            <pc:docMk/>
            <pc:sldMk cId="1115941433" sldId="329"/>
            <ac:picMk id="3" creationId="{9BDCFEA4-BEE2-D227-D124-4BF57B14D9C8}"/>
          </ac:picMkLst>
        </pc:picChg>
      </pc:sldChg>
      <pc:sldChg chg="addSp modSp add mod">
        <pc:chgData name="Jéssica Dias Grácio" userId="ba7441ad-a8d0-4d86-ac81-169adbcbc106" providerId="ADAL" clId="{95BB6063-DF69-4CF9-826C-565D5ABACDC9}" dt="2025-07-03T18:46:24.608" v="1750" actId="20577"/>
        <pc:sldMkLst>
          <pc:docMk/>
          <pc:sldMk cId="2251314308" sldId="330"/>
        </pc:sldMkLst>
        <pc:spChg chg="add mod">
          <ac:chgData name="Jéssica Dias Grácio" userId="ba7441ad-a8d0-4d86-ac81-169adbcbc106" providerId="ADAL" clId="{95BB6063-DF69-4CF9-826C-565D5ABACDC9}" dt="2025-07-03T18:46:24.608" v="1750" actId="20577"/>
          <ac:spMkLst>
            <pc:docMk/>
            <pc:sldMk cId="2251314308" sldId="330"/>
            <ac:spMk id="5" creationId="{D3757805-C6AA-614C-05E0-40F2B3993928}"/>
          </ac:spMkLst>
        </pc:spChg>
        <pc:picChg chg="add mod">
          <ac:chgData name="Jéssica Dias Grácio" userId="ba7441ad-a8d0-4d86-ac81-169adbcbc106" providerId="ADAL" clId="{95BB6063-DF69-4CF9-826C-565D5ABACDC9}" dt="2025-07-03T18:36:25.158" v="1463" actId="1076"/>
          <ac:picMkLst>
            <pc:docMk/>
            <pc:sldMk cId="2251314308" sldId="330"/>
            <ac:picMk id="3" creationId="{775FA4E3-D957-1F92-B243-013EE157365A}"/>
          </ac:picMkLst>
        </pc:picChg>
      </pc:sldChg>
      <pc:sldChg chg="addSp modSp add mod">
        <pc:chgData name="Jéssica Dias Grácio" userId="ba7441ad-a8d0-4d86-ac81-169adbcbc106" providerId="ADAL" clId="{95BB6063-DF69-4CF9-826C-565D5ABACDC9}" dt="2025-07-03T18:42:32.632" v="1624" actId="1076"/>
        <pc:sldMkLst>
          <pc:docMk/>
          <pc:sldMk cId="3177555564" sldId="331"/>
        </pc:sldMkLst>
        <pc:spChg chg="add mod">
          <ac:chgData name="Jéssica Dias Grácio" userId="ba7441ad-a8d0-4d86-ac81-169adbcbc106" providerId="ADAL" clId="{95BB6063-DF69-4CF9-826C-565D5ABACDC9}" dt="2025-07-03T18:42:32.632" v="1624" actId="1076"/>
          <ac:spMkLst>
            <pc:docMk/>
            <pc:sldMk cId="3177555564" sldId="331"/>
            <ac:spMk id="5" creationId="{7502A884-F760-F6CF-9514-EBD00FAE4BD9}"/>
          </ac:spMkLst>
        </pc:spChg>
        <pc:spChg chg="mod">
          <ac:chgData name="Jéssica Dias Grácio" userId="ba7441ad-a8d0-4d86-ac81-169adbcbc106" providerId="ADAL" clId="{95BB6063-DF69-4CF9-826C-565D5ABACDC9}" dt="2025-07-03T18:42:04.420" v="1613"/>
          <ac:spMkLst>
            <pc:docMk/>
            <pc:sldMk cId="3177555564" sldId="331"/>
            <ac:spMk id="386" creationId="{7E99783C-BFBF-ACDD-5616-E940125FA29B}"/>
          </ac:spMkLst>
        </pc:spChg>
        <pc:picChg chg="add mod">
          <ac:chgData name="Jéssica Dias Grácio" userId="ba7441ad-a8d0-4d86-ac81-169adbcbc106" providerId="ADAL" clId="{95BB6063-DF69-4CF9-826C-565D5ABACDC9}" dt="2025-07-03T18:36:30.813" v="1465" actId="1076"/>
          <ac:picMkLst>
            <pc:docMk/>
            <pc:sldMk cId="3177555564" sldId="331"/>
            <ac:picMk id="3" creationId="{4425C4D2-2B31-F6EF-3727-B54CBAC548FD}"/>
          </ac:picMkLst>
        </pc:picChg>
      </pc:sldChg>
      <pc:sldChg chg="modSp add mod ord">
        <pc:chgData name="Jéssica Dias Grácio" userId="ba7441ad-a8d0-4d86-ac81-169adbcbc106" providerId="ADAL" clId="{95BB6063-DF69-4CF9-826C-565D5ABACDC9}" dt="2025-07-03T18:40:25.843" v="1534"/>
        <pc:sldMkLst>
          <pc:docMk/>
          <pc:sldMk cId="1245815436" sldId="332"/>
        </pc:sldMkLst>
        <pc:spChg chg="mod">
          <ac:chgData name="Jéssica Dias Grácio" userId="ba7441ad-a8d0-4d86-ac81-169adbcbc106" providerId="ADAL" clId="{95BB6063-DF69-4CF9-826C-565D5ABACDC9}" dt="2025-07-03T18:40:18.189" v="1531" actId="14100"/>
          <ac:spMkLst>
            <pc:docMk/>
            <pc:sldMk cId="1245815436" sldId="332"/>
            <ac:spMk id="5" creationId="{3345DFE9-D769-AB2D-E7D6-335AEC02CA02}"/>
          </ac:spMkLst>
        </pc:spChg>
        <pc:spChg chg="mod">
          <ac:chgData name="Jéssica Dias Grácio" userId="ba7441ad-a8d0-4d86-ac81-169adbcbc106" providerId="ADAL" clId="{95BB6063-DF69-4CF9-826C-565D5ABACDC9}" dt="2025-07-03T18:40:20.755" v="1532" actId="1076"/>
          <ac:spMkLst>
            <pc:docMk/>
            <pc:sldMk cId="1245815436" sldId="332"/>
            <ac:spMk id="6" creationId="{DADD3D7E-E4B3-A20A-BC07-FE4853DFF2E5}"/>
          </ac:spMkLst>
        </pc:spChg>
      </pc:sldChg>
      <pc:sldChg chg="del">
        <pc:chgData name="Jéssica Dias Grácio" userId="ba7441ad-a8d0-4d86-ac81-169adbcbc106" providerId="ADAL" clId="{95BB6063-DF69-4CF9-826C-565D5ABACDC9}" dt="2025-07-01T18:36:11.814" v="655" actId="47"/>
        <pc:sldMkLst>
          <pc:docMk/>
          <pc:sldMk cId="2639991481" sldId="332"/>
        </pc:sldMkLst>
      </pc:sldChg>
      <pc:sldChg chg="del">
        <pc:chgData name="Jéssica Dias Grácio" userId="ba7441ad-a8d0-4d86-ac81-169adbcbc106" providerId="ADAL" clId="{95BB6063-DF69-4CF9-826C-565D5ABACDC9}" dt="2025-07-01T18:36:12.888" v="656" actId="47"/>
        <pc:sldMkLst>
          <pc:docMk/>
          <pc:sldMk cId="2468422147" sldId="334"/>
        </pc:sldMkLst>
      </pc:sldChg>
      <pc:sldChg chg="del">
        <pc:chgData name="Jéssica Dias Grácio" userId="ba7441ad-a8d0-4d86-ac81-169adbcbc106" providerId="ADAL" clId="{95BB6063-DF69-4CF9-826C-565D5ABACDC9}" dt="2025-07-01T18:36:09.121" v="652" actId="47"/>
        <pc:sldMkLst>
          <pc:docMk/>
          <pc:sldMk cId="1491670612" sldId="335"/>
        </pc:sldMkLst>
      </pc:sldChg>
      <pc:sldChg chg="del">
        <pc:chgData name="Jéssica Dias Grácio" userId="ba7441ad-a8d0-4d86-ac81-169adbcbc106" providerId="ADAL" clId="{95BB6063-DF69-4CF9-826C-565D5ABACDC9}" dt="2025-07-01T18:36:09.796" v="653" actId="47"/>
        <pc:sldMkLst>
          <pc:docMk/>
          <pc:sldMk cId="1915946765" sldId="336"/>
        </pc:sldMkLst>
      </pc:sldChg>
      <pc:sldChg chg="del">
        <pc:chgData name="Jéssica Dias Grácio" userId="ba7441ad-a8d0-4d86-ac81-169adbcbc106" providerId="ADAL" clId="{95BB6063-DF69-4CF9-826C-565D5ABACDC9}" dt="2025-07-01T18:36:10.999" v="654" actId="47"/>
        <pc:sldMkLst>
          <pc:docMk/>
          <pc:sldMk cId="1189360546" sldId="337"/>
        </pc:sldMkLst>
      </pc:sldChg>
      <pc:sldChg chg="del">
        <pc:chgData name="Jéssica Dias Grácio" userId="ba7441ad-a8d0-4d86-ac81-169adbcbc106" providerId="ADAL" clId="{95BB6063-DF69-4CF9-826C-565D5ABACDC9}" dt="2025-07-01T18:36:13.463" v="657" actId="47"/>
        <pc:sldMkLst>
          <pc:docMk/>
          <pc:sldMk cId="1441108249" sldId="338"/>
        </pc:sldMkLst>
      </pc:sldChg>
      <pc:sldChg chg="del">
        <pc:chgData name="Jéssica Dias Grácio" userId="ba7441ad-a8d0-4d86-ac81-169adbcbc106" providerId="ADAL" clId="{95BB6063-DF69-4CF9-826C-565D5ABACDC9}" dt="2025-07-01T18:36:15.083" v="658" actId="47"/>
        <pc:sldMkLst>
          <pc:docMk/>
          <pc:sldMk cId="2432175638" sldId="339"/>
        </pc:sldMkLst>
      </pc:sldChg>
      <pc:sldChg chg="del">
        <pc:chgData name="Jéssica Dias Grácio" userId="ba7441ad-a8d0-4d86-ac81-169adbcbc106" providerId="ADAL" clId="{95BB6063-DF69-4CF9-826C-565D5ABACDC9}" dt="2025-07-01T18:36:37.831" v="679" actId="47"/>
        <pc:sldMkLst>
          <pc:docMk/>
          <pc:sldMk cId="2143728579" sldId="341"/>
        </pc:sldMkLst>
      </pc:sldChg>
      <pc:sldChg chg="del">
        <pc:chgData name="Jéssica Dias Grácio" userId="ba7441ad-a8d0-4d86-ac81-169adbcbc106" providerId="ADAL" clId="{95BB6063-DF69-4CF9-826C-565D5ABACDC9}" dt="2025-07-01T18:36:23.568" v="660" actId="47"/>
        <pc:sldMkLst>
          <pc:docMk/>
          <pc:sldMk cId="2782575104" sldId="342"/>
        </pc:sldMkLst>
      </pc:sldChg>
      <pc:sldChg chg="del">
        <pc:chgData name="Jéssica Dias Grácio" userId="ba7441ad-a8d0-4d86-ac81-169adbcbc106" providerId="ADAL" clId="{95BB6063-DF69-4CF9-826C-565D5ABACDC9}" dt="2025-07-01T18:36:24.724" v="662" actId="47"/>
        <pc:sldMkLst>
          <pc:docMk/>
          <pc:sldMk cId="3429169628" sldId="343"/>
        </pc:sldMkLst>
      </pc:sldChg>
      <pc:sldChg chg="del">
        <pc:chgData name="Jéssica Dias Grácio" userId="ba7441ad-a8d0-4d86-ac81-169adbcbc106" providerId="ADAL" clId="{95BB6063-DF69-4CF9-826C-565D5ABACDC9}" dt="2025-07-01T18:36:31.812" v="670" actId="47"/>
        <pc:sldMkLst>
          <pc:docMk/>
          <pc:sldMk cId="1761236644" sldId="344"/>
        </pc:sldMkLst>
      </pc:sldChg>
      <pc:sldChg chg="del">
        <pc:chgData name="Jéssica Dias Grácio" userId="ba7441ad-a8d0-4d86-ac81-169adbcbc106" providerId="ADAL" clId="{95BB6063-DF69-4CF9-826C-565D5ABACDC9}" dt="2025-07-01T18:36:16.238" v="659" actId="47"/>
        <pc:sldMkLst>
          <pc:docMk/>
          <pc:sldMk cId="3794262380" sldId="345"/>
        </pc:sldMkLst>
      </pc:sldChg>
      <pc:sldChg chg="del">
        <pc:chgData name="Jéssica Dias Grácio" userId="ba7441ad-a8d0-4d86-ac81-169adbcbc106" providerId="ADAL" clId="{95BB6063-DF69-4CF9-826C-565D5ABACDC9}" dt="2025-07-01T18:36:24.141" v="661" actId="47"/>
        <pc:sldMkLst>
          <pc:docMk/>
          <pc:sldMk cId="142475722" sldId="346"/>
        </pc:sldMkLst>
      </pc:sldChg>
      <pc:sldChg chg="del">
        <pc:chgData name="Jéssica Dias Grácio" userId="ba7441ad-a8d0-4d86-ac81-169adbcbc106" providerId="ADAL" clId="{95BB6063-DF69-4CF9-826C-565D5ABACDC9}" dt="2025-07-01T18:36:25.830" v="663" actId="47"/>
        <pc:sldMkLst>
          <pc:docMk/>
          <pc:sldMk cId="3918458336" sldId="347"/>
        </pc:sldMkLst>
      </pc:sldChg>
      <pc:sldChg chg="del">
        <pc:chgData name="Jéssica Dias Grácio" userId="ba7441ad-a8d0-4d86-ac81-169adbcbc106" providerId="ADAL" clId="{95BB6063-DF69-4CF9-826C-565D5ABACDC9}" dt="2025-07-01T18:36:26.476" v="664" actId="47"/>
        <pc:sldMkLst>
          <pc:docMk/>
          <pc:sldMk cId="2178782364" sldId="348"/>
        </pc:sldMkLst>
      </pc:sldChg>
      <pc:sldChg chg="del">
        <pc:chgData name="Jéssica Dias Grácio" userId="ba7441ad-a8d0-4d86-ac81-169adbcbc106" providerId="ADAL" clId="{95BB6063-DF69-4CF9-826C-565D5ABACDC9}" dt="2025-07-01T18:36:27.056" v="665" actId="47"/>
        <pc:sldMkLst>
          <pc:docMk/>
          <pc:sldMk cId="3578575252" sldId="349"/>
        </pc:sldMkLst>
      </pc:sldChg>
      <pc:sldChg chg="del">
        <pc:chgData name="Jéssica Dias Grácio" userId="ba7441ad-a8d0-4d86-ac81-169adbcbc106" providerId="ADAL" clId="{95BB6063-DF69-4CF9-826C-565D5ABACDC9}" dt="2025-07-01T18:36:27.643" v="666" actId="47"/>
        <pc:sldMkLst>
          <pc:docMk/>
          <pc:sldMk cId="2224758499" sldId="350"/>
        </pc:sldMkLst>
      </pc:sldChg>
      <pc:sldChg chg="del">
        <pc:chgData name="Jéssica Dias Grácio" userId="ba7441ad-a8d0-4d86-ac81-169adbcbc106" providerId="ADAL" clId="{95BB6063-DF69-4CF9-826C-565D5ABACDC9}" dt="2025-07-01T18:36:28.295" v="667" actId="47"/>
        <pc:sldMkLst>
          <pc:docMk/>
          <pc:sldMk cId="1399677546" sldId="351"/>
        </pc:sldMkLst>
      </pc:sldChg>
      <pc:sldChg chg="del">
        <pc:chgData name="Jéssica Dias Grácio" userId="ba7441ad-a8d0-4d86-ac81-169adbcbc106" providerId="ADAL" clId="{95BB6063-DF69-4CF9-826C-565D5ABACDC9}" dt="2025-07-01T18:36:32.707" v="672" actId="47"/>
        <pc:sldMkLst>
          <pc:docMk/>
          <pc:sldMk cId="331059332" sldId="352"/>
        </pc:sldMkLst>
      </pc:sldChg>
      <pc:sldChg chg="del">
        <pc:chgData name="Jéssica Dias Grácio" userId="ba7441ad-a8d0-4d86-ac81-169adbcbc106" providerId="ADAL" clId="{95BB6063-DF69-4CF9-826C-565D5ABACDC9}" dt="2025-07-01T18:36:34.405" v="674" actId="47"/>
        <pc:sldMkLst>
          <pc:docMk/>
          <pc:sldMk cId="3273563765" sldId="353"/>
        </pc:sldMkLst>
      </pc:sldChg>
      <pc:sldChg chg="del">
        <pc:chgData name="Jéssica Dias Grácio" userId="ba7441ad-a8d0-4d86-ac81-169adbcbc106" providerId="ADAL" clId="{95BB6063-DF69-4CF9-826C-565D5ABACDC9}" dt="2025-07-01T18:36:35.335" v="676" actId="47"/>
        <pc:sldMkLst>
          <pc:docMk/>
          <pc:sldMk cId="3693778885" sldId="354"/>
        </pc:sldMkLst>
      </pc:sldChg>
      <pc:sldChg chg="del">
        <pc:chgData name="Jéssica Dias Grácio" userId="ba7441ad-a8d0-4d86-ac81-169adbcbc106" providerId="ADAL" clId="{95BB6063-DF69-4CF9-826C-565D5ABACDC9}" dt="2025-07-01T18:36:29.291" v="668" actId="47"/>
        <pc:sldMkLst>
          <pc:docMk/>
          <pc:sldMk cId="1112247000" sldId="355"/>
        </pc:sldMkLst>
      </pc:sldChg>
      <pc:sldChg chg="del">
        <pc:chgData name="Jéssica Dias Grácio" userId="ba7441ad-a8d0-4d86-ac81-169adbcbc106" providerId="ADAL" clId="{95BB6063-DF69-4CF9-826C-565D5ABACDC9}" dt="2025-07-01T18:36:30.085" v="669" actId="47"/>
        <pc:sldMkLst>
          <pc:docMk/>
          <pc:sldMk cId="2090755343" sldId="356"/>
        </pc:sldMkLst>
      </pc:sldChg>
      <pc:sldChg chg="del">
        <pc:chgData name="Jéssica Dias Grácio" userId="ba7441ad-a8d0-4d86-ac81-169adbcbc106" providerId="ADAL" clId="{95BB6063-DF69-4CF9-826C-565D5ABACDC9}" dt="2025-07-01T18:36:35.821" v="677" actId="47"/>
        <pc:sldMkLst>
          <pc:docMk/>
          <pc:sldMk cId="1409287349" sldId="357"/>
        </pc:sldMkLst>
      </pc:sldChg>
      <pc:sldChg chg="del">
        <pc:chgData name="Jéssica Dias Grácio" userId="ba7441ad-a8d0-4d86-ac81-169adbcbc106" providerId="ADAL" clId="{95BB6063-DF69-4CF9-826C-565D5ABACDC9}" dt="2025-07-01T18:36:32.198" v="671" actId="47"/>
        <pc:sldMkLst>
          <pc:docMk/>
          <pc:sldMk cId="2012367131" sldId="358"/>
        </pc:sldMkLst>
      </pc:sldChg>
      <pc:sldChg chg="del">
        <pc:chgData name="Jéssica Dias Grácio" userId="ba7441ad-a8d0-4d86-ac81-169adbcbc106" providerId="ADAL" clId="{95BB6063-DF69-4CF9-826C-565D5ABACDC9}" dt="2025-07-01T18:36:33.963" v="673" actId="47"/>
        <pc:sldMkLst>
          <pc:docMk/>
          <pc:sldMk cId="2074009165" sldId="359"/>
        </pc:sldMkLst>
      </pc:sldChg>
      <pc:sldChg chg="del">
        <pc:chgData name="Jéssica Dias Grácio" userId="ba7441ad-a8d0-4d86-ac81-169adbcbc106" providerId="ADAL" clId="{95BB6063-DF69-4CF9-826C-565D5ABACDC9}" dt="2025-07-01T18:36:34.837" v="675" actId="47"/>
        <pc:sldMkLst>
          <pc:docMk/>
          <pc:sldMk cId="231346573" sldId="360"/>
        </pc:sldMkLst>
      </pc:sldChg>
      <pc:sldChg chg="del">
        <pc:chgData name="Jéssica Dias Grácio" userId="ba7441ad-a8d0-4d86-ac81-169adbcbc106" providerId="ADAL" clId="{95BB6063-DF69-4CF9-826C-565D5ABACDC9}" dt="2025-07-01T18:36:36.326" v="678" actId="47"/>
        <pc:sldMkLst>
          <pc:docMk/>
          <pc:sldMk cId="1746838640" sldId="361"/>
        </pc:sldMkLst>
      </pc:sldChg>
    </pc:docChg>
  </pc:docChgLst>
  <pc:docChgLst>
    <pc:chgData name="Eliana Domingues Oliveira" userId="S::2240276@my.ipleiria.pt::3e87a451-72f5-4689-9e94-02e3647f132f" providerId="AD" clId="Web-{DC0435C3-4B5C-E82E-0D2A-DE53DDEB7A66}"/>
    <pc:docChg chg="addSld delSld modSld sldOrd">
      <pc:chgData name="Eliana Domingues Oliveira" userId="S::2240276@my.ipleiria.pt::3e87a451-72f5-4689-9e94-02e3647f132f" providerId="AD" clId="Web-{DC0435C3-4B5C-E82E-0D2A-DE53DDEB7A66}" dt="2025-05-05T16:55:53.253" v="2406"/>
      <pc:docMkLst>
        <pc:docMk/>
      </pc:docMkLst>
      <pc:sldChg chg="addSp delSp modSp">
        <pc:chgData name="Eliana Domingues Oliveira" userId="S::2240276@my.ipleiria.pt::3e87a451-72f5-4689-9e94-02e3647f132f" providerId="AD" clId="Web-{DC0435C3-4B5C-E82E-0D2A-DE53DDEB7A66}" dt="2025-05-05T15:19:17.112" v="64" actId="14100"/>
        <pc:sldMkLst>
          <pc:docMk/>
          <pc:sldMk cId="0" sldId="258"/>
        </pc:sldMkLst>
        <pc:spChg chg="mod">
          <ac:chgData name="Eliana Domingues Oliveira" userId="S::2240276@my.ipleiria.pt::3e87a451-72f5-4689-9e94-02e3647f132f" providerId="AD" clId="Web-{DC0435C3-4B5C-E82E-0D2A-DE53DDEB7A66}" dt="2025-05-05T15:15:49.386" v="29" actId="1076"/>
          <ac:spMkLst>
            <pc:docMk/>
            <pc:sldMk cId="0" sldId="258"/>
            <ac:spMk id="8" creationId="{26661615-58DF-4EFF-5785-2194E0F58F46}"/>
          </ac:spMkLst>
        </pc:spChg>
        <pc:spChg chg="mod">
          <ac:chgData name="Eliana Domingues Oliveira" userId="S::2240276@my.ipleiria.pt::3e87a451-72f5-4689-9e94-02e3647f132f" providerId="AD" clId="Web-{DC0435C3-4B5C-E82E-0D2A-DE53DDEB7A66}" dt="2025-05-05T15:15:49.418" v="30" actId="1076"/>
          <ac:spMkLst>
            <pc:docMk/>
            <pc:sldMk cId="0" sldId="258"/>
            <ac:spMk id="9" creationId="{A57F45B9-36BE-D239-036E-30098CB52EE0}"/>
          </ac:spMkLst>
        </pc:spChg>
        <pc:spChg chg="mod">
          <ac:chgData name="Eliana Domingues Oliveira" userId="S::2240276@my.ipleiria.pt::3e87a451-72f5-4689-9e94-02e3647f132f" providerId="AD" clId="Web-{DC0435C3-4B5C-E82E-0D2A-DE53DDEB7A66}" dt="2025-05-05T15:15:48.714" v="7" actId="1076"/>
          <ac:spMkLst>
            <pc:docMk/>
            <pc:sldMk cId="0" sldId="258"/>
            <ac:spMk id="342" creationId="{00000000-0000-0000-0000-000000000000}"/>
          </ac:spMkLst>
        </pc:spChg>
        <pc:spChg chg="mod">
          <ac:chgData name="Eliana Domingues Oliveira" userId="S::2240276@my.ipleiria.pt::3e87a451-72f5-4689-9e94-02e3647f132f" providerId="AD" clId="Web-{DC0435C3-4B5C-E82E-0D2A-DE53DDEB7A66}" dt="2025-05-05T15:15:48.902" v="13" actId="1076"/>
          <ac:spMkLst>
            <pc:docMk/>
            <pc:sldMk cId="0" sldId="258"/>
            <ac:spMk id="348" creationId="{00000000-0000-0000-0000-000000000000}"/>
          </ac:spMkLst>
        </pc:spChg>
        <pc:spChg chg="mod">
          <ac:chgData name="Eliana Domingues Oliveira" userId="S::2240276@my.ipleiria.pt::3e87a451-72f5-4689-9e94-02e3647f132f" providerId="AD" clId="Web-{DC0435C3-4B5C-E82E-0D2A-DE53DDEB7A66}" dt="2025-05-05T15:16:37.310" v="43" actId="1076"/>
          <ac:spMkLst>
            <pc:docMk/>
            <pc:sldMk cId="0" sldId="258"/>
            <ac:spMk id="361" creationId="{00000000-0000-0000-0000-000000000000}"/>
          </ac:spMkLst>
        </pc:spChg>
        <pc:spChg chg="mod">
          <ac:chgData name="Eliana Domingues Oliveira" userId="S::2240276@my.ipleiria.pt::3e87a451-72f5-4689-9e94-02e3647f132f" providerId="AD" clId="Web-{DC0435C3-4B5C-E82E-0D2A-DE53DDEB7A66}" dt="2025-05-05T15:15:49.136" v="20" actId="1076"/>
          <ac:spMkLst>
            <pc:docMk/>
            <pc:sldMk cId="0" sldId="258"/>
            <ac:spMk id="362" creationId="{00000000-0000-0000-0000-000000000000}"/>
          </ac:spMkLst>
        </pc:spChg>
        <pc:spChg chg="mod">
          <ac:chgData name="Eliana Domingues Oliveira" userId="S::2240276@my.ipleiria.pt::3e87a451-72f5-4689-9e94-02e3647f132f" providerId="AD" clId="Web-{DC0435C3-4B5C-E82E-0D2A-DE53DDEB7A66}" dt="2025-05-05T15:15:49.183" v="22" actId="1076"/>
          <ac:spMkLst>
            <pc:docMk/>
            <pc:sldMk cId="0" sldId="258"/>
            <ac:spMk id="364" creationId="{00000000-0000-0000-0000-000000000000}"/>
          </ac:spMkLst>
        </pc:spChg>
        <pc:spChg chg="mod">
          <ac:chgData name="Eliana Domingues Oliveira" userId="S::2240276@my.ipleiria.pt::3e87a451-72f5-4689-9e94-02e3647f132f" providerId="AD" clId="Web-{DC0435C3-4B5C-E82E-0D2A-DE53DDEB7A66}" dt="2025-05-05T15:15:49.246" v="24" actId="1076"/>
          <ac:spMkLst>
            <pc:docMk/>
            <pc:sldMk cId="0" sldId="258"/>
            <ac:spMk id="366" creationId="{00000000-0000-0000-0000-000000000000}"/>
          </ac:spMkLst>
        </pc:spChg>
      </pc:sldChg>
      <pc:sldChg chg="addSp delSp modSp">
        <pc:chgData name="Eliana Domingues Oliveira" userId="S::2240276@my.ipleiria.pt::3e87a451-72f5-4689-9e94-02e3647f132f" providerId="AD" clId="Web-{DC0435C3-4B5C-E82E-0D2A-DE53DDEB7A66}" dt="2025-05-05T16:40:13.299" v="2081" actId="20577"/>
        <pc:sldMkLst>
          <pc:docMk/>
          <pc:sldMk cId="0" sldId="260"/>
        </pc:sldMkLst>
        <pc:spChg chg="mod">
          <ac:chgData name="Eliana Domingues Oliveira" userId="S::2240276@my.ipleiria.pt::3e87a451-72f5-4689-9e94-02e3647f132f" providerId="AD" clId="Web-{DC0435C3-4B5C-E82E-0D2A-DE53DDEB7A66}" dt="2025-05-05T16:31:41.453" v="1681" actId="20577"/>
          <ac:spMkLst>
            <pc:docMk/>
            <pc:sldMk cId="0" sldId="260"/>
            <ac:spMk id="386" creationId="{00000000-0000-0000-0000-000000000000}"/>
          </ac:spMkLst>
        </pc:spChg>
        <pc:spChg chg="mod">
          <ac:chgData name="Eliana Domingues Oliveira" userId="S::2240276@my.ipleiria.pt::3e87a451-72f5-4689-9e94-02e3647f132f" providerId="AD" clId="Web-{DC0435C3-4B5C-E82E-0D2A-DE53DDEB7A66}" dt="2025-05-05T16:40:13.299" v="2081" actId="20577"/>
          <ac:spMkLst>
            <pc:docMk/>
            <pc:sldMk cId="0" sldId="260"/>
            <ac:spMk id="387" creationId="{00000000-0000-0000-0000-000000000000}"/>
          </ac:spMkLst>
        </pc:spChg>
        <pc:spChg chg="mod">
          <ac:chgData name="Eliana Domingues Oliveira" userId="S::2240276@my.ipleiria.pt::3e87a451-72f5-4689-9e94-02e3647f132f" providerId="AD" clId="Web-{DC0435C3-4B5C-E82E-0D2A-DE53DDEB7A66}" dt="2025-05-05T16:39:20.562" v="1997" actId="20577"/>
          <ac:spMkLst>
            <pc:docMk/>
            <pc:sldMk cId="0" sldId="260"/>
            <ac:spMk id="390" creationId="{00000000-0000-0000-0000-000000000000}"/>
          </ac:spMkLst>
        </pc:spChg>
      </pc:sldChg>
      <pc:sldChg chg="del">
        <pc:chgData name="Eliana Domingues Oliveira" userId="S::2240276@my.ipleiria.pt::3e87a451-72f5-4689-9e94-02e3647f132f" providerId="AD" clId="Web-{DC0435C3-4B5C-E82E-0D2A-DE53DDEB7A66}" dt="2025-05-05T16:27:37.132" v="1532"/>
        <pc:sldMkLst>
          <pc:docMk/>
          <pc:sldMk cId="0" sldId="261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36.132" v="1531"/>
        <pc:sldMkLst>
          <pc:docMk/>
          <pc:sldMk cId="0" sldId="262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35.710" v="1530"/>
        <pc:sldMkLst>
          <pc:docMk/>
          <pc:sldMk cId="0" sldId="263"/>
        </pc:sldMkLst>
      </pc:sldChg>
      <pc:sldChg chg="addSp delSp modSp add del">
        <pc:chgData name="Eliana Domingues Oliveira" userId="S::2240276@my.ipleiria.pt::3e87a451-72f5-4689-9e94-02e3647f132f" providerId="AD" clId="Web-{DC0435C3-4B5C-E82E-0D2A-DE53DDEB7A66}" dt="2025-05-05T16:29:41.870" v="1648" actId="1076"/>
        <pc:sldMkLst>
          <pc:docMk/>
          <pc:sldMk cId="0" sldId="264"/>
        </pc:sldMkLst>
        <pc:spChg chg="add mod">
          <ac:chgData name="Eliana Domingues Oliveira" userId="S::2240276@my.ipleiria.pt::3e87a451-72f5-4689-9e94-02e3647f132f" providerId="AD" clId="Web-{DC0435C3-4B5C-E82E-0D2A-DE53DDEB7A66}" dt="2025-05-05T16:29:34.120" v="1646" actId="1076"/>
          <ac:spMkLst>
            <pc:docMk/>
            <pc:sldMk cId="0" sldId="264"/>
            <ac:spMk id="2" creationId="{7B355F78-AAFA-47E8-2178-2F9B577ACFA1}"/>
          </ac:spMkLst>
        </pc:spChg>
        <pc:spChg chg="mod">
          <ac:chgData name="Eliana Domingues Oliveira" userId="S::2240276@my.ipleiria.pt::3e87a451-72f5-4689-9e94-02e3647f132f" providerId="AD" clId="Web-{DC0435C3-4B5C-E82E-0D2A-DE53DDEB7A66}" dt="2025-05-05T16:29:41.870" v="1648" actId="1076"/>
          <ac:spMkLst>
            <pc:docMk/>
            <pc:sldMk cId="0" sldId="264"/>
            <ac:spMk id="446" creationId="{00000000-0000-0000-0000-000000000000}"/>
          </ac:spMkLst>
        </pc:spChg>
      </pc:sldChg>
      <pc:sldChg chg="del">
        <pc:chgData name="Eliana Domingues Oliveira" userId="S::2240276@my.ipleiria.pt::3e87a451-72f5-4689-9e94-02e3647f132f" providerId="AD" clId="Web-{DC0435C3-4B5C-E82E-0D2A-DE53DDEB7A66}" dt="2025-05-05T16:27:37.163" v="1533"/>
        <pc:sldMkLst>
          <pc:docMk/>
          <pc:sldMk cId="0" sldId="265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37.647" v="1534"/>
        <pc:sldMkLst>
          <pc:docMk/>
          <pc:sldMk cId="0" sldId="266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38.413" v="1535"/>
        <pc:sldMkLst>
          <pc:docMk/>
          <pc:sldMk cId="0" sldId="267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40.132" v="1536"/>
        <pc:sldMkLst>
          <pc:docMk/>
          <pc:sldMk cId="0" sldId="268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40.194" v="1537"/>
        <pc:sldMkLst>
          <pc:docMk/>
          <pc:sldMk cId="0" sldId="269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40.241" v="1538"/>
        <pc:sldMkLst>
          <pc:docMk/>
          <pc:sldMk cId="0" sldId="270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40.304" v="1539"/>
        <pc:sldMkLst>
          <pc:docMk/>
          <pc:sldMk cId="0" sldId="271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40.350" v="1540"/>
        <pc:sldMkLst>
          <pc:docMk/>
          <pc:sldMk cId="0" sldId="272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41.710" v="1541"/>
        <pc:sldMkLst>
          <pc:docMk/>
          <pc:sldMk cId="0" sldId="273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41.741" v="1542"/>
        <pc:sldMkLst>
          <pc:docMk/>
          <pc:sldMk cId="0" sldId="274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41.772" v="1543"/>
        <pc:sldMkLst>
          <pc:docMk/>
          <pc:sldMk cId="0" sldId="275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41.819" v="1544"/>
        <pc:sldMkLst>
          <pc:docMk/>
          <pc:sldMk cId="0" sldId="276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41.850" v="1545"/>
        <pc:sldMkLst>
          <pc:docMk/>
          <pc:sldMk cId="0" sldId="277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42.210" v="1546"/>
        <pc:sldMkLst>
          <pc:docMk/>
          <pc:sldMk cId="0" sldId="278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43.522" v="1547"/>
        <pc:sldMkLst>
          <pc:docMk/>
          <pc:sldMk cId="0" sldId="279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43.569" v="1548"/>
        <pc:sldMkLst>
          <pc:docMk/>
          <pc:sldMk cId="0" sldId="280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43.601" v="1549"/>
        <pc:sldMkLst>
          <pc:docMk/>
          <pc:sldMk cId="0" sldId="281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43.632" v="1550"/>
        <pc:sldMkLst>
          <pc:docMk/>
          <pc:sldMk cId="0" sldId="282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49.319" v="1551"/>
        <pc:sldMkLst>
          <pc:docMk/>
          <pc:sldMk cId="0" sldId="283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49.382" v="1552"/>
        <pc:sldMkLst>
          <pc:docMk/>
          <pc:sldMk cId="0" sldId="284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49.413" v="1553"/>
        <pc:sldMkLst>
          <pc:docMk/>
          <pc:sldMk cId="0" sldId="285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49.444" v="1554"/>
        <pc:sldMkLst>
          <pc:docMk/>
          <pc:sldMk cId="0" sldId="286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49.476" v="1555"/>
        <pc:sldMkLst>
          <pc:docMk/>
          <pc:sldMk cId="0" sldId="287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49.523" v="1556"/>
        <pc:sldMkLst>
          <pc:docMk/>
          <pc:sldMk cId="0" sldId="288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49.976" v="1557"/>
        <pc:sldMkLst>
          <pc:docMk/>
          <pc:sldMk cId="0" sldId="289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50.007" v="1558"/>
        <pc:sldMkLst>
          <pc:docMk/>
          <pc:sldMk cId="0" sldId="290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50.148" v="1559"/>
        <pc:sldMkLst>
          <pc:docMk/>
          <pc:sldMk cId="0" sldId="291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50.382" v="1560"/>
        <pc:sldMkLst>
          <pc:docMk/>
          <pc:sldMk cId="0" sldId="292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50.538" v="1561"/>
        <pc:sldMkLst>
          <pc:docMk/>
          <pc:sldMk cId="0" sldId="293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50.648" v="1562"/>
        <pc:sldMkLst>
          <pc:docMk/>
          <pc:sldMk cId="0" sldId="294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50.773" v="1563"/>
        <pc:sldMkLst>
          <pc:docMk/>
          <pc:sldMk cId="0" sldId="295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50.804" v="1564"/>
        <pc:sldMkLst>
          <pc:docMk/>
          <pc:sldMk cId="0" sldId="296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50.929" v="1565"/>
        <pc:sldMkLst>
          <pc:docMk/>
          <pc:sldMk cId="0" sldId="297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51.101" v="1566"/>
        <pc:sldMkLst>
          <pc:docMk/>
          <pc:sldMk cId="0" sldId="298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51.226" v="1567"/>
        <pc:sldMkLst>
          <pc:docMk/>
          <pc:sldMk cId="0" sldId="299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7:51.288" v="1568"/>
        <pc:sldMkLst>
          <pc:docMk/>
          <pc:sldMk cId="0" sldId="300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8:23.664" v="1573"/>
        <pc:sldMkLst>
          <pc:docMk/>
          <pc:sldMk cId="0" sldId="301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8:29.211" v="1574"/>
        <pc:sldMkLst>
          <pc:docMk/>
          <pc:sldMk cId="0" sldId="302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8:35.946" v="1576"/>
        <pc:sldMkLst>
          <pc:docMk/>
          <pc:sldMk cId="0" sldId="303"/>
        </pc:sldMkLst>
      </pc:sldChg>
      <pc:sldChg chg="del">
        <pc:chgData name="Eliana Domingues Oliveira" userId="S::2240276@my.ipleiria.pt::3e87a451-72f5-4689-9e94-02e3647f132f" providerId="AD" clId="Web-{DC0435C3-4B5C-E82E-0D2A-DE53DDEB7A66}" dt="2025-05-05T16:28:35.696" v="1575"/>
        <pc:sldMkLst>
          <pc:docMk/>
          <pc:sldMk cId="0" sldId="304"/>
        </pc:sldMkLst>
      </pc:sldChg>
      <pc:sldChg chg="addSp modSp ord">
        <pc:chgData name="Eliana Domingues Oliveira" userId="S::2240276@my.ipleiria.pt::3e87a451-72f5-4689-9e94-02e3647f132f" providerId="AD" clId="Web-{DC0435C3-4B5C-E82E-0D2A-DE53DDEB7A66}" dt="2025-05-05T15:27:04.082" v="90"/>
        <pc:sldMkLst>
          <pc:docMk/>
          <pc:sldMk cId="1501839794" sldId="305"/>
        </pc:sldMkLst>
      </pc:sldChg>
      <pc:sldChg chg="addSp delSp ord">
        <pc:chgData name="Eliana Domingues Oliveira" userId="S::2240276@my.ipleiria.pt::3e87a451-72f5-4689-9e94-02e3647f132f" providerId="AD" clId="Web-{DC0435C3-4B5C-E82E-0D2A-DE53DDEB7A66}" dt="2025-05-05T15:45:35.184" v="191"/>
        <pc:sldMkLst>
          <pc:docMk/>
          <pc:sldMk cId="1572032101" sldId="306"/>
        </pc:sldMkLst>
      </pc:sldChg>
      <pc:sldChg chg="addSp">
        <pc:chgData name="Eliana Domingues Oliveira" userId="S::2240276@my.ipleiria.pt::3e87a451-72f5-4689-9e94-02e3647f132f" providerId="AD" clId="Web-{DC0435C3-4B5C-E82E-0D2A-DE53DDEB7A66}" dt="2025-05-05T15:21:27.336" v="79"/>
        <pc:sldMkLst>
          <pc:docMk/>
          <pc:sldMk cId="486000695" sldId="307"/>
        </pc:sldMkLst>
      </pc:sldChg>
      <pc:sldChg chg="addSp modSp ord">
        <pc:chgData name="Eliana Domingues Oliveira" userId="S::2240276@my.ipleiria.pt::3e87a451-72f5-4689-9e94-02e3647f132f" providerId="AD" clId="Web-{DC0435C3-4B5C-E82E-0D2A-DE53DDEB7A66}" dt="2025-05-05T15:51:18.946" v="415"/>
        <pc:sldMkLst>
          <pc:docMk/>
          <pc:sldMk cId="2977744570" sldId="308"/>
        </pc:sldMkLst>
      </pc:sldChg>
      <pc:sldChg chg="addSp modSp">
        <pc:chgData name="Eliana Domingues Oliveira" userId="S::2240276@my.ipleiria.pt::3e87a451-72f5-4689-9e94-02e3647f132f" providerId="AD" clId="Web-{DC0435C3-4B5C-E82E-0D2A-DE53DDEB7A66}" dt="2025-05-05T15:21:53.212" v="83" actId="20577"/>
        <pc:sldMkLst>
          <pc:docMk/>
          <pc:sldMk cId="529705975" sldId="309"/>
        </pc:sldMkLst>
      </pc:sldChg>
      <pc:sldChg chg="addSp modSp ord">
        <pc:chgData name="Eliana Domingues Oliveira" userId="S::2240276@my.ipleiria.pt::3e87a451-72f5-4689-9e94-02e3647f132f" providerId="AD" clId="Web-{DC0435C3-4B5C-E82E-0D2A-DE53DDEB7A66}" dt="2025-05-05T16:13:06.835" v="1275"/>
        <pc:sldMkLst>
          <pc:docMk/>
          <pc:sldMk cId="82639652" sldId="310"/>
        </pc:sldMkLst>
      </pc:sldChg>
      <pc:sldChg chg="add del">
        <pc:chgData name="Eliana Domingues Oliveira" userId="S::2240276@my.ipleiria.pt::3e87a451-72f5-4689-9e94-02e3647f132f" providerId="AD" clId="Web-{DC0435C3-4B5C-E82E-0D2A-DE53DDEB7A66}" dt="2025-05-05T16:28:03.101" v="1571"/>
        <pc:sldMkLst>
          <pc:docMk/>
          <pc:sldMk cId="3229646663" sldId="311"/>
        </pc:sldMkLst>
      </pc:sldChg>
      <pc:sldChg chg="addSp delSp modSp add replId">
        <pc:chgData name="Eliana Domingues Oliveira" userId="S::2240276@my.ipleiria.pt::3e87a451-72f5-4689-9e94-02e3647f132f" providerId="AD" clId="Web-{DC0435C3-4B5C-E82E-0D2A-DE53DDEB7A66}" dt="2025-05-05T16:43:55.025" v="2091" actId="20577"/>
        <pc:sldMkLst>
          <pc:docMk/>
          <pc:sldMk cId="3303960707" sldId="312"/>
        </pc:sldMkLst>
        <pc:spChg chg="mod">
          <ac:chgData name="Eliana Domingues Oliveira" userId="S::2240276@my.ipleiria.pt::3e87a451-72f5-4689-9e94-02e3647f132f" providerId="AD" clId="Web-{DC0435C3-4B5C-E82E-0D2A-DE53DDEB7A66}" dt="2025-05-05T15:27:20.911" v="100" actId="20577"/>
          <ac:spMkLst>
            <pc:docMk/>
            <pc:sldMk cId="3303960707" sldId="312"/>
            <ac:spMk id="386" creationId="{9ED8B250-3F20-EED3-EB48-BF747937FE91}"/>
          </ac:spMkLst>
        </pc:spChg>
        <pc:spChg chg="add del mod">
          <ac:chgData name="Eliana Domingues Oliveira" userId="S::2240276@my.ipleiria.pt::3e87a451-72f5-4689-9e94-02e3647f132f" providerId="AD" clId="Web-{DC0435C3-4B5C-E82E-0D2A-DE53DDEB7A66}" dt="2025-05-05T16:43:55.025" v="2091" actId="20577"/>
          <ac:spMkLst>
            <pc:docMk/>
            <pc:sldMk cId="3303960707" sldId="312"/>
            <ac:spMk id="387" creationId="{52961C86-E8C3-29FA-4F8B-906DDB5F5C9C}"/>
          </ac:spMkLst>
        </pc:spChg>
      </pc:sldChg>
      <pc:sldChg chg="addSp delSp modSp add replId">
        <pc:chgData name="Eliana Domingues Oliveira" userId="S::2240276@my.ipleiria.pt::3e87a451-72f5-4689-9e94-02e3647f132f" providerId="AD" clId="Web-{DC0435C3-4B5C-E82E-0D2A-DE53DDEB7A66}" dt="2025-05-05T15:36:00.851" v="142" actId="1076"/>
        <pc:sldMkLst>
          <pc:docMk/>
          <pc:sldMk cId="204193058" sldId="313"/>
        </pc:sldMkLst>
      </pc:sldChg>
      <pc:sldChg chg="addSp delSp modSp add replId">
        <pc:chgData name="Eliana Domingues Oliveira" userId="S::2240276@my.ipleiria.pt::3e87a451-72f5-4689-9e94-02e3647f132f" providerId="AD" clId="Web-{DC0435C3-4B5C-E82E-0D2A-DE53DDEB7A66}" dt="2025-05-05T15:49:29.629" v="413" actId="20577"/>
        <pc:sldMkLst>
          <pc:docMk/>
          <pc:sldMk cId="98260141" sldId="314"/>
        </pc:sldMkLst>
      </pc:sldChg>
      <pc:sldChg chg="addSp delSp modSp add ord replId">
        <pc:chgData name="Eliana Domingues Oliveira" userId="S::2240276@my.ipleiria.pt::3e87a451-72f5-4689-9e94-02e3647f132f" providerId="AD" clId="Web-{DC0435C3-4B5C-E82E-0D2A-DE53DDEB7A66}" dt="2025-05-05T15:54:14.686" v="464"/>
        <pc:sldMkLst>
          <pc:docMk/>
          <pc:sldMk cId="1403748412" sldId="315"/>
        </pc:sldMkLst>
      </pc:sldChg>
      <pc:sldChg chg="addSp delSp modSp add replId">
        <pc:chgData name="Eliana Domingues Oliveira" userId="S::2240276@my.ipleiria.pt::3e87a451-72f5-4689-9e94-02e3647f132f" providerId="AD" clId="Web-{DC0435C3-4B5C-E82E-0D2A-DE53DDEB7A66}" dt="2025-05-05T15:56:11.331" v="585"/>
        <pc:sldMkLst>
          <pc:docMk/>
          <pc:sldMk cId="1581465537" sldId="316"/>
        </pc:sldMkLst>
      </pc:sldChg>
      <pc:sldChg chg="addSp delSp modSp add replId">
        <pc:chgData name="Eliana Domingues Oliveira" userId="S::2240276@my.ipleiria.pt::3e87a451-72f5-4689-9e94-02e3647f132f" providerId="AD" clId="Web-{DC0435C3-4B5C-E82E-0D2A-DE53DDEB7A66}" dt="2025-05-05T16:01:02.857" v="714" actId="20577"/>
        <pc:sldMkLst>
          <pc:docMk/>
          <pc:sldMk cId="397663134" sldId="317"/>
        </pc:sldMkLst>
      </pc:sldChg>
      <pc:sldChg chg="addSp delSp modSp add replId">
        <pc:chgData name="Eliana Domingues Oliveira" userId="S::2240276@my.ipleiria.pt::3e87a451-72f5-4689-9e94-02e3647f132f" providerId="AD" clId="Web-{DC0435C3-4B5C-E82E-0D2A-DE53DDEB7A66}" dt="2025-05-05T16:11:13.785" v="1266" actId="14100"/>
        <pc:sldMkLst>
          <pc:docMk/>
          <pc:sldMk cId="3385908455" sldId="318"/>
        </pc:sldMkLst>
      </pc:sldChg>
      <pc:sldChg chg="modSp add del replId">
        <pc:chgData name="Eliana Domingues Oliveira" userId="S::2240276@my.ipleiria.pt::3e87a451-72f5-4689-9e94-02e3647f132f" providerId="AD" clId="Web-{DC0435C3-4B5C-E82E-0D2A-DE53DDEB7A66}" dt="2025-05-05T16:30:09.840" v="1649"/>
        <pc:sldMkLst>
          <pc:docMk/>
          <pc:sldMk cId="2742138362" sldId="319"/>
        </pc:sldMkLst>
      </pc:sldChg>
      <pc:sldChg chg="modSp add ord replId">
        <pc:chgData name="Eliana Domingues Oliveira" userId="S::2240276@my.ipleiria.pt::3e87a451-72f5-4689-9e94-02e3647f132f" providerId="AD" clId="Web-{DC0435C3-4B5C-E82E-0D2A-DE53DDEB7A66}" dt="2025-05-05T16:09:37.547" v="1223"/>
        <pc:sldMkLst>
          <pc:docMk/>
          <pc:sldMk cId="4102675209" sldId="320"/>
        </pc:sldMkLst>
      </pc:sldChg>
      <pc:sldChg chg="addSp delSp modSp add replId">
        <pc:chgData name="Eliana Domingues Oliveira" userId="S::2240276@my.ipleiria.pt::3e87a451-72f5-4689-9e94-02e3647f132f" providerId="AD" clId="Web-{DC0435C3-4B5C-E82E-0D2A-DE53DDEB7A66}" dt="2025-05-05T16:11:46.020" v="1272" actId="1076"/>
        <pc:sldMkLst>
          <pc:docMk/>
          <pc:sldMk cId="1588871475" sldId="321"/>
        </pc:sldMkLst>
      </pc:sldChg>
      <pc:sldChg chg="addSp delSp modSp add replId">
        <pc:chgData name="Eliana Domingues Oliveira" userId="S::2240276@my.ipleiria.pt::3e87a451-72f5-4689-9e94-02e3647f132f" providerId="AD" clId="Web-{DC0435C3-4B5C-E82E-0D2A-DE53DDEB7A66}" dt="2025-05-05T16:14:40.011" v="1285" actId="1076"/>
        <pc:sldMkLst>
          <pc:docMk/>
          <pc:sldMk cId="716853855" sldId="322"/>
        </pc:sldMkLst>
      </pc:sldChg>
      <pc:sldChg chg="addSp delSp modSp add replId">
        <pc:chgData name="Eliana Domingues Oliveira" userId="S::2240276@my.ipleiria.pt::3e87a451-72f5-4689-9e94-02e3647f132f" providerId="AD" clId="Web-{DC0435C3-4B5C-E82E-0D2A-DE53DDEB7A66}" dt="2025-05-05T16:31:02.107" v="1663" actId="1076"/>
        <pc:sldMkLst>
          <pc:docMk/>
          <pc:sldMk cId="1413168235" sldId="323"/>
        </pc:sldMkLst>
      </pc:sldChg>
      <pc:sldChg chg="add del replId">
        <pc:chgData name="Eliana Domingues Oliveira" userId="S::2240276@my.ipleiria.pt::3e87a451-72f5-4689-9e94-02e3647f132f" providerId="AD" clId="Web-{DC0435C3-4B5C-E82E-0D2A-DE53DDEB7A66}" dt="2025-05-05T16:14:53.605" v="1287"/>
        <pc:sldMkLst>
          <pc:docMk/>
          <pc:sldMk cId="1725315144" sldId="324"/>
        </pc:sldMkLst>
      </pc:sldChg>
      <pc:sldChg chg="addSp delSp modSp add replId">
        <pc:chgData name="Eliana Domingues Oliveira" userId="S::2240276@my.ipleiria.pt::3e87a451-72f5-4689-9e94-02e3647f132f" providerId="AD" clId="Web-{DC0435C3-4B5C-E82E-0D2A-DE53DDEB7A66}" dt="2025-05-05T16:15:34.887" v="1302" actId="14100"/>
        <pc:sldMkLst>
          <pc:docMk/>
          <pc:sldMk cId="3002818984" sldId="325"/>
        </pc:sldMkLst>
      </pc:sldChg>
      <pc:sldChg chg="add replId">
        <pc:chgData name="Eliana Domingues Oliveira" userId="S::2240276@my.ipleiria.pt::3e87a451-72f5-4689-9e94-02e3647f132f" providerId="AD" clId="Web-{DC0435C3-4B5C-E82E-0D2A-DE53DDEB7A66}" dt="2025-05-05T16:14:56.574" v="1288"/>
        <pc:sldMkLst>
          <pc:docMk/>
          <pc:sldMk cId="2325254659" sldId="326"/>
        </pc:sldMkLst>
      </pc:sldChg>
      <pc:sldChg chg="addSp delSp modSp add replId">
        <pc:chgData name="Eliana Domingues Oliveira" userId="S::2240276@my.ipleiria.pt::3e87a451-72f5-4689-9e94-02e3647f132f" providerId="AD" clId="Web-{DC0435C3-4B5C-E82E-0D2A-DE53DDEB7A66}" dt="2025-05-05T16:17:03.359" v="1318" actId="1076"/>
        <pc:sldMkLst>
          <pc:docMk/>
          <pc:sldMk cId="1826614666" sldId="327"/>
        </pc:sldMkLst>
      </pc:sldChg>
      <pc:sldChg chg="delSp modSp add del replId">
        <pc:chgData name="Eliana Domingues Oliveira" userId="S::2240276@my.ipleiria.pt::3e87a451-72f5-4689-9e94-02e3647f132f" providerId="AD" clId="Web-{DC0435C3-4B5C-E82E-0D2A-DE53DDEB7A66}" dt="2025-05-05T16:52:00.152" v="2117"/>
        <pc:sldMkLst>
          <pc:docMk/>
          <pc:sldMk cId="547730406" sldId="328"/>
        </pc:sldMkLst>
      </pc:sldChg>
      <pc:sldChg chg="addSp delSp modSp add del replId">
        <pc:chgData name="Eliana Domingues Oliveira" userId="S::2240276@my.ipleiria.pt::3e87a451-72f5-4689-9e94-02e3647f132f" providerId="AD" clId="Web-{DC0435C3-4B5C-E82E-0D2A-DE53DDEB7A66}" dt="2025-05-05T16:27:15.021" v="1529"/>
        <pc:sldMkLst>
          <pc:docMk/>
          <pc:sldMk cId="3667613451" sldId="328"/>
        </pc:sldMkLst>
      </pc:sldChg>
      <pc:sldChg chg="addSp modSp add ord replId">
        <pc:chgData name="Eliana Domingues Oliveira" userId="S::2240276@my.ipleiria.pt::3e87a451-72f5-4689-9e94-02e3647f132f" providerId="AD" clId="Web-{DC0435C3-4B5C-E82E-0D2A-DE53DDEB7A66}" dt="2025-05-05T16:55:53.253" v="2406"/>
        <pc:sldMkLst>
          <pc:docMk/>
          <pc:sldMk cId="1356167741" sldId="329"/>
        </pc:sldMkLst>
      </pc:sldChg>
      <pc:sldChg chg="addSp modSp add replId">
        <pc:chgData name="Eliana Domingues Oliveira" userId="S::2240276@my.ipleiria.pt::3e87a451-72f5-4689-9e94-02e3647f132f" providerId="AD" clId="Web-{DC0435C3-4B5C-E82E-0D2A-DE53DDEB7A66}" dt="2025-05-05T16:55:38.519" v="2376"/>
        <pc:sldMkLst>
          <pc:docMk/>
          <pc:sldMk cId="2733303746" sldId="330"/>
        </pc:sldMkLst>
      </pc:sldChg>
    </pc:docChg>
  </pc:docChgLst>
  <pc:docChgLst>
    <pc:chgData name="Eliana Domingues Oliveira" userId="3e87a451-72f5-4689-9e94-02e3647f132f" providerId="ADAL" clId="{E8D52AEB-34A0-409F-9D88-1C58C2285353}"/>
    <pc:docChg chg="modSld">
      <pc:chgData name="Eliana Domingues Oliveira" userId="3e87a451-72f5-4689-9e94-02e3647f132f" providerId="ADAL" clId="{E8D52AEB-34A0-409F-9D88-1C58C2285353}" dt="2025-05-05T16:59:10.902" v="74" actId="20577"/>
      <pc:docMkLst>
        <pc:docMk/>
      </pc:docMkLst>
      <pc:sldChg chg="modSp mod">
        <pc:chgData name="Eliana Domingues Oliveira" userId="3e87a451-72f5-4689-9e94-02e3647f132f" providerId="ADAL" clId="{E8D52AEB-34A0-409F-9D88-1C58C2285353}" dt="2025-05-05T16:59:10.902" v="74" actId="20577"/>
        <pc:sldMkLst>
          <pc:docMk/>
          <pc:sldMk cId="3303960707" sldId="312"/>
        </pc:sldMkLst>
        <pc:spChg chg="mod">
          <ac:chgData name="Eliana Domingues Oliveira" userId="3e87a451-72f5-4689-9e94-02e3647f132f" providerId="ADAL" clId="{E8D52AEB-34A0-409F-9D88-1C58C2285353}" dt="2025-05-05T16:59:10.902" v="74" actId="20577"/>
          <ac:spMkLst>
            <pc:docMk/>
            <pc:sldMk cId="3303960707" sldId="312"/>
            <ac:spMk id="387" creationId="{52961C86-E8C3-29FA-4F8B-906DDB5F5C9C}"/>
          </ac:spMkLst>
        </pc:spChg>
      </pc:sldChg>
    </pc:docChg>
  </pc:docChgLst>
  <pc:docChgLst>
    <pc:chgData name="Maria João Da Silva Fialho" userId="8f25b0a7-0766-48e3-9016-fc0b06f94fd1" providerId="ADAL" clId="{C12B6C85-FE85-47CE-8286-ACD25EA61BA7}"/>
    <pc:docChg chg="undo redo custSel addSld delSld modSld sldOrd">
      <pc:chgData name="Maria João Da Silva Fialho" userId="8f25b0a7-0766-48e3-9016-fc0b06f94fd1" providerId="ADAL" clId="{C12B6C85-FE85-47CE-8286-ACD25EA61BA7}" dt="2025-05-05T20:59:36.106" v="1649" actId="20577"/>
      <pc:docMkLst>
        <pc:docMk/>
      </pc:docMkLst>
      <pc:sldChg chg="modSp mod">
        <pc:chgData name="Maria João Da Silva Fialho" userId="8f25b0a7-0766-48e3-9016-fc0b06f94fd1" providerId="ADAL" clId="{C12B6C85-FE85-47CE-8286-ACD25EA61BA7}" dt="2025-05-05T17:12:28.301" v="856" actId="14100"/>
        <pc:sldMkLst>
          <pc:docMk/>
          <pc:sldMk cId="0" sldId="256"/>
        </pc:sldMkLst>
        <pc:spChg chg="mod">
          <ac:chgData name="Maria João Da Silva Fialho" userId="8f25b0a7-0766-48e3-9016-fc0b06f94fd1" providerId="ADAL" clId="{C12B6C85-FE85-47CE-8286-ACD25EA61BA7}" dt="2025-05-05T11:19:16.708" v="798" actId="20577"/>
          <ac:spMkLst>
            <pc:docMk/>
            <pc:sldMk cId="0" sldId="256"/>
            <ac:spMk id="326" creationId="{00000000-0000-0000-0000-000000000000}"/>
          </ac:spMkLst>
        </pc:spChg>
      </pc:sldChg>
      <pc:sldChg chg="del">
        <pc:chgData name="Maria João Da Silva Fialho" userId="8f25b0a7-0766-48e3-9016-fc0b06f94fd1" providerId="ADAL" clId="{C12B6C85-FE85-47CE-8286-ACD25EA61BA7}" dt="2025-05-05T11:19:32.192" v="808" actId="47"/>
        <pc:sldMkLst>
          <pc:docMk/>
          <pc:sldMk cId="0" sldId="257"/>
        </pc:sldMkLst>
      </pc:sldChg>
      <pc:sldChg chg="addSp delSp modSp mod">
        <pc:chgData name="Maria João Da Silva Fialho" userId="8f25b0a7-0766-48e3-9016-fc0b06f94fd1" providerId="ADAL" clId="{C12B6C85-FE85-47CE-8286-ACD25EA61BA7}" dt="2025-05-05T11:18:57.214" v="752" actId="20577"/>
        <pc:sldMkLst>
          <pc:docMk/>
          <pc:sldMk cId="0" sldId="258"/>
        </pc:sldMkLst>
        <pc:spChg chg="add mod">
          <ac:chgData name="Maria João Da Silva Fialho" userId="8f25b0a7-0766-48e3-9016-fc0b06f94fd1" providerId="ADAL" clId="{C12B6C85-FE85-47CE-8286-ACD25EA61BA7}" dt="2025-05-05T11:18:05.955" v="729" actId="1076"/>
          <ac:spMkLst>
            <pc:docMk/>
            <pc:sldMk cId="0" sldId="258"/>
            <ac:spMk id="8" creationId="{26661615-58DF-4EFF-5785-2194E0F58F46}"/>
          </ac:spMkLst>
        </pc:spChg>
        <pc:spChg chg="add del mod">
          <ac:chgData name="Maria João Da Silva Fialho" userId="8f25b0a7-0766-48e3-9016-fc0b06f94fd1" providerId="ADAL" clId="{C12B6C85-FE85-47CE-8286-ACD25EA61BA7}" dt="2025-05-05T11:18:32.026" v="736" actId="20577"/>
          <ac:spMkLst>
            <pc:docMk/>
            <pc:sldMk cId="0" sldId="258"/>
            <ac:spMk id="9" creationId="{A57F45B9-36BE-D239-036E-30098CB52EE0}"/>
          </ac:spMkLst>
        </pc:spChg>
        <pc:spChg chg="mod">
          <ac:chgData name="Maria João Da Silva Fialho" userId="8f25b0a7-0766-48e3-9016-fc0b06f94fd1" providerId="ADAL" clId="{C12B6C85-FE85-47CE-8286-ACD25EA61BA7}" dt="2025-05-05T11:18:57.214" v="752" actId="20577"/>
          <ac:spMkLst>
            <pc:docMk/>
            <pc:sldMk cId="0" sldId="258"/>
            <ac:spMk id="354" creationId="{00000000-0000-0000-0000-000000000000}"/>
          </ac:spMkLst>
        </pc:spChg>
        <pc:spChg chg="mod">
          <ac:chgData name="Maria João Da Silva Fialho" userId="8f25b0a7-0766-48e3-9016-fc0b06f94fd1" providerId="ADAL" clId="{C12B6C85-FE85-47CE-8286-ACD25EA61BA7}" dt="2025-05-05T11:17:33.583" v="673" actId="1036"/>
          <ac:spMkLst>
            <pc:docMk/>
            <pc:sldMk cId="0" sldId="258"/>
            <ac:spMk id="361" creationId="{00000000-0000-0000-0000-000000000000}"/>
          </ac:spMkLst>
        </pc:spChg>
        <pc:spChg chg="mod">
          <ac:chgData name="Maria João Da Silva Fialho" userId="8f25b0a7-0766-48e3-9016-fc0b06f94fd1" providerId="ADAL" clId="{C12B6C85-FE85-47CE-8286-ACD25EA61BA7}" dt="2025-05-05T11:18:39.458" v="740" actId="20577"/>
          <ac:spMkLst>
            <pc:docMk/>
            <pc:sldMk cId="0" sldId="258"/>
            <ac:spMk id="362" creationId="{00000000-0000-0000-0000-000000000000}"/>
          </ac:spMkLst>
        </pc:spChg>
        <pc:spChg chg="mod">
          <ac:chgData name="Maria João Da Silva Fialho" userId="8f25b0a7-0766-48e3-9016-fc0b06f94fd1" providerId="ADAL" clId="{C12B6C85-FE85-47CE-8286-ACD25EA61BA7}" dt="2025-05-05T11:17:39.490" v="686" actId="1036"/>
          <ac:spMkLst>
            <pc:docMk/>
            <pc:sldMk cId="0" sldId="258"/>
            <ac:spMk id="364" creationId="{00000000-0000-0000-0000-000000000000}"/>
          </ac:spMkLst>
        </pc:spChg>
        <pc:spChg chg="mod">
          <ac:chgData name="Maria João Da Silva Fialho" userId="8f25b0a7-0766-48e3-9016-fc0b06f94fd1" providerId="ADAL" clId="{C12B6C85-FE85-47CE-8286-ACD25EA61BA7}" dt="2025-05-05T11:18:12.884" v="735" actId="1035"/>
          <ac:spMkLst>
            <pc:docMk/>
            <pc:sldMk cId="0" sldId="258"/>
            <ac:spMk id="366" creationId="{00000000-0000-0000-0000-000000000000}"/>
          </ac:spMkLst>
        </pc:spChg>
      </pc:sldChg>
      <pc:sldChg chg="addSp delSp modSp mod">
        <pc:chgData name="Maria João Da Silva Fialho" userId="8f25b0a7-0766-48e3-9016-fc0b06f94fd1" providerId="ADAL" clId="{C12B6C85-FE85-47CE-8286-ACD25EA61BA7}" dt="2025-05-05T11:19:47.528" v="810" actId="478"/>
        <pc:sldMkLst>
          <pc:docMk/>
          <pc:sldMk cId="0" sldId="259"/>
        </pc:sldMkLst>
        <pc:spChg chg="mod">
          <ac:chgData name="Maria João Da Silva Fialho" userId="8f25b0a7-0766-48e3-9016-fc0b06f94fd1" providerId="ADAL" clId="{C12B6C85-FE85-47CE-8286-ACD25EA61BA7}" dt="2025-05-05T11:09:10.528" v="117" actId="20577"/>
          <ac:spMkLst>
            <pc:docMk/>
            <pc:sldMk cId="0" sldId="259"/>
            <ac:spMk id="378" creationId="{00000000-0000-0000-0000-000000000000}"/>
          </ac:spMkLst>
        </pc:spChg>
      </pc:sldChg>
      <pc:sldChg chg="modSp mod">
        <pc:chgData name="Maria João Da Silva Fialho" userId="8f25b0a7-0766-48e3-9016-fc0b06f94fd1" providerId="ADAL" clId="{C12B6C85-FE85-47CE-8286-ACD25EA61BA7}" dt="2025-05-05T20:34:21.647" v="1328" actId="20577"/>
        <pc:sldMkLst>
          <pc:docMk/>
          <pc:sldMk cId="0" sldId="260"/>
        </pc:sldMkLst>
        <pc:spChg chg="mod">
          <ac:chgData name="Maria João Da Silva Fialho" userId="8f25b0a7-0766-48e3-9016-fc0b06f94fd1" providerId="ADAL" clId="{C12B6C85-FE85-47CE-8286-ACD25EA61BA7}" dt="2025-05-05T20:34:14.016" v="1324"/>
          <ac:spMkLst>
            <pc:docMk/>
            <pc:sldMk cId="0" sldId="260"/>
            <ac:spMk id="386" creationId="{00000000-0000-0000-0000-000000000000}"/>
          </ac:spMkLst>
        </pc:spChg>
        <pc:spChg chg="mod">
          <ac:chgData name="Maria João Da Silva Fialho" userId="8f25b0a7-0766-48e3-9016-fc0b06f94fd1" providerId="ADAL" clId="{C12B6C85-FE85-47CE-8286-ACD25EA61BA7}" dt="2025-05-05T17:23:26.543" v="867" actId="20577"/>
          <ac:spMkLst>
            <pc:docMk/>
            <pc:sldMk cId="0" sldId="260"/>
            <ac:spMk id="387" creationId="{00000000-0000-0000-0000-000000000000}"/>
          </ac:spMkLst>
        </pc:spChg>
        <pc:spChg chg="mod">
          <ac:chgData name="Maria João Da Silva Fialho" userId="8f25b0a7-0766-48e3-9016-fc0b06f94fd1" providerId="ADAL" clId="{C12B6C85-FE85-47CE-8286-ACD25EA61BA7}" dt="2025-05-05T20:34:21.647" v="1328" actId="20577"/>
          <ac:spMkLst>
            <pc:docMk/>
            <pc:sldMk cId="0" sldId="260"/>
            <ac:spMk id="390" creationId="{00000000-0000-0000-0000-000000000000}"/>
          </ac:spMkLst>
        </pc:spChg>
      </pc:sldChg>
      <pc:sldChg chg="modSp mod">
        <pc:chgData name="Maria João Da Silva Fialho" userId="8f25b0a7-0766-48e3-9016-fc0b06f94fd1" providerId="ADAL" clId="{C12B6C85-FE85-47CE-8286-ACD25EA61BA7}" dt="2025-05-05T20:33:57.662" v="1319" actId="1076"/>
        <pc:sldMkLst>
          <pc:docMk/>
          <pc:sldMk cId="0" sldId="264"/>
        </pc:sldMkLst>
        <pc:spChg chg="mod">
          <ac:chgData name="Maria João Da Silva Fialho" userId="8f25b0a7-0766-48e3-9016-fc0b06f94fd1" providerId="ADAL" clId="{C12B6C85-FE85-47CE-8286-ACD25EA61BA7}" dt="2025-05-05T20:33:50.217" v="1316" actId="1038"/>
          <ac:spMkLst>
            <pc:docMk/>
            <pc:sldMk cId="0" sldId="264"/>
            <ac:spMk id="2" creationId="{7B355F78-AAFA-47E8-2178-2F9B577ACFA1}"/>
          </ac:spMkLst>
        </pc:spChg>
        <pc:spChg chg="mod">
          <ac:chgData name="Maria João Da Silva Fialho" userId="8f25b0a7-0766-48e3-9016-fc0b06f94fd1" providerId="ADAL" clId="{C12B6C85-FE85-47CE-8286-ACD25EA61BA7}" dt="2025-05-05T20:33:57.662" v="1319" actId="1076"/>
          <ac:spMkLst>
            <pc:docMk/>
            <pc:sldMk cId="0" sldId="264"/>
            <ac:spMk id="446" creationId="{00000000-0000-0000-0000-000000000000}"/>
          </ac:spMkLst>
        </pc:spChg>
        <pc:grpChg chg="mod">
          <ac:chgData name="Maria João Da Silva Fialho" userId="8f25b0a7-0766-48e3-9016-fc0b06f94fd1" providerId="ADAL" clId="{C12B6C85-FE85-47CE-8286-ACD25EA61BA7}" dt="2025-05-05T20:33:54.632" v="1318" actId="1076"/>
          <ac:grpSpMkLst>
            <pc:docMk/>
            <pc:sldMk cId="0" sldId="264"/>
            <ac:grpSpMk id="441" creationId="{00000000-0000-0000-0000-000000000000}"/>
          </ac:grpSpMkLst>
        </pc:grpChg>
      </pc:sldChg>
      <pc:sldChg chg="modSp add mod">
        <pc:chgData name="Maria João Da Silva Fialho" userId="8f25b0a7-0766-48e3-9016-fc0b06f94fd1" providerId="ADAL" clId="{C12B6C85-FE85-47CE-8286-ACD25EA61BA7}" dt="2025-05-05T11:09:54.546" v="167" actId="20577"/>
        <pc:sldMkLst>
          <pc:docMk/>
          <pc:sldMk cId="1501839794" sldId="305"/>
        </pc:sldMkLst>
      </pc:sldChg>
      <pc:sldChg chg="modSp add mod">
        <pc:chgData name="Maria João Da Silva Fialho" userId="8f25b0a7-0766-48e3-9016-fc0b06f94fd1" providerId="ADAL" clId="{C12B6C85-FE85-47CE-8286-ACD25EA61BA7}" dt="2025-05-05T11:10:04.084" v="187" actId="20577"/>
        <pc:sldMkLst>
          <pc:docMk/>
          <pc:sldMk cId="1572032101" sldId="306"/>
        </pc:sldMkLst>
        <pc:spChg chg="mod">
          <ac:chgData name="Maria João Da Silva Fialho" userId="8f25b0a7-0766-48e3-9016-fc0b06f94fd1" providerId="ADAL" clId="{C12B6C85-FE85-47CE-8286-ACD25EA61BA7}" dt="2025-05-05T11:09:59.049" v="170" actId="20577"/>
          <ac:spMkLst>
            <pc:docMk/>
            <pc:sldMk cId="1572032101" sldId="306"/>
            <ac:spMk id="380" creationId="{D6EF0C02-E500-2E3A-ABEE-D289AAC726B1}"/>
          </ac:spMkLst>
        </pc:spChg>
      </pc:sldChg>
      <pc:sldChg chg="modSp add mod">
        <pc:chgData name="Maria João Da Silva Fialho" userId="8f25b0a7-0766-48e3-9016-fc0b06f94fd1" providerId="ADAL" clId="{C12B6C85-FE85-47CE-8286-ACD25EA61BA7}" dt="2025-05-05T11:10:36.603" v="222" actId="20577"/>
        <pc:sldMkLst>
          <pc:docMk/>
          <pc:sldMk cId="486000695" sldId="307"/>
        </pc:sldMkLst>
        <pc:spChg chg="mod">
          <ac:chgData name="Maria João Da Silva Fialho" userId="8f25b0a7-0766-48e3-9016-fc0b06f94fd1" providerId="ADAL" clId="{C12B6C85-FE85-47CE-8286-ACD25EA61BA7}" dt="2025-05-05T11:10:28.878" v="206" actId="20577"/>
          <ac:spMkLst>
            <pc:docMk/>
            <pc:sldMk cId="486000695" sldId="307"/>
            <ac:spMk id="380" creationId="{F37935EE-66D8-C435-E1C9-FA3E9B029F9E}"/>
          </ac:spMkLst>
        </pc:spChg>
      </pc:sldChg>
      <pc:sldChg chg="modSp add mod">
        <pc:chgData name="Maria João Da Silva Fialho" userId="8f25b0a7-0766-48e3-9016-fc0b06f94fd1" providerId="ADAL" clId="{C12B6C85-FE85-47CE-8286-ACD25EA61BA7}" dt="2025-05-05T11:14:49.965" v="477" actId="20577"/>
        <pc:sldMkLst>
          <pc:docMk/>
          <pc:sldMk cId="2977744570" sldId="308"/>
        </pc:sldMkLst>
        <pc:spChg chg="mod">
          <ac:chgData name="Maria João Da Silva Fialho" userId="8f25b0a7-0766-48e3-9016-fc0b06f94fd1" providerId="ADAL" clId="{C12B6C85-FE85-47CE-8286-ACD25EA61BA7}" dt="2025-05-05T11:14:36.439" v="443" actId="20577"/>
          <ac:spMkLst>
            <pc:docMk/>
            <pc:sldMk cId="2977744570" sldId="308"/>
            <ac:spMk id="378" creationId="{A85A798A-72B6-4B4D-7BD7-600F21DD96E8}"/>
          </ac:spMkLst>
        </pc:spChg>
        <pc:spChg chg="mod">
          <ac:chgData name="Maria João Da Silva Fialho" userId="8f25b0a7-0766-48e3-9016-fc0b06f94fd1" providerId="ADAL" clId="{C12B6C85-FE85-47CE-8286-ACD25EA61BA7}" dt="2025-05-05T11:14:49.965" v="477" actId="20577"/>
          <ac:spMkLst>
            <pc:docMk/>
            <pc:sldMk cId="2977744570" sldId="308"/>
            <ac:spMk id="380" creationId="{B82BA756-1123-C56E-B68F-E865CAF3146A}"/>
          </ac:spMkLst>
        </pc:spChg>
      </pc:sldChg>
      <pc:sldChg chg="modSp add mod">
        <pc:chgData name="Maria João Da Silva Fialho" userId="8f25b0a7-0766-48e3-9016-fc0b06f94fd1" providerId="ADAL" clId="{C12B6C85-FE85-47CE-8286-ACD25EA61BA7}" dt="2025-05-05T11:15:08.183" v="521" actId="20577"/>
        <pc:sldMkLst>
          <pc:docMk/>
          <pc:sldMk cId="529705975" sldId="309"/>
        </pc:sldMkLst>
        <pc:spChg chg="mod">
          <ac:chgData name="Maria João Da Silva Fialho" userId="8f25b0a7-0766-48e3-9016-fc0b06f94fd1" providerId="ADAL" clId="{C12B6C85-FE85-47CE-8286-ACD25EA61BA7}" dt="2025-05-05T11:14:56.768" v="479" actId="20577"/>
          <ac:spMkLst>
            <pc:docMk/>
            <pc:sldMk cId="529705975" sldId="309"/>
            <ac:spMk id="380" creationId="{578B73AC-A128-1D24-8C1D-06FAD6037A30}"/>
          </ac:spMkLst>
        </pc:spChg>
      </pc:sldChg>
      <pc:sldChg chg="modSp add mod">
        <pc:chgData name="Maria João Da Silva Fialho" userId="8f25b0a7-0766-48e3-9016-fc0b06f94fd1" providerId="ADAL" clId="{C12B6C85-FE85-47CE-8286-ACD25EA61BA7}" dt="2025-05-05T11:15:29.286" v="554" actId="20577"/>
        <pc:sldMkLst>
          <pc:docMk/>
          <pc:sldMk cId="82639652" sldId="310"/>
        </pc:sldMkLst>
        <pc:spChg chg="mod">
          <ac:chgData name="Maria João Da Silva Fialho" userId="8f25b0a7-0766-48e3-9016-fc0b06f94fd1" providerId="ADAL" clId="{C12B6C85-FE85-47CE-8286-ACD25EA61BA7}" dt="2025-05-05T11:15:29.286" v="554" actId="20577"/>
          <ac:spMkLst>
            <pc:docMk/>
            <pc:sldMk cId="82639652" sldId="310"/>
            <ac:spMk id="380" creationId="{9AA69BBD-01FD-D093-97F6-F93D5E22B8C9}"/>
          </ac:spMkLst>
        </pc:spChg>
      </pc:sldChg>
      <pc:sldChg chg="addSp delSp modSp add mod">
        <pc:chgData name="Maria João Da Silva Fialho" userId="8f25b0a7-0766-48e3-9016-fc0b06f94fd1" providerId="ADAL" clId="{C12B6C85-FE85-47CE-8286-ACD25EA61BA7}" dt="2025-05-05T11:15:50.346" v="576" actId="478"/>
        <pc:sldMkLst>
          <pc:docMk/>
          <pc:sldMk cId="3229646663" sldId="311"/>
        </pc:sldMkLst>
        <pc:spChg chg="mod">
          <ac:chgData name="Maria João Da Silva Fialho" userId="8f25b0a7-0766-48e3-9016-fc0b06f94fd1" providerId="ADAL" clId="{C12B6C85-FE85-47CE-8286-ACD25EA61BA7}" dt="2025-05-05T11:15:42.163" v="569" actId="20577"/>
          <ac:spMkLst>
            <pc:docMk/>
            <pc:sldMk cId="3229646663" sldId="311"/>
            <ac:spMk id="378" creationId="{62F8D51B-639A-7AEC-AD4D-F9B331AA98D5}"/>
          </ac:spMkLst>
        </pc:spChg>
        <pc:spChg chg="mod">
          <ac:chgData name="Maria João Da Silva Fialho" userId="8f25b0a7-0766-48e3-9016-fc0b06f94fd1" providerId="ADAL" clId="{C12B6C85-FE85-47CE-8286-ACD25EA61BA7}" dt="2025-05-05T11:15:35.726" v="557" actId="20577"/>
          <ac:spMkLst>
            <pc:docMk/>
            <pc:sldMk cId="3229646663" sldId="311"/>
            <ac:spMk id="380" creationId="{670D4F63-B513-C093-7888-3D64EEBB7120}"/>
          </ac:spMkLst>
        </pc:spChg>
      </pc:sldChg>
      <pc:sldChg chg="modSp mod modNotesTx">
        <pc:chgData name="Maria João Da Silva Fialho" userId="8f25b0a7-0766-48e3-9016-fc0b06f94fd1" providerId="ADAL" clId="{C12B6C85-FE85-47CE-8286-ACD25EA61BA7}" dt="2025-05-05T20:59:36.106" v="1649" actId="20577"/>
        <pc:sldMkLst>
          <pc:docMk/>
          <pc:sldMk cId="3303960707" sldId="312"/>
        </pc:sldMkLst>
        <pc:spChg chg="mod">
          <ac:chgData name="Maria João Da Silva Fialho" userId="8f25b0a7-0766-48e3-9016-fc0b06f94fd1" providerId="ADAL" clId="{C12B6C85-FE85-47CE-8286-ACD25EA61BA7}" dt="2025-05-05T20:58:29.275" v="1605" actId="5793"/>
          <ac:spMkLst>
            <pc:docMk/>
            <pc:sldMk cId="3303960707" sldId="312"/>
            <ac:spMk id="387" creationId="{52961C86-E8C3-29FA-4F8B-906DDB5F5C9C}"/>
          </ac:spMkLst>
        </pc:spChg>
      </pc:sldChg>
      <pc:sldChg chg="modSp mod">
        <pc:chgData name="Maria João Da Silva Fialho" userId="8f25b0a7-0766-48e3-9016-fc0b06f94fd1" providerId="ADAL" clId="{C12B6C85-FE85-47CE-8286-ACD25EA61BA7}" dt="2025-05-05T20:46:21.305" v="1573" actId="14734"/>
        <pc:sldMkLst>
          <pc:docMk/>
          <pc:sldMk cId="98260141" sldId="314"/>
        </pc:sldMkLst>
      </pc:sldChg>
      <pc:sldChg chg="modSp mod">
        <pc:chgData name="Maria João Da Silva Fialho" userId="8f25b0a7-0766-48e3-9016-fc0b06f94fd1" providerId="ADAL" clId="{C12B6C85-FE85-47CE-8286-ACD25EA61BA7}" dt="2025-05-05T17:21:15.680" v="864" actId="20577"/>
        <pc:sldMkLst>
          <pc:docMk/>
          <pc:sldMk cId="4102675209" sldId="320"/>
        </pc:sldMkLst>
      </pc:sldChg>
      <pc:sldChg chg="modSp mod modNotesTx">
        <pc:chgData name="Maria João Da Silva Fialho" userId="8f25b0a7-0766-48e3-9016-fc0b06f94fd1" providerId="ADAL" clId="{C12B6C85-FE85-47CE-8286-ACD25EA61BA7}" dt="2025-05-05T20:40:56.292" v="1569" actId="20577"/>
        <pc:sldMkLst>
          <pc:docMk/>
          <pc:sldMk cId="1413168235" sldId="323"/>
        </pc:sldMkLst>
      </pc:sldChg>
      <pc:sldChg chg="ord">
        <pc:chgData name="Maria João Da Silva Fialho" userId="8f25b0a7-0766-48e3-9016-fc0b06f94fd1" providerId="ADAL" clId="{C12B6C85-FE85-47CE-8286-ACD25EA61BA7}" dt="2025-05-05T17:26:45.732" v="877"/>
        <pc:sldMkLst>
          <pc:docMk/>
          <pc:sldMk cId="1826614666" sldId="327"/>
        </pc:sldMkLst>
      </pc:sldChg>
    </pc:docChg>
  </pc:docChgLst>
  <pc:docChgLst>
    <pc:chgData name="Jéssica Dias Grácio" userId="S::2240549@my.ipleiria.pt::ba7441ad-a8d0-4d86-ac81-169adbcbc106" providerId="AD" clId="Web-{D2F041CF-B996-650A-F329-90C0E914D2D7}"/>
    <pc:docChg chg="modSld">
      <pc:chgData name="Jéssica Dias Grácio" userId="S::2240549@my.ipleiria.pt::ba7441ad-a8d0-4d86-ac81-169adbcbc106" providerId="AD" clId="Web-{D2F041CF-B996-650A-F329-90C0E914D2D7}" dt="2025-06-02T21:50:10.548" v="3"/>
      <pc:docMkLst>
        <pc:docMk/>
      </pc:docMkLst>
      <pc:sldChg chg="modSp">
        <pc:chgData name="Jéssica Dias Grácio" userId="S::2240549@my.ipleiria.pt::ba7441ad-a8d0-4d86-ac81-169adbcbc106" providerId="AD" clId="Web-{D2F041CF-B996-650A-F329-90C0E914D2D7}" dt="2025-06-02T21:50:10.548" v="3"/>
        <pc:sldMkLst>
          <pc:docMk/>
          <pc:sldMk cId="98260141" sldId="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B52DBE28-28C9-38F3-12DC-5F8E29EE9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957996F4-B744-7375-305D-BA9102EFDF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CA234D3A-5FB2-46E4-BC3F-94D68DB3C4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Instituto da Conservação da Natureza e das Florestas (ICNF).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Gestão de Incêndios Florestais (SGIF) – depois de entrarmos em contacto com o ICNF, com o comandante Rui Almeida, para percebemos como este sistema tem os dados desde o inicio do despacho de meios de combate até ao fim do incêndio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Industry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Standard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Data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3151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8CB11D26-CC0E-F53A-855C-AAD9D2B4F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>
            <a:extLst>
              <a:ext uri="{FF2B5EF4-FFF2-40B4-BE49-F238E27FC236}">
                <a16:creationId xmlns:a16="http://schemas.microsoft.com/office/drawing/2014/main" id="{0953DC6B-5651-A84D-7047-5458938554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>
            <a:extLst>
              <a:ext uri="{FF2B5EF4-FFF2-40B4-BE49-F238E27FC236}">
                <a16:creationId xmlns:a16="http://schemas.microsoft.com/office/drawing/2014/main" id="{DF05EC34-A7F7-E79E-4D20-E458E8C6DD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204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5E286581-627C-30BC-791C-502B56425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487E6F10-156F-27D5-736F-266D666688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F8877CA3-1614-14AE-65A2-63D7AA1FD7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Instituto da Conservação da Natureza e das Florestas (ICNF).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Gestão de Incêndios Florestais (SGIF) – depois de entrarmos em contacto com o ICNF, com o comandante Rui Almeida, para percebemos como este sistema tem os dados desde o inicio do despacho de meios de combate até ao fim do incêndio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Industry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Standard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Data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2028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5804CA60-D032-FE68-2EC0-8A245FEF0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>
            <a:extLst>
              <a:ext uri="{FF2B5EF4-FFF2-40B4-BE49-F238E27FC236}">
                <a16:creationId xmlns:a16="http://schemas.microsoft.com/office/drawing/2014/main" id="{611041D3-372D-AC4C-5F0B-ED1D6B9AE9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>
            <a:extLst>
              <a:ext uri="{FF2B5EF4-FFF2-40B4-BE49-F238E27FC236}">
                <a16:creationId xmlns:a16="http://schemas.microsoft.com/office/drawing/2014/main" id="{4AA4F143-C5FD-0387-0B82-45D4BE5EC8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883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57DDD91F-A098-FB0F-CF85-0DA7DAC80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39E776B0-E65E-36B0-FF60-C9FF59D8F4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4B2A5564-612E-BCEF-0CCA-C3D331B950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Instituto da Conservação da Natureza e das Florestas (ICNF).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Gestão de Incêndios Florestais (SGIF) – depois de entrarmos em contacto com o ICNF, com o comandante Rui Almeida, para percebemos como este sistema tem os dados desde o inicio do despacho de meios de combate até ao fim do incêndio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Industry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Standard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Data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8552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B37036AC-7E58-BD0F-B3B3-8DE86A8AC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>
            <a:extLst>
              <a:ext uri="{FF2B5EF4-FFF2-40B4-BE49-F238E27FC236}">
                <a16:creationId xmlns:a16="http://schemas.microsoft.com/office/drawing/2014/main" id="{15D7D7B2-E508-30C9-590B-E46D17BDE0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>
            <a:extLst>
              <a:ext uri="{FF2B5EF4-FFF2-40B4-BE49-F238E27FC236}">
                <a16:creationId xmlns:a16="http://schemas.microsoft.com/office/drawing/2014/main" id="{7E0856CD-E885-393F-E89D-891001984C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192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38AE1D60-F161-9D19-8F73-0230F37F1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D2F8E4D9-A6AB-D62D-E3A1-6B0CCA8EAD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78910877-736A-2D51-E7AB-DC6D535728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Instituto da Conservação da Natureza e das Florestas (ICNF).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Gestão de Incêndios Florestais (SGIF) – depois de entrarmos em contacto com o ICNF, com o comandante Rui Almeida, para percebemos como este sistema tem os dados desde o inicio do despacho de meios de combate até ao fim do incêndio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Industry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Standard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Data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745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7AEF18C2-7874-C72E-86D2-BEDC709F7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>
            <a:extLst>
              <a:ext uri="{FF2B5EF4-FFF2-40B4-BE49-F238E27FC236}">
                <a16:creationId xmlns:a16="http://schemas.microsoft.com/office/drawing/2014/main" id="{3A2653E5-345A-3557-0ED9-506BA6D49B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>
            <a:extLst>
              <a:ext uri="{FF2B5EF4-FFF2-40B4-BE49-F238E27FC236}">
                <a16:creationId xmlns:a16="http://schemas.microsoft.com/office/drawing/2014/main" id="{A0192658-CAF8-4DC6-B8E9-22B533C70C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730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36E23DFA-4F16-29D2-5EA9-CA0E89354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CE6A6F29-3FF8-6E6F-A7AE-749FF53024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A519E0C4-38A0-D6E7-2AF0-74333B2BB4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Instituto da Conservação da Natureza e das Florestas (ICNF).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Gestão de Incêndios Florestais (SGIF) – depois de entrarmos em contacto com o ICNF, com o comandante Rui Almeida, para percebemos como este sistema tem os dados desde o inicio do despacho de meios de combate até ao fim do incêndio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Industry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Standard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Data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0606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70409B7F-3C8B-93CD-D5FA-1E8B16F4F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>
            <a:extLst>
              <a:ext uri="{FF2B5EF4-FFF2-40B4-BE49-F238E27FC236}">
                <a16:creationId xmlns:a16="http://schemas.microsoft.com/office/drawing/2014/main" id="{59F8C9F7-B852-9A8C-18A6-0B91F16ABE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>
            <a:extLst>
              <a:ext uri="{FF2B5EF4-FFF2-40B4-BE49-F238E27FC236}">
                <a16:creationId xmlns:a16="http://schemas.microsoft.com/office/drawing/2014/main" id="{D23A32AC-18F9-4444-F7A1-46D3D3BC3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85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648D0F44-055B-299E-84F0-CAC5A3992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F4B45A60-52F2-FE5E-F483-F32A6E375F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FF4FC7FB-1400-1281-00E9-52C05B941B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Instituto da Conservação da Natureza e das Florestas (ICNF).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Gestão de Incêndios Florestais (SGIF) – depois de entrarmos em contacto com o ICNF, com o comandante Rui Almeida, para percebemos como este sistema tem os dados desde o inicio do despacho de meios de combate até ao fim do incêndio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Industry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Standard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Data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1426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77325122-F792-D62E-2913-E36124F35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>
            <a:extLst>
              <a:ext uri="{FF2B5EF4-FFF2-40B4-BE49-F238E27FC236}">
                <a16:creationId xmlns:a16="http://schemas.microsoft.com/office/drawing/2014/main" id="{8C20E997-E69A-ECBB-E48F-8549A3A44B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>
            <a:extLst>
              <a:ext uri="{FF2B5EF4-FFF2-40B4-BE49-F238E27FC236}">
                <a16:creationId xmlns:a16="http://schemas.microsoft.com/office/drawing/2014/main" id="{10C392E9-D3C2-DC5B-0366-F240AC53C7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712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C2025266-712B-4BE0-4836-44205CEBD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8D076900-C2DA-8EC2-507D-E97750E335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807260DA-3E37-6217-5656-9B996A393D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Instituto da Conservação da Natureza e das Florestas (ICNF).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Gestão de Incêndios Florestais (SGIF) – depois de entrarmos em contacto com o ICNF, com o comandante Rui Almeida, para percebemos como este sistema tem os dados desde o inicio do despacho de meios de combate até ao fim do incêndio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Industry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Standard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Data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5024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603C61A1-6AF4-1719-186E-F32872627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>
            <a:extLst>
              <a:ext uri="{FF2B5EF4-FFF2-40B4-BE49-F238E27FC236}">
                <a16:creationId xmlns:a16="http://schemas.microsoft.com/office/drawing/2014/main" id="{2D73226A-B941-21C9-A5A2-EE2FF98D18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>
            <a:extLst>
              <a:ext uri="{FF2B5EF4-FFF2-40B4-BE49-F238E27FC236}">
                <a16:creationId xmlns:a16="http://schemas.microsoft.com/office/drawing/2014/main" id="{13ECED00-0BCE-E505-08B8-A37F45D540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607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72CF8493-A993-457F-819D-FEAA30EC6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F00B8269-B38E-6A81-1FBC-FD4360282F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9BC0DC04-B6DE-2521-336D-85C3B0CDDF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Instituto da Conservação da Natureza e das Florestas (ICNF).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Gestão de Incêndios Florestais (SGIF) – depois de entrarmos em contacto com o ICNF, com o comandante Rui Almeida, para percebemos como este sistema tem os dados desde o inicio do despacho de meios de combate até ao fim do incêndio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Industry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Standard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Data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5404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D3C3F5C7-8D2F-EED9-E961-FE4113653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C7C360E0-108D-BF1E-9942-DE2A0F046A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6552FFD5-8F9F-C85E-16A1-9F22555D3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Instituto da Conservação da Natureza e das Florestas (ICNF).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Gestão de Incêndios Florestais (SGIF) – depois de entrarmos em contacto com o ICNF, com o comandante Rui Almeida, para percebemos como este sistema tem os dados desde o inicio do despacho de meios de combate até ao fim do incêndio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Industry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Standard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Data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2830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91F168E1-E3A2-0C11-F02B-09B60D75E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7D64F7BF-4B0D-5ABF-10FD-F9A4A13C22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44363EF4-D693-DEF3-688A-1295DEC40A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Instituto da Conservação da Natureza e das Florestas (ICNF).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Gestão de Incêndios Florestais (SGIF) – depois de entrarmos em contacto com o ICNF, com o comandante Rui Almeida, para percebemos como este sistema tem os dados desde o inicio do despacho de meios de combate até ao fim do incêndio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Industry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Standard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Data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3287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F7242DAA-2125-0612-FE28-9F1E419BC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F89F7260-D69B-5499-1C3F-62BBD23522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BA74C769-08C0-E663-DF5A-9C8F691E38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Instituto da Conservação da Natureza e das Florestas (ICNF).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Gestão de Incêndios Florestais (SGIF) – depois de entrarmos em contacto com o ICNF, com o comandante Rui Almeida, para percebemos como este sistema tem os dados desde o inicio do despacho de meios de combate até ao fim do incêndio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Industry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Standard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Data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44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9D38CB3B-ACD1-9C82-402D-CE3D291C5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01104D14-8FA4-996D-F2F4-9A7DA45654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E10A3D1B-A374-609C-D571-99C5D5B11A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Instituto da Conservação da Natureza e das Florestas (ICNF).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Gestão de Incêndios Florestais (SGIF) – depois de entrarmos em contacto com o ICNF, com o comandante Rui Almeida, para percebemos como este sistema tem os dados desde o inicio do despacho de meios de combate até ao fim do incêndio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Industry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Standard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Data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5940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C62F0DF7-537A-30D8-1A71-71229E2F7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B5DC2805-0359-1F2A-B39A-A560BA9CC3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83F72C24-137E-770B-5A3A-B4EC118347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Instituto da Conservação da Natureza e das Florestas (ICNF).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Gestão de Incêndios Florestais (SGIF) – depois de entrarmos em contacto com o ICNF, com o comandante Rui Almeida, para percebemos como este sistema tem os dados desde o inicio do despacho de meios de combate até ao fim do incêndio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Industry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Standard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Data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3055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295CBC1E-08F5-98BD-876D-00EADAAC3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>
            <a:extLst>
              <a:ext uri="{FF2B5EF4-FFF2-40B4-BE49-F238E27FC236}">
                <a16:creationId xmlns:a16="http://schemas.microsoft.com/office/drawing/2014/main" id="{06A57B8F-0075-A72A-F9F6-C988773B54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>
            <a:extLst>
              <a:ext uri="{FF2B5EF4-FFF2-40B4-BE49-F238E27FC236}">
                <a16:creationId xmlns:a16="http://schemas.microsoft.com/office/drawing/2014/main" id="{ED544AF5-CAD3-13E1-C1DE-A053DCEE34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8010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CC748DD4-F02E-7B34-73F2-BE10F2FA7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83C64AE7-6179-A99B-A5FE-74AE255AD7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F9DD0227-0D6C-1546-2FA5-C9A92E7CA5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Instituto da Conservação da Natureza e das Florestas (ICNF).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Gestão de Incêndios Florestais (SGIF) – depois de entrarmos em contacto com o ICNF, com o comandante Rui Almeida, para percebemos como este sistema tem os dados desde o inicio do despacho de meios de combate até ao fim do incêndio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Industry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Standard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Data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16906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48ED2719-145A-65E4-D31A-1B4925061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C5E82B72-3A4C-FE53-2DD4-17EB06C159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098F2666-6290-32EB-981B-2073AABCC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Instituto da Conservação da Natureza e das Florestas (ICNF).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Gestão de Incêndios Florestais (SGIF) – depois de entrarmos em contacto com o ICNF, com o comandante Rui Almeida, para percebemos como este sistema tem os dados desde o inicio do despacho de meios de combate até ao fim do incêndio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Industry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Standard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Data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5361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A1EC69EC-F506-1635-0634-149445AF9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FEC736FD-AE74-EF98-30D2-38B2044BEE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BFAB13B4-254D-E0BF-2DA6-B5F87DCD5F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Instituto da Conservação da Natureza e das Florestas (ICNF).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Gestão de Incêndios Florestais (SGIF) – depois de entrarmos em contacto com o ICNF, com o comandante Rui Almeida, para percebemos como este sistema tem os dados desde o inicio do despacho de meios de combate até ao fim do incêndio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Industry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Standard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Data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6169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0D327BA5-6B30-67A7-E521-AA72E32C5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C0372C7B-299E-F281-C5DA-646834289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AEA48AD7-427F-285D-9B86-8E4F038877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Instituto da Conservação da Natureza e das Florestas (ICNF).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Gestão de Incêndios Florestais (SGIF) – depois de entrarmos em contacto com o ICNF, com o comandante Rui Almeida, para percebemos como este sistema tem os dados desde o inicio do despacho de meios de combate até ao fim do incêndio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Industry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Standard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Data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81862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1FC4851D-51DB-564C-5ED1-3139589E6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>
            <a:extLst>
              <a:ext uri="{FF2B5EF4-FFF2-40B4-BE49-F238E27FC236}">
                <a16:creationId xmlns:a16="http://schemas.microsoft.com/office/drawing/2014/main" id="{F9FECAD1-54D1-7A43-81AA-E237A41B9D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>
            <a:extLst>
              <a:ext uri="{FF2B5EF4-FFF2-40B4-BE49-F238E27FC236}">
                <a16:creationId xmlns:a16="http://schemas.microsoft.com/office/drawing/2014/main" id="{93877F79-CDCF-EC66-9CA6-335849ACB5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0934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/>
              <a:t>jessica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84bba1e45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84bba1e45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C3977911-344A-20A5-1A04-4E81A432F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D1FEC300-1305-16EE-E09F-B7650A221A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80CE4F93-4FBA-041D-9D20-07D426CDFE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Instituto da Conservação da Natureza e das Florestas (ICNF).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Gestão de Incêndios Florestais (SGIF) – depois de entrarmos em contacto com o ICNF, com o comandante Rui Almeida, para percebemos como este sistema tem os dados desde o inicio do despacho de meios de combate até ao fim do incêndio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Industry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Standard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Data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644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3B086A70-66E9-6C37-3D9B-1F8F803A0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>
            <a:extLst>
              <a:ext uri="{FF2B5EF4-FFF2-40B4-BE49-F238E27FC236}">
                <a16:creationId xmlns:a16="http://schemas.microsoft.com/office/drawing/2014/main" id="{ECE03F3D-6B55-3EB0-F197-2470428053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>
            <a:extLst>
              <a:ext uri="{FF2B5EF4-FFF2-40B4-BE49-F238E27FC236}">
                <a16:creationId xmlns:a16="http://schemas.microsoft.com/office/drawing/2014/main" id="{423477DB-BF70-4A8C-BE60-BCA77B21D4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Eliana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7308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1204A75B-03D9-8F49-659B-4FFF17818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2547E994-A672-B1B0-49F1-88232A5518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4D1E8727-BF68-DA67-E913-C870100FDD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Instituto da Conservação da Natureza e das Florestas (ICNF).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Gestão de Incêndios Florestais (SGIF) – depois de entrarmos em contacto com o ICNF, com o comandante Rui Almeida, para percebemos como este sistema tem os dados desde o inicio do despacho de meios de combate até ao fim do incêndio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Industry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Standard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Data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248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F203A653-A055-A20F-15F7-358AC87E7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>
            <a:extLst>
              <a:ext uri="{FF2B5EF4-FFF2-40B4-BE49-F238E27FC236}">
                <a16:creationId xmlns:a16="http://schemas.microsoft.com/office/drawing/2014/main" id="{4A13B2BB-AF04-E28B-334D-E7A717A809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>
            <a:extLst>
              <a:ext uri="{FF2B5EF4-FFF2-40B4-BE49-F238E27FC236}">
                <a16:creationId xmlns:a16="http://schemas.microsoft.com/office/drawing/2014/main" id="{94524D4C-E445-26EE-4FC6-137F4F3AF8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Jéssica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9373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8462E824-93BA-6288-AE74-967E72C8B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6462B18D-F29F-B696-5460-5A2EB9975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D064C6F2-49E1-2EA4-F7C1-326A499BD7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Instituto da Conservação da Natureza e das Florestas (ICNF).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Gestão de Incêndios Florestais (SGIF) – depois de entrarmos em contacto com o ICNF, com o comandante Rui Almeida, para percebemos como este sistema tem os dados desde o inicio do despacho de meios de combate até ao fim do incêndio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Industry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Standard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Data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599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0A68D3B1-1FA0-6D25-FEA2-DDB9DFBE0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>
            <a:extLst>
              <a:ext uri="{FF2B5EF4-FFF2-40B4-BE49-F238E27FC236}">
                <a16:creationId xmlns:a16="http://schemas.microsoft.com/office/drawing/2014/main" id="{190D21FD-E522-9569-1389-3DD7D7D716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>
            <a:extLst>
              <a:ext uri="{FF2B5EF4-FFF2-40B4-BE49-F238E27FC236}">
                <a16:creationId xmlns:a16="http://schemas.microsoft.com/office/drawing/2014/main" id="{4025C5EB-7D17-ED8A-61B4-C88C1D3E35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2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5400000">
            <a:off x="820475" y="-3148401"/>
            <a:ext cx="7333600" cy="9288400"/>
            <a:chOff x="992698" y="-3"/>
            <a:chExt cx="4102025" cy="5143933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3225" y="919663"/>
            <a:ext cx="4382100" cy="26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13225" y="3620063"/>
            <a:ext cx="21915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 flipH="1">
            <a:off x="5729953" y="-14250"/>
            <a:ext cx="3434100" cy="517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1"/>
          <p:cNvGrpSpPr/>
          <p:nvPr/>
        </p:nvGrpSpPr>
        <p:grpSpPr>
          <a:xfrm rot="5400000" flipH="1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90" name="Google Shape;90;p11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1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1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1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11"/>
          <p:cNvSpPr txBox="1">
            <a:spLocks noGrp="1"/>
          </p:cNvSpPr>
          <p:nvPr>
            <p:ph type="title" hasCustomPrompt="1"/>
          </p:nvPr>
        </p:nvSpPr>
        <p:spPr>
          <a:xfrm>
            <a:off x="716925" y="1811602"/>
            <a:ext cx="4449600" cy="9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5" name="Google Shape;95;p11"/>
          <p:cNvSpPr txBox="1">
            <a:spLocks noGrp="1"/>
          </p:cNvSpPr>
          <p:nvPr>
            <p:ph type="subTitle" idx="1"/>
          </p:nvPr>
        </p:nvSpPr>
        <p:spPr>
          <a:xfrm>
            <a:off x="716921" y="2720588"/>
            <a:ext cx="4449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1"/>
          <p:cNvSpPr>
            <a:spLocks noGrp="1"/>
          </p:cNvSpPr>
          <p:nvPr>
            <p:ph type="pic" idx="2"/>
          </p:nvPr>
        </p:nvSpPr>
        <p:spPr>
          <a:xfrm flipH="1">
            <a:off x="5727454" y="-14250"/>
            <a:ext cx="3434100" cy="517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3"/>
          <p:cNvGrpSpPr/>
          <p:nvPr/>
        </p:nvGrpSpPr>
        <p:grpSpPr>
          <a:xfrm rot="5400000">
            <a:off x="905200" y="-1243401"/>
            <a:ext cx="7333600" cy="9288400"/>
            <a:chOff x="992698" y="-3"/>
            <a:chExt cx="4102025" cy="5143933"/>
          </a:xfrm>
        </p:grpSpPr>
        <p:pic>
          <p:nvPicPr>
            <p:cNvPr id="100" name="Google Shape;100;p13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3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3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2208473" y="1495166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2"/>
          </p:nvPr>
        </p:nvSpPr>
        <p:spPr>
          <a:xfrm>
            <a:off x="5638108" y="1495178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3"/>
          </p:nvPr>
        </p:nvSpPr>
        <p:spPr>
          <a:xfrm>
            <a:off x="5638108" y="2625216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4"/>
          </p:nvPr>
        </p:nvSpPr>
        <p:spPr>
          <a:xfrm>
            <a:off x="2208473" y="2625216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 hasCustomPrompt="1"/>
          </p:nvPr>
        </p:nvSpPr>
        <p:spPr>
          <a:xfrm>
            <a:off x="1297892" y="1487550"/>
            <a:ext cx="731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 hasCustomPrompt="1"/>
          </p:nvPr>
        </p:nvSpPr>
        <p:spPr>
          <a:xfrm>
            <a:off x="4731212" y="2640550"/>
            <a:ext cx="731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 hasCustomPrompt="1"/>
          </p:nvPr>
        </p:nvSpPr>
        <p:spPr>
          <a:xfrm>
            <a:off x="4731212" y="1487550"/>
            <a:ext cx="731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8" hasCustomPrompt="1"/>
          </p:nvPr>
        </p:nvSpPr>
        <p:spPr>
          <a:xfrm>
            <a:off x="1297892" y="2640550"/>
            <a:ext cx="731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9"/>
          </p:nvPr>
        </p:nvSpPr>
        <p:spPr>
          <a:xfrm>
            <a:off x="5638108" y="3755266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3"/>
          </p:nvPr>
        </p:nvSpPr>
        <p:spPr>
          <a:xfrm>
            <a:off x="2208473" y="3755266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4" hasCustomPrompt="1"/>
          </p:nvPr>
        </p:nvSpPr>
        <p:spPr>
          <a:xfrm>
            <a:off x="4731212" y="3770600"/>
            <a:ext cx="731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15" hasCustomPrompt="1"/>
          </p:nvPr>
        </p:nvSpPr>
        <p:spPr>
          <a:xfrm>
            <a:off x="1297892" y="3770600"/>
            <a:ext cx="731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6"/>
          </p:nvPr>
        </p:nvSpPr>
        <p:spPr>
          <a:xfrm>
            <a:off x="2208473" y="1318829"/>
            <a:ext cx="2231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7"/>
          </p:nvPr>
        </p:nvSpPr>
        <p:spPr>
          <a:xfrm>
            <a:off x="5638108" y="1318836"/>
            <a:ext cx="2231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8"/>
          </p:nvPr>
        </p:nvSpPr>
        <p:spPr>
          <a:xfrm>
            <a:off x="5638108" y="2448886"/>
            <a:ext cx="2231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9"/>
          </p:nvPr>
        </p:nvSpPr>
        <p:spPr>
          <a:xfrm>
            <a:off x="2208473" y="2448879"/>
            <a:ext cx="2231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20"/>
          </p:nvPr>
        </p:nvSpPr>
        <p:spPr>
          <a:xfrm>
            <a:off x="5638108" y="3578929"/>
            <a:ext cx="2231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21"/>
          </p:nvPr>
        </p:nvSpPr>
        <p:spPr>
          <a:xfrm>
            <a:off x="2208473" y="3578929"/>
            <a:ext cx="2231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cxnSp>
        <p:nvCxnSpPr>
          <p:cNvPr id="123" name="Google Shape;123;p13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4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126" name="Google Shape;126;p14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4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4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4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p14"/>
          <p:cNvGrpSpPr/>
          <p:nvPr/>
        </p:nvGrpSpPr>
        <p:grpSpPr>
          <a:xfrm rot="-5400000">
            <a:off x="818973" y="-862401"/>
            <a:ext cx="7333600" cy="9288400"/>
            <a:chOff x="992698" y="-3"/>
            <a:chExt cx="4102025" cy="5143933"/>
          </a:xfrm>
        </p:grpSpPr>
        <p:pic>
          <p:nvPicPr>
            <p:cNvPr id="131" name="Google Shape;131;p14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4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4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4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14"/>
          <p:cNvSpPr>
            <a:spLocks noGrp="1"/>
          </p:cNvSpPr>
          <p:nvPr>
            <p:ph type="pic" idx="2"/>
          </p:nvPr>
        </p:nvSpPr>
        <p:spPr>
          <a:xfrm flipH="1">
            <a:off x="-97850" y="-14251"/>
            <a:ext cx="3434100" cy="5172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6" name="Google Shape;136;p14"/>
          <p:cNvGrpSpPr/>
          <p:nvPr/>
        </p:nvGrpSpPr>
        <p:grpSpPr>
          <a:xfrm>
            <a:off x="1556750" y="-265299"/>
            <a:ext cx="5928976" cy="5409350"/>
            <a:chOff x="992699" y="1"/>
            <a:chExt cx="5928976" cy="5143924"/>
          </a:xfrm>
        </p:grpSpPr>
        <p:pic>
          <p:nvPicPr>
            <p:cNvPr id="137" name="Google Shape;137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3614600" y="3369850"/>
            <a:ext cx="457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1"/>
          </p:nvPr>
        </p:nvSpPr>
        <p:spPr>
          <a:xfrm>
            <a:off x="3614600" y="1224950"/>
            <a:ext cx="4572600" cy="219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43" name="Google Shape;143;p14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5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146" name="Google Shape;146;p15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5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5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1" name="Google Shape;151;p15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6"/>
          <p:cNvGrpSpPr/>
          <p:nvPr/>
        </p:nvGrpSpPr>
        <p:grpSpPr>
          <a:xfrm rot="5400000" flipH="1">
            <a:off x="922015" y="-1243401"/>
            <a:ext cx="7333600" cy="9288400"/>
            <a:chOff x="992698" y="-3"/>
            <a:chExt cx="4102025" cy="5143933"/>
          </a:xfrm>
        </p:grpSpPr>
        <p:pic>
          <p:nvPicPr>
            <p:cNvPr id="154" name="Google Shape;154;p16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6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6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6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9" name="Google Shape;159;p16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62" name="Google Shape;162;p17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3" name="Google Shape;163;p17"/>
          <p:cNvGrpSpPr/>
          <p:nvPr/>
        </p:nvGrpSpPr>
        <p:grpSpPr>
          <a:xfrm rot="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164" name="Google Shape;164;p17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7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7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7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8"/>
          <p:cNvGrpSpPr/>
          <p:nvPr/>
        </p:nvGrpSpPr>
        <p:grpSpPr>
          <a:xfrm rot="5400000" flipH="1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170" name="Google Shape;170;p18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8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8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8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18"/>
          <p:cNvSpPr>
            <a:spLocks noGrp="1"/>
          </p:cNvSpPr>
          <p:nvPr>
            <p:ph type="pic" idx="2"/>
          </p:nvPr>
        </p:nvSpPr>
        <p:spPr>
          <a:xfrm flipH="1">
            <a:off x="5727454" y="-14250"/>
            <a:ext cx="3434100" cy="51720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1368375" y="1298363"/>
            <a:ext cx="3528600" cy="17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1"/>
          </p:nvPr>
        </p:nvSpPr>
        <p:spPr>
          <a:xfrm>
            <a:off x="1368374" y="2975265"/>
            <a:ext cx="35286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18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9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180" name="Google Shape;180;p19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19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9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9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 flipH="1">
            <a:off x="713190" y="1834050"/>
            <a:ext cx="28689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1"/>
          </p:nvPr>
        </p:nvSpPr>
        <p:spPr>
          <a:xfrm flipH="1">
            <a:off x="713190" y="2211450"/>
            <a:ext cx="28689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6" name="Google Shape;186;p19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0"/>
          <p:cNvGrpSpPr/>
          <p:nvPr/>
        </p:nvGrpSpPr>
        <p:grpSpPr>
          <a:xfrm rot="5400000" flipH="1">
            <a:off x="905200" y="-1243401"/>
            <a:ext cx="7333600" cy="9288400"/>
            <a:chOff x="992698" y="-3"/>
            <a:chExt cx="4102025" cy="5143933"/>
          </a:xfrm>
        </p:grpSpPr>
        <p:pic>
          <p:nvPicPr>
            <p:cNvPr id="189" name="Google Shape;189;p20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0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0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20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1"/>
          </p:nvPr>
        </p:nvSpPr>
        <p:spPr>
          <a:xfrm>
            <a:off x="828827" y="3136000"/>
            <a:ext cx="22404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subTitle" idx="2"/>
          </p:nvPr>
        </p:nvSpPr>
        <p:spPr>
          <a:xfrm>
            <a:off x="3451796" y="3136000"/>
            <a:ext cx="22404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subTitle" idx="3"/>
          </p:nvPr>
        </p:nvSpPr>
        <p:spPr>
          <a:xfrm>
            <a:off x="6074773" y="3136000"/>
            <a:ext cx="22404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ubTitle" idx="4"/>
          </p:nvPr>
        </p:nvSpPr>
        <p:spPr>
          <a:xfrm>
            <a:off x="828827" y="2899150"/>
            <a:ext cx="22404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subTitle" idx="5"/>
          </p:nvPr>
        </p:nvSpPr>
        <p:spPr>
          <a:xfrm>
            <a:off x="3451796" y="2899150"/>
            <a:ext cx="22404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subTitle" idx="6"/>
          </p:nvPr>
        </p:nvSpPr>
        <p:spPr>
          <a:xfrm>
            <a:off x="6074773" y="2899150"/>
            <a:ext cx="22404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0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 rot="5400000" flipH="1">
            <a:off x="971373" y="-1014801"/>
            <a:ext cx="7333600" cy="9288400"/>
            <a:chOff x="992698" y="-3"/>
            <a:chExt cx="4102025" cy="5143933"/>
          </a:xfrm>
        </p:grpSpPr>
        <p:pic>
          <p:nvPicPr>
            <p:cNvPr id="19" name="Google Shape;19;p3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3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3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3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742800" y="3406675"/>
            <a:ext cx="41277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>
            <a:spLocks noGrp="1"/>
          </p:cNvSpPr>
          <p:nvPr>
            <p:ph type="pic" idx="3"/>
          </p:nvPr>
        </p:nvSpPr>
        <p:spPr>
          <a:xfrm flipH="1">
            <a:off x="5727454" y="-14250"/>
            <a:ext cx="3434100" cy="517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1"/>
          <p:cNvGrpSpPr/>
          <p:nvPr/>
        </p:nvGrpSpPr>
        <p:grpSpPr>
          <a:xfrm rot="5400000" flipH="1">
            <a:off x="905200" y="-1243401"/>
            <a:ext cx="7333600" cy="9288400"/>
            <a:chOff x="992698" y="-3"/>
            <a:chExt cx="4102025" cy="5143933"/>
          </a:xfrm>
        </p:grpSpPr>
        <p:pic>
          <p:nvPicPr>
            <p:cNvPr id="204" name="Google Shape;204;p21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21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21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21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" name="Google Shape;20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subTitle" idx="1"/>
          </p:nvPr>
        </p:nvSpPr>
        <p:spPr>
          <a:xfrm>
            <a:off x="720000" y="1505182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2"/>
          </p:nvPr>
        </p:nvSpPr>
        <p:spPr>
          <a:xfrm>
            <a:off x="720000" y="2617361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3"/>
          </p:nvPr>
        </p:nvSpPr>
        <p:spPr>
          <a:xfrm>
            <a:off x="720000" y="3737861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4"/>
          </p:nvPr>
        </p:nvSpPr>
        <p:spPr>
          <a:xfrm>
            <a:off x="720000" y="1241271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5"/>
          </p:nvPr>
        </p:nvSpPr>
        <p:spPr>
          <a:xfrm>
            <a:off x="720000" y="2350125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ubTitle" idx="6"/>
          </p:nvPr>
        </p:nvSpPr>
        <p:spPr>
          <a:xfrm>
            <a:off x="720000" y="3470625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cxnSp>
        <p:nvCxnSpPr>
          <p:cNvPr id="215" name="Google Shape;215;p21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2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218" name="Google Shape;218;p22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2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22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22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ubTitle" idx="1"/>
          </p:nvPr>
        </p:nvSpPr>
        <p:spPr>
          <a:xfrm>
            <a:off x="2076823" y="1441800"/>
            <a:ext cx="5762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subTitle" idx="2"/>
          </p:nvPr>
        </p:nvSpPr>
        <p:spPr>
          <a:xfrm>
            <a:off x="2076831" y="2604250"/>
            <a:ext cx="5762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subTitle" idx="3"/>
          </p:nvPr>
        </p:nvSpPr>
        <p:spPr>
          <a:xfrm>
            <a:off x="2076831" y="3772818"/>
            <a:ext cx="5762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subTitle" idx="4"/>
          </p:nvPr>
        </p:nvSpPr>
        <p:spPr>
          <a:xfrm>
            <a:off x="2076823" y="1177425"/>
            <a:ext cx="5762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5"/>
          </p:nvPr>
        </p:nvSpPr>
        <p:spPr>
          <a:xfrm>
            <a:off x="2076823" y="2340901"/>
            <a:ext cx="5762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ubTitle" idx="6"/>
          </p:nvPr>
        </p:nvSpPr>
        <p:spPr>
          <a:xfrm>
            <a:off x="2076823" y="3503352"/>
            <a:ext cx="5762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cxnSp>
        <p:nvCxnSpPr>
          <p:cNvPr id="229" name="Google Shape;229;p22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3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232" name="Google Shape;232;p23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23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23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3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" name="Google Shape;23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3"/>
          <p:cNvSpPr txBox="1">
            <a:spLocks noGrp="1"/>
          </p:cNvSpPr>
          <p:nvPr>
            <p:ph type="subTitle" idx="1"/>
          </p:nvPr>
        </p:nvSpPr>
        <p:spPr>
          <a:xfrm>
            <a:off x="1929789" y="1621084"/>
            <a:ext cx="23913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subTitle" idx="2"/>
          </p:nvPr>
        </p:nvSpPr>
        <p:spPr>
          <a:xfrm>
            <a:off x="5699472" y="1621084"/>
            <a:ext cx="23913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subTitle" idx="3"/>
          </p:nvPr>
        </p:nvSpPr>
        <p:spPr>
          <a:xfrm>
            <a:off x="1929789" y="3205075"/>
            <a:ext cx="23913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3"/>
          <p:cNvSpPr txBox="1">
            <a:spLocks noGrp="1"/>
          </p:cNvSpPr>
          <p:nvPr>
            <p:ph type="subTitle" idx="4"/>
          </p:nvPr>
        </p:nvSpPr>
        <p:spPr>
          <a:xfrm>
            <a:off x="5699472" y="3205075"/>
            <a:ext cx="23913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subTitle" idx="5"/>
          </p:nvPr>
        </p:nvSpPr>
        <p:spPr>
          <a:xfrm>
            <a:off x="1929789" y="1444575"/>
            <a:ext cx="2391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2" name="Google Shape;242;p23"/>
          <p:cNvSpPr txBox="1">
            <a:spLocks noGrp="1"/>
          </p:cNvSpPr>
          <p:nvPr>
            <p:ph type="subTitle" idx="6"/>
          </p:nvPr>
        </p:nvSpPr>
        <p:spPr>
          <a:xfrm>
            <a:off x="5699472" y="1444575"/>
            <a:ext cx="2391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3" name="Google Shape;243;p23"/>
          <p:cNvSpPr txBox="1">
            <a:spLocks noGrp="1"/>
          </p:cNvSpPr>
          <p:nvPr>
            <p:ph type="subTitle" idx="7"/>
          </p:nvPr>
        </p:nvSpPr>
        <p:spPr>
          <a:xfrm>
            <a:off x="1929789" y="3028566"/>
            <a:ext cx="2391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subTitle" idx="8"/>
          </p:nvPr>
        </p:nvSpPr>
        <p:spPr>
          <a:xfrm>
            <a:off x="5699472" y="3028566"/>
            <a:ext cx="2391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cxnSp>
        <p:nvCxnSpPr>
          <p:cNvPr id="245" name="Google Shape;245;p23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4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248" name="Google Shape;248;p24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24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24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4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2" name="Google Shape;252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ubTitle" idx="1"/>
          </p:nvPr>
        </p:nvSpPr>
        <p:spPr>
          <a:xfrm>
            <a:off x="1053002" y="2225404"/>
            <a:ext cx="209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2"/>
          </p:nvPr>
        </p:nvSpPr>
        <p:spPr>
          <a:xfrm>
            <a:off x="3523350" y="2225404"/>
            <a:ext cx="209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subTitle" idx="3"/>
          </p:nvPr>
        </p:nvSpPr>
        <p:spPr>
          <a:xfrm>
            <a:off x="1053002" y="4054485"/>
            <a:ext cx="209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4"/>
          </p:nvPr>
        </p:nvSpPr>
        <p:spPr>
          <a:xfrm>
            <a:off x="3523350" y="4054485"/>
            <a:ext cx="209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subTitle" idx="5"/>
          </p:nvPr>
        </p:nvSpPr>
        <p:spPr>
          <a:xfrm>
            <a:off x="5993698" y="2225404"/>
            <a:ext cx="209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ubTitle" idx="6"/>
          </p:nvPr>
        </p:nvSpPr>
        <p:spPr>
          <a:xfrm>
            <a:off x="5993698" y="4054485"/>
            <a:ext cx="209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subTitle" idx="7"/>
          </p:nvPr>
        </p:nvSpPr>
        <p:spPr>
          <a:xfrm>
            <a:off x="1051352" y="1961575"/>
            <a:ext cx="210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8"/>
          </p:nvPr>
        </p:nvSpPr>
        <p:spPr>
          <a:xfrm>
            <a:off x="3521700" y="1961575"/>
            <a:ext cx="210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ubTitle" idx="9"/>
          </p:nvPr>
        </p:nvSpPr>
        <p:spPr>
          <a:xfrm>
            <a:off x="5992048" y="1961575"/>
            <a:ext cx="210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subTitle" idx="13"/>
          </p:nvPr>
        </p:nvSpPr>
        <p:spPr>
          <a:xfrm>
            <a:off x="1051352" y="3790460"/>
            <a:ext cx="210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4"/>
          </p:nvPr>
        </p:nvSpPr>
        <p:spPr>
          <a:xfrm>
            <a:off x="3521700" y="3790460"/>
            <a:ext cx="210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subTitle" idx="15"/>
          </p:nvPr>
        </p:nvSpPr>
        <p:spPr>
          <a:xfrm>
            <a:off x="5992048" y="3790460"/>
            <a:ext cx="210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cxnSp>
        <p:nvCxnSpPr>
          <p:cNvPr id="265" name="Google Shape;265;p24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5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268" name="Google Shape;268;p25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5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25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25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2" name="Google Shape;272;p25"/>
          <p:cNvSpPr txBox="1">
            <a:spLocks noGrp="1"/>
          </p:cNvSpPr>
          <p:nvPr>
            <p:ph type="title" hasCustomPrompt="1"/>
          </p:nvPr>
        </p:nvSpPr>
        <p:spPr>
          <a:xfrm>
            <a:off x="3595200" y="803021"/>
            <a:ext cx="46968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25"/>
          <p:cNvSpPr txBox="1">
            <a:spLocks noGrp="1"/>
          </p:cNvSpPr>
          <p:nvPr>
            <p:ph type="subTitle" idx="1"/>
          </p:nvPr>
        </p:nvSpPr>
        <p:spPr>
          <a:xfrm>
            <a:off x="3595200" y="1347592"/>
            <a:ext cx="4696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title" idx="2" hasCustomPrompt="1"/>
          </p:nvPr>
        </p:nvSpPr>
        <p:spPr>
          <a:xfrm>
            <a:off x="3595200" y="2116602"/>
            <a:ext cx="46968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25"/>
          <p:cNvSpPr txBox="1">
            <a:spLocks noGrp="1"/>
          </p:cNvSpPr>
          <p:nvPr>
            <p:ph type="subTitle" idx="3"/>
          </p:nvPr>
        </p:nvSpPr>
        <p:spPr>
          <a:xfrm>
            <a:off x="3595200" y="2661173"/>
            <a:ext cx="4696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title" idx="4" hasCustomPrompt="1"/>
          </p:nvPr>
        </p:nvSpPr>
        <p:spPr>
          <a:xfrm>
            <a:off x="3595200" y="3430208"/>
            <a:ext cx="46968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5"/>
          </p:nvPr>
        </p:nvSpPr>
        <p:spPr>
          <a:xfrm>
            <a:off x="3595200" y="3974779"/>
            <a:ext cx="4696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25"/>
          <p:cNvSpPr>
            <a:spLocks noGrp="1"/>
          </p:cNvSpPr>
          <p:nvPr>
            <p:ph type="pic" idx="6"/>
          </p:nvPr>
        </p:nvSpPr>
        <p:spPr>
          <a:xfrm flipH="1">
            <a:off x="0" y="-14250"/>
            <a:ext cx="3434100" cy="5172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79" name="Google Shape;279;p25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6"/>
          <p:cNvGrpSpPr/>
          <p:nvPr/>
        </p:nvGrpSpPr>
        <p:grpSpPr>
          <a:xfrm rot="5400000" flipH="1">
            <a:off x="818973" y="-710001"/>
            <a:ext cx="7333600" cy="9288400"/>
            <a:chOff x="992698" y="-3"/>
            <a:chExt cx="4102025" cy="5143933"/>
          </a:xfrm>
        </p:grpSpPr>
        <p:pic>
          <p:nvPicPr>
            <p:cNvPr id="282" name="Google Shape;282;p26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26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26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26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" name="Google Shape;286;p26"/>
          <p:cNvGrpSpPr/>
          <p:nvPr/>
        </p:nvGrpSpPr>
        <p:grpSpPr>
          <a:xfrm rot="5400000" flipH="1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287" name="Google Shape;287;p26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26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6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6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1" name="Google Shape;291;p26"/>
          <p:cNvSpPr txBox="1">
            <a:spLocks noGrp="1"/>
          </p:cNvSpPr>
          <p:nvPr>
            <p:ph type="title"/>
          </p:nvPr>
        </p:nvSpPr>
        <p:spPr>
          <a:xfrm>
            <a:off x="726900" y="540000"/>
            <a:ext cx="44481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6"/>
          <p:cNvSpPr txBox="1">
            <a:spLocks noGrp="1"/>
          </p:cNvSpPr>
          <p:nvPr>
            <p:ph type="subTitle" idx="1"/>
          </p:nvPr>
        </p:nvSpPr>
        <p:spPr>
          <a:xfrm>
            <a:off x="726900" y="1618250"/>
            <a:ext cx="44481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6"/>
          <p:cNvSpPr txBox="1"/>
          <p:nvPr/>
        </p:nvSpPr>
        <p:spPr>
          <a:xfrm>
            <a:off x="726900" y="35357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includes icons by</a:t>
            </a:r>
            <a:r>
              <a:rPr lang="en" sz="1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lang="en" sz="12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sz="1200" b="1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4" name="Google Shape;294;p26"/>
          <p:cNvSpPr>
            <a:spLocks noGrp="1"/>
          </p:cNvSpPr>
          <p:nvPr>
            <p:ph type="pic" idx="2"/>
          </p:nvPr>
        </p:nvSpPr>
        <p:spPr>
          <a:xfrm flipH="1">
            <a:off x="5727454" y="-14250"/>
            <a:ext cx="3434100" cy="5172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95" name="Google Shape;295;p26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27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298" name="Google Shape;298;p27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7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7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7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2" name="Google Shape;302;p27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8"/>
          <p:cNvGrpSpPr/>
          <p:nvPr/>
        </p:nvGrpSpPr>
        <p:grpSpPr>
          <a:xfrm rot="-5400000" flipH="1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305" name="Google Shape;305;p28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28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28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28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9" name="Google Shape;309;p28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4"/>
          <p:cNvGrpSpPr/>
          <p:nvPr/>
        </p:nvGrpSpPr>
        <p:grpSpPr>
          <a:xfrm rot="5400000" flipH="1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29" name="Google Shape;29;p4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4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4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4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62850" y="1139550"/>
            <a:ext cx="72183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ssistant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38" name="Google Shape;38;p5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5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5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5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4652965" y="1758722"/>
            <a:ext cx="37794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711638" y="1758722"/>
            <a:ext cx="37794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711638" y="1367075"/>
            <a:ext cx="3779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4652965" y="1367075"/>
            <a:ext cx="3779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cxnSp>
        <p:nvCxnSpPr>
          <p:cNvPr id="47" name="Google Shape;47;p5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6"/>
          <p:cNvGrpSpPr/>
          <p:nvPr/>
        </p:nvGrpSpPr>
        <p:grpSpPr>
          <a:xfrm rot="5400000" flipH="1">
            <a:off x="905200" y="-1243401"/>
            <a:ext cx="7333600" cy="9288400"/>
            <a:chOff x="992698" y="-3"/>
            <a:chExt cx="4102025" cy="5143933"/>
          </a:xfrm>
        </p:grpSpPr>
        <p:pic>
          <p:nvPicPr>
            <p:cNvPr id="50" name="Google Shape;50;p6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6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6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6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 rot="5400000" flipH="1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58" name="Google Shape;58;p7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7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7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7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Google Shape;62;p7"/>
          <p:cNvSpPr>
            <a:spLocks noGrp="1"/>
          </p:cNvSpPr>
          <p:nvPr>
            <p:ph type="pic" idx="2"/>
          </p:nvPr>
        </p:nvSpPr>
        <p:spPr>
          <a:xfrm flipH="1">
            <a:off x="5727454" y="-14250"/>
            <a:ext cx="3434100" cy="51720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8056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ubTitle" idx="1"/>
          </p:nvPr>
        </p:nvSpPr>
        <p:spPr>
          <a:xfrm>
            <a:off x="720000" y="1347250"/>
            <a:ext cx="4883700" cy="29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cxnSp>
        <p:nvCxnSpPr>
          <p:cNvPr id="65" name="Google Shape;65;p7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68" name="Google Shape;68;p8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8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8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8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" name="Google Shape;72;p8"/>
          <p:cNvSpPr>
            <a:spLocks noGrp="1"/>
          </p:cNvSpPr>
          <p:nvPr>
            <p:ph type="pic" idx="2"/>
          </p:nvPr>
        </p:nvSpPr>
        <p:spPr>
          <a:xfrm flipH="1">
            <a:off x="0" y="0"/>
            <a:ext cx="3434100" cy="51720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4311450" y="1643550"/>
            <a:ext cx="3883500" cy="18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74" name="Google Shape;74;p8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9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77" name="Google Shape;77;p9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9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9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9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4795375" y="3464675"/>
            <a:ext cx="3635400" cy="11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-380" r="380"/>
          <a:stretch/>
        </p:blipFill>
        <p:spPr>
          <a:xfrm flipH="1">
            <a:off x="5729953" y="-14250"/>
            <a:ext cx="3434100" cy="5172001"/>
          </a:xfrm>
          <a:prstGeom prst="rect">
            <a:avLst/>
          </a:prstGeom>
        </p:spPr>
      </p:pic>
      <p:grpSp>
        <p:nvGrpSpPr>
          <p:cNvPr id="321" name="Google Shape;321;p32"/>
          <p:cNvGrpSpPr/>
          <p:nvPr/>
        </p:nvGrpSpPr>
        <p:grpSpPr>
          <a:xfrm flipH="1">
            <a:off x="1556739" y="-51525"/>
            <a:ext cx="5928976" cy="5195363"/>
            <a:chOff x="992699" y="1"/>
            <a:chExt cx="5928976" cy="5143924"/>
          </a:xfrm>
        </p:grpSpPr>
        <p:pic>
          <p:nvPicPr>
            <p:cNvPr id="322" name="Google Shape;322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6" name="Google Shape;326;p32"/>
          <p:cNvSpPr txBox="1">
            <a:spLocks noGrp="1"/>
          </p:cNvSpPr>
          <p:nvPr>
            <p:ph type="ctrTitle"/>
          </p:nvPr>
        </p:nvSpPr>
        <p:spPr>
          <a:xfrm>
            <a:off x="608025" y="1134408"/>
            <a:ext cx="4382100" cy="21421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Intelligence Aplicada à Gestão de Incêndios</a:t>
            </a:r>
            <a:endParaRPr lang="pt-PT" sz="4500"/>
          </a:p>
        </p:txBody>
      </p:sp>
      <p:cxnSp>
        <p:nvCxnSpPr>
          <p:cNvPr id="328" name="Google Shape;328;p32"/>
          <p:cNvCxnSpPr/>
          <p:nvPr/>
        </p:nvCxnSpPr>
        <p:spPr>
          <a:xfrm rot="10800000">
            <a:off x="-44475" y="795163"/>
            <a:ext cx="503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651A38-72DC-1F48-4F38-0F8B483D41B4}"/>
              </a:ext>
            </a:extLst>
          </p:cNvPr>
          <p:cNvSpPr txBox="1"/>
          <p:nvPr/>
        </p:nvSpPr>
        <p:spPr>
          <a:xfrm>
            <a:off x="528981" y="4035384"/>
            <a:ext cx="495497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2F3536"/>
                </a:solidFill>
                <a:latin typeface="Assistant"/>
                <a:cs typeface="Assistant"/>
              </a:rPr>
              <a:t>Eliana Oliveira   Jéssica Grácio   Maria Fialho</a:t>
            </a:r>
          </a:p>
          <a:p>
            <a:r>
              <a:rPr lang="en-US" sz="1600">
                <a:solidFill>
                  <a:srgbClr val="2F3536"/>
                </a:solidFill>
                <a:latin typeface="Assistant"/>
                <a:cs typeface="Assistant"/>
              </a:rPr>
              <a:t>     2240276                         2240549                    2240286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CF5E930A-5CB5-96D4-DAEE-0CCF6E79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07C9E88A-0982-5BA9-C9EA-57FF07F6E5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Questões a Responder</a:t>
            </a:r>
            <a:endParaRPr lang="pt-PT"/>
          </a:p>
        </p:txBody>
      </p:sp>
      <p:sp>
        <p:nvSpPr>
          <p:cNvPr id="387" name="Google Shape;387;p36">
            <a:extLst>
              <a:ext uri="{FF2B5EF4-FFF2-40B4-BE49-F238E27FC236}">
                <a16:creationId xmlns:a16="http://schemas.microsoft.com/office/drawing/2014/main" id="{970630E6-B4AC-F1E5-E693-3A4E13E7E2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451847"/>
            <a:ext cx="7704000" cy="3410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>
              <a:buFont typeface="+mj-lt"/>
              <a:buAutoNum type="arabicPeriod"/>
            </a:pPr>
            <a:r>
              <a:rPr lang="pt-PT"/>
              <a:t>Qual foi a área total ardida em cada ano?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PT"/>
              <a:t>Qual é o número de incêndios por causa?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PT"/>
              <a:t>Quantos incêndios ocorreram por ano?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PT"/>
              <a:t>Qual é a área ardida por distrito?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PT"/>
              <a:t>Qual é a duração média dos incêndios?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PT"/>
              <a:t>Quais são os distritos com mais incêndios?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PT"/>
              <a:t>Em que altura do dia ocorrem mais incêndios?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PT"/>
              <a:t>Quais os meses do ano em que ocorrem mais incêndios?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PT"/>
              <a:t>Quantas ocorrências apresentaram uma duração superior a 24 horas ?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PT"/>
              <a:t>Quais são as áreas mais afetadas: agrícolas ou povoadas?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PT"/>
              <a:t>Qual foi a principal causa de incêndios no ano com maior número de ocorrências?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PT"/>
              <a:t>Quais são as cidades ou distritos com maior área ardida?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e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2650C94-6228-AF4D-D640-EFEF64334B27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12</a:t>
            </a:r>
            <a:endParaRPr lang="pt-PT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2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6385CDB2-82D4-B678-7829-95E8C403D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CD729608-7E59-4607-2240-6ED3124C0223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grpSp>
        <p:nvGrpSpPr>
          <p:cNvPr id="372" name="Google Shape;372;p35">
            <a:extLst>
              <a:ext uri="{FF2B5EF4-FFF2-40B4-BE49-F238E27FC236}">
                <a16:creationId xmlns:a16="http://schemas.microsoft.com/office/drawing/2014/main" id="{47C85707-2866-F18A-C506-5005A8B3D4BE}"/>
              </a:ext>
            </a:extLst>
          </p:cNvPr>
          <p:cNvGrpSpPr/>
          <p:nvPr/>
        </p:nvGrpSpPr>
        <p:grpSpPr>
          <a:xfrm flipH="1">
            <a:off x="1830900" y="-51525"/>
            <a:ext cx="5928976" cy="5195363"/>
            <a:chOff x="992699" y="1"/>
            <a:chExt cx="5928976" cy="5143924"/>
          </a:xfrm>
        </p:grpSpPr>
        <p:pic>
          <p:nvPicPr>
            <p:cNvPr id="373" name="Google Shape;373;p35">
              <a:extLst>
                <a:ext uri="{FF2B5EF4-FFF2-40B4-BE49-F238E27FC236}">
                  <a16:creationId xmlns:a16="http://schemas.microsoft.com/office/drawing/2014/main" id="{889B9014-0ED5-FBAB-EBC4-BFCA591ACAC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5">
              <a:extLst>
                <a:ext uri="{FF2B5EF4-FFF2-40B4-BE49-F238E27FC236}">
                  <a16:creationId xmlns:a16="http://schemas.microsoft.com/office/drawing/2014/main" id="{CE978409-B663-18FD-CF9D-9C4EB5A1018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>
              <a:extLst>
                <a:ext uri="{FF2B5EF4-FFF2-40B4-BE49-F238E27FC236}">
                  <a16:creationId xmlns:a16="http://schemas.microsoft.com/office/drawing/2014/main" id="{B356B6BA-47EA-F26D-67D0-7EB042A8B6F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>
              <a:extLst>
                <a:ext uri="{FF2B5EF4-FFF2-40B4-BE49-F238E27FC236}">
                  <a16:creationId xmlns:a16="http://schemas.microsoft.com/office/drawing/2014/main" id="{61CC17A9-6F34-37F1-F655-F3A50FCF2FD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>
            <a:extLst>
              <a:ext uri="{FF2B5EF4-FFF2-40B4-BE49-F238E27FC236}">
                <a16:creationId xmlns:a16="http://schemas.microsoft.com/office/drawing/2014/main" id="{F7F899A2-0F77-7E3D-EA37-3AF1C2F979FE}"/>
              </a:ext>
            </a:extLst>
          </p:cNvPr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>
            <a:extLst>
              <a:ext uri="{FF2B5EF4-FFF2-40B4-BE49-F238E27FC236}">
                <a16:creationId xmlns:a16="http://schemas.microsoft.com/office/drawing/2014/main" id="{D5A9B660-0AA4-74BB-574D-C8C6247F4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sz="3600"/>
              <a:t>Entrevistas</a:t>
            </a:r>
          </a:p>
        </p:txBody>
      </p:sp>
      <p:sp>
        <p:nvSpPr>
          <p:cNvPr id="380" name="Google Shape;380;p35">
            <a:extLst>
              <a:ext uri="{FF2B5EF4-FFF2-40B4-BE49-F238E27FC236}">
                <a16:creationId xmlns:a16="http://schemas.microsoft.com/office/drawing/2014/main" id="{9AA69BBD-01FD-D093-97F6-F93D5E22B8C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381" name="Google Shape;381;p35">
            <a:extLst>
              <a:ext uri="{FF2B5EF4-FFF2-40B4-BE49-F238E27FC236}">
                <a16:creationId xmlns:a16="http://schemas.microsoft.com/office/drawing/2014/main" id="{9B22B8B0-52D4-FF9A-5D2A-0297E68B2D45}"/>
              </a:ext>
            </a:extLst>
          </p:cNvPr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2639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8FCCFAFA-D738-7F4D-F69B-4B0F14486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52987D52-C2D5-40E2-AD32-84A9B0AAA3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Entrevistas</a:t>
            </a:r>
            <a:endParaRPr lang="pt-PT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B8BDEED-FEB8-A577-7EBC-36159EF1E694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14</a:t>
            </a:r>
            <a:endParaRPr lang="pt-PT" sz="100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1FF7DE9-EE2C-AF3C-936F-C14233A5D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612328"/>
              </p:ext>
            </p:extLst>
          </p:nvPr>
        </p:nvGraphicFramePr>
        <p:xfrm>
          <a:off x="2100146" y="2571750"/>
          <a:ext cx="4557132" cy="272833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4557132">
                  <a:extLst>
                    <a:ext uri="{9D8B030D-6E8A-4147-A177-3AD203B41FA5}">
                      <a16:colId xmlns:a16="http://schemas.microsoft.com/office/drawing/2014/main" val="1916152079"/>
                    </a:ext>
                  </a:extLst>
                </a:gridCol>
              </a:tblGrid>
              <a:tr h="3637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sz="1100" b="1">
                          <a:effectLst/>
                        </a:rPr>
                        <a:t>User Stories (Diretor do Departamento de Prevenção de Incêndios do ICNF)</a:t>
                      </a:r>
                      <a:endParaRPr lang="pt-PT" sz="14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588787"/>
                  </a:ext>
                </a:extLst>
              </a:tr>
              <a:tr h="1818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sz="1100" b="0">
                          <a:effectLst/>
                        </a:rPr>
                        <a:t>Título: US1 – Visualizar a área total ardida por ano e por mês.</a:t>
                      </a:r>
                      <a:endParaRPr lang="pt-PT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676852"/>
                  </a:ext>
                </a:extLst>
              </a:tr>
              <a:tr h="545666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t-PT" sz="1100" b="0">
                          <a:effectLst/>
                        </a:rPr>
                        <a:t>Descrição: Como diretor do ICNF, pretendo visualizar a área total ardida em cada ano e em cada mês para avaliar a gravidade dos incêndios ao longo do tempo.</a:t>
                      </a:r>
                      <a:endParaRPr lang="pt-PT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354816"/>
                  </a:ext>
                </a:extLst>
              </a:tr>
              <a:tr h="181889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t-PT" sz="1100" b="0">
                          <a:effectLst/>
                        </a:rPr>
                        <a:t>Título: US2 – Visualizar o número de incêndios por causa</a:t>
                      </a:r>
                      <a:endParaRPr lang="pt-PT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21020"/>
                  </a:ext>
                </a:extLst>
              </a:tr>
              <a:tr h="545666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t-PT" sz="1100" b="0">
                          <a:effectLst/>
                        </a:rPr>
                        <a:t>Descrição: Como diretor do ICNF, pretendo identificar o número de incêndios por causa para conhecer os principais fatores de risco.</a:t>
                      </a:r>
                      <a:endParaRPr lang="pt-PT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980873"/>
                  </a:ext>
                </a:extLst>
              </a:tr>
              <a:tr h="3637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sz="1100" b="0">
                          <a:effectLst/>
                        </a:rPr>
                        <a:t>Título: US3 –Visualizar os meses em que ocorrem mais incêndios</a:t>
                      </a:r>
                      <a:endParaRPr lang="pt-PT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4454404"/>
                  </a:ext>
                </a:extLst>
              </a:tr>
              <a:tr h="545666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t-PT" sz="1100" b="0">
                          <a:effectLst/>
                        </a:rPr>
                        <a:t>Descrição: Como diretor do ICNF, pretendo consultar os meses com mais incêndios para reforçar ações de prevenção nesses períodos.</a:t>
                      </a:r>
                      <a:endParaRPr lang="pt-PT" sz="1400" b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0404269"/>
                  </a:ext>
                </a:extLst>
              </a:tr>
            </a:tbl>
          </a:graphicData>
        </a:graphic>
      </p:graphicFrame>
      <p:sp>
        <p:nvSpPr>
          <p:cNvPr id="4" name="Google Shape;387;p36">
            <a:extLst>
              <a:ext uri="{FF2B5EF4-FFF2-40B4-BE49-F238E27FC236}">
                <a16:creationId xmlns:a16="http://schemas.microsoft.com/office/drawing/2014/main" id="{BC966212-1CF8-076A-CEE9-0BEC35859D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6712" y="1147047"/>
            <a:ext cx="7704000" cy="3410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/>
            <a:r>
              <a:rPr lang="pt-PT"/>
              <a:t>Foram feitas 3 entrevistas: </a:t>
            </a:r>
          </a:p>
          <a:p>
            <a:pPr marL="139700" lvl="0" indent="0"/>
            <a:r>
              <a:rPr lang="pt-PT"/>
              <a:t>Coordenador Nacional da Força Especial de Bombeiros (FEB))</a:t>
            </a:r>
          </a:p>
          <a:p>
            <a:pPr marL="139700" lvl="0" indent="0"/>
            <a:r>
              <a:rPr lang="pt-PT"/>
              <a:t>Comandante Distrital da Proteção Civil</a:t>
            </a:r>
          </a:p>
          <a:p>
            <a:pPr marL="139700" lvl="0" indent="0"/>
            <a:r>
              <a:rPr lang="pt-PT"/>
              <a:t>Diretor do Departamento de Prevenção de Incêndios do ICNF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en"/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"/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149550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16AE5428-DAAC-645F-9F30-928B5F2E0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A1158027-B24F-5651-8EFD-A7CA56D5D0E8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grpSp>
        <p:nvGrpSpPr>
          <p:cNvPr id="372" name="Google Shape;372;p35">
            <a:extLst>
              <a:ext uri="{FF2B5EF4-FFF2-40B4-BE49-F238E27FC236}">
                <a16:creationId xmlns:a16="http://schemas.microsoft.com/office/drawing/2014/main" id="{8D14AE5E-3782-E48B-28D9-76FDC3BC8485}"/>
              </a:ext>
            </a:extLst>
          </p:cNvPr>
          <p:cNvGrpSpPr/>
          <p:nvPr/>
        </p:nvGrpSpPr>
        <p:grpSpPr>
          <a:xfrm flipH="1">
            <a:off x="1830900" y="-51525"/>
            <a:ext cx="5928976" cy="5195363"/>
            <a:chOff x="992699" y="1"/>
            <a:chExt cx="5928976" cy="5143924"/>
          </a:xfrm>
        </p:grpSpPr>
        <p:pic>
          <p:nvPicPr>
            <p:cNvPr id="373" name="Google Shape;373;p35">
              <a:extLst>
                <a:ext uri="{FF2B5EF4-FFF2-40B4-BE49-F238E27FC236}">
                  <a16:creationId xmlns:a16="http://schemas.microsoft.com/office/drawing/2014/main" id="{CC3CF317-45D1-F0CB-E3CE-05914CA73E2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5">
              <a:extLst>
                <a:ext uri="{FF2B5EF4-FFF2-40B4-BE49-F238E27FC236}">
                  <a16:creationId xmlns:a16="http://schemas.microsoft.com/office/drawing/2014/main" id="{EF049F0C-426D-324C-318B-CCE932890E5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>
              <a:extLst>
                <a:ext uri="{FF2B5EF4-FFF2-40B4-BE49-F238E27FC236}">
                  <a16:creationId xmlns:a16="http://schemas.microsoft.com/office/drawing/2014/main" id="{2ED9983F-7BCF-5AAA-5A6E-3201FD80D55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>
              <a:extLst>
                <a:ext uri="{FF2B5EF4-FFF2-40B4-BE49-F238E27FC236}">
                  <a16:creationId xmlns:a16="http://schemas.microsoft.com/office/drawing/2014/main" id="{6A080E08-E174-60BC-00C6-5C76AEA283B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>
            <a:extLst>
              <a:ext uri="{FF2B5EF4-FFF2-40B4-BE49-F238E27FC236}">
                <a16:creationId xmlns:a16="http://schemas.microsoft.com/office/drawing/2014/main" id="{8DC7D968-5876-02B4-5394-A2CFDE3C73F0}"/>
              </a:ext>
            </a:extLst>
          </p:cNvPr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>
            <a:extLst>
              <a:ext uri="{FF2B5EF4-FFF2-40B4-BE49-F238E27FC236}">
                <a16:creationId xmlns:a16="http://schemas.microsoft.com/office/drawing/2014/main" id="{A85A798A-72B6-4B4D-7BD7-600F21DD96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3600"/>
              <a:t>Requisitos</a:t>
            </a:r>
            <a:endParaRPr sz="3600"/>
          </a:p>
        </p:txBody>
      </p:sp>
      <p:sp>
        <p:nvSpPr>
          <p:cNvPr id="380" name="Google Shape;380;p35">
            <a:extLst>
              <a:ext uri="{FF2B5EF4-FFF2-40B4-BE49-F238E27FC236}">
                <a16:creationId xmlns:a16="http://schemas.microsoft.com/office/drawing/2014/main" id="{B82BA756-1123-C56E-B68F-E865CAF3146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381" name="Google Shape;381;p35">
            <a:extLst>
              <a:ext uri="{FF2B5EF4-FFF2-40B4-BE49-F238E27FC236}">
                <a16:creationId xmlns:a16="http://schemas.microsoft.com/office/drawing/2014/main" id="{3442C3A1-DAA5-F5F4-EE91-19CED3B13196}"/>
              </a:ext>
            </a:extLst>
          </p:cNvPr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774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D2BBB724-BBDE-4731-3232-92097C4AB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756AE29A-1EE9-112E-3227-FAFC40D4F9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</a:t>
            </a:r>
            <a:endParaRPr lang="pt-PT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45F2252-A80C-20D1-85AF-EEA4111B8EA7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1000">
              <a:solidFill>
                <a:schemeClr val="tx1"/>
              </a:solidFill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D389430-6456-AFD0-CC2E-99EA803FC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844183"/>
              </p:ext>
            </p:extLst>
          </p:nvPr>
        </p:nvGraphicFramePr>
        <p:xfrm>
          <a:off x="616857" y="1101198"/>
          <a:ext cx="7807143" cy="3994345"/>
        </p:xfrm>
        <a:graphic>
          <a:graphicData uri="http://schemas.openxmlformats.org/drawingml/2006/table">
            <a:tbl>
              <a:tblPr firstRow="1" firstCol="1" bandRow="1">
                <a:tableStyleId>{B359226B-897E-4DB8-8FF8-A15CDEE7CC86}</a:tableStyleId>
              </a:tblPr>
              <a:tblGrid>
                <a:gridCol w="913601">
                  <a:extLst>
                    <a:ext uri="{9D8B030D-6E8A-4147-A177-3AD203B41FA5}">
                      <a16:colId xmlns:a16="http://schemas.microsoft.com/office/drawing/2014/main" val="2427081865"/>
                    </a:ext>
                  </a:extLst>
                </a:gridCol>
                <a:gridCol w="2307076">
                  <a:extLst>
                    <a:ext uri="{9D8B030D-6E8A-4147-A177-3AD203B41FA5}">
                      <a16:colId xmlns:a16="http://schemas.microsoft.com/office/drawing/2014/main" val="3168072955"/>
                    </a:ext>
                  </a:extLst>
                </a:gridCol>
                <a:gridCol w="3374031">
                  <a:extLst>
                    <a:ext uri="{9D8B030D-6E8A-4147-A177-3AD203B41FA5}">
                      <a16:colId xmlns:a16="http://schemas.microsoft.com/office/drawing/2014/main" val="3803525760"/>
                    </a:ext>
                  </a:extLst>
                </a:gridCol>
                <a:gridCol w="1212435">
                  <a:extLst>
                    <a:ext uri="{9D8B030D-6E8A-4147-A177-3AD203B41FA5}">
                      <a16:colId xmlns:a16="http://schemas.microsoft.com/office/drawing/2014/main" val="3385923131"/>
                    </a:ext>
                  </a:extLst>
                </a:gridCol>
              </a:tblGrid>
              <a:tr h="125677">
                <a:tc>
                  <a:txBody>
                    <a:bodyPr/>
                    <a:lstStyle/>
                    <a:p>
                      <a:endParaRPr lang="pt-PT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Designação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Descrição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Prioridade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extLst>
                  <a:ext uri="{0D108BD9-81ED-4DB2-BD59-A6C34878D82A}">
                    <a16:rowId xmlns:a16="http://schemas.microsoft.com/office/drawing/2014/main" val="2850723105"/>
                  </a:ext>
                </a:extLst>
              </a:tr>
              <a:tr h="41756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RF</a:t>
                      </a:r>
                    </a:p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01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Visualizar a área total ardida por ano e por mes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O sistema deve permitir visualizar a área total ardida em cada ano e cada mês.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Elevada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extLst>
                  <a:ext uri="{0D108BD9-81ED-4DB2-BD59-A6C34878D82A}">
                    <a16:rowId xmlns:a16="http://schemas.microsoft.com/office/drawing/2014/main" val="1891328098"/>
                  </a:ext>
                </a:extLst>
              </a:tr>
              <a:tr h="41756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RF</a:t>
                      </a:r>
                    </a:p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02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Visualizar o número de incêndios por causa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O sistema deve permitir identificar o número de incêndios associados a cada tipo de causa.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Elevada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extLst>
                  <a:ext uri="{0D108BD9-81ED-4DB2-BD59-A6C34878D82A}">
                    <a16:rowId xmlns:a16="http://schemas.microsoft.com/office/drawing/2014/main" val="3151625095"/>
                  </a:ext>
                </a:extLst>
              </a:tr>
              <a:tr h="41756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RF</a:t>
                      </a:r>
                    </a:p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03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Visualizar o número de incêndios por ano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O sistema deve permitir analisar a evolução do número de incêndios ao longo dos anos.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Elevada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extLst>
                  <a:ext uri="{0D108BD9-81ED-4DB2-BD59-A6C34878D82A}">
                    <a16:rowId xmlns:a16="http://schemas.microsoft.com/office/drawing/2014/main" val="3432522611"/>
                  </a:ext>
                </a:extLst>
              </a:tr>
              <a:tr h="41756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RF</a:t>
                      </a:r>
                    </a:p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04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Visualizar os meses em que ocorrem mais incêndios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O sistema deve permitir consultar a o número de incêndios em cada mês.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Elevada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extLst>
                  <a:ext uri="{0D108BD9-81ED-4DB2-BD59-A6C34878D82A}">
                    <a16:rowId xmlns:a16="http://schemas.microsoft.com/office/drawing/2014/main" val="248318060"/>
                  </a:ext>
                </a:extLst>
              </a:tr>
              <a:tr h="41756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RF</a:t>
                      </a:r>
                    </a:p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05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Visualizar as zonas do país com mais incêndios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O sistema deve permitir analisar o número de incêndios por zona.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Elevada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extLst>
                  <a:ext uri="{0D108BD9-81ED-4DB2-BD59-A6C34878D82A}">
                    <a16:rowId xmlns:a16="http://schemas.microsoft.com/office/drawing/2014/main" val="2462919404"/>
                  </a:ext>
                </a:extLst>
              </a:tr>
              <a:tr h="6263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RF</a:t>
                      </a:r>
                    </a:p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06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Visualizar os períodos do dia com mais tendência ao ínicios de incêndios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O sistema deve permitir identificar os períodos do dia com maior tendência a que se iniciem incêndios.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Média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extLst>
                  <a:ext uri="{0D108BD9-81ED-4DB2-BD59-A6C34878D82A}">
                    <a16:rowId xmlns:a16="http://schemas.microsoft.com/office/drawing/2014/main" val="1770148722"/>
                  </a:ext>
                </a:extLst>
              </a:tr>
              <a:tr h="52195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RF</a:t>
                      </a:r>
                    </a:p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07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Visualizar a duração média dos incêndios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O sistema deve permitir calcular a duração média dos incêndios, sempre que essa informação existir.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Média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extLst>
                  <a:ext uri="{0D108BD9-81ED-4DB2-BD59-A6C34878D82A}">
                    <a16:rowId xmlns:a16="http://schemas.microsoft.com/office/drawing/2014/main" val="2493470183"/>
                  </a:ext>
                </a:extLst>
              </a:tr>
              <a:tr h="52195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RF</a:t>
                      </a:r>
                    </a:p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08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Visualizar os incêndios com duração &gt; 24h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O sistema deve permitir identificar em que meses ocorrem mais incêndios com duração superior a 24h.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200">
                          <a:effectLst/>
                        </a:rPr>
                        <a:t>Média</a:t>
                      </a:r>
                      <a:endParaRPr lang="pt-PT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795" marR="57795" marT="0" marB="0" anchor="ctr"/>
                </a:tc>
                <a:extLst>
                  <a:ext uri="{0D108BD9-81ED-4DB2-BD59-A6C34878D82A}">
                    <a16:rowId xmlns:a16="http://schemas.microsoft.com/office/drawing/2014/main" val="1524373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65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516585BB-6FB0-3F2F-D70E-8D0BCDA51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BA94DB21-E352-E581-9096-90F5E335A548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grpSp>
        <p:nvGrpSpPr>
          <p:cNvPr id="372" name="Google Shape;372;p35">
            <a:extLst>
              <a:ext uri="{FF2B5EF4-FFF2-40B4-BE49-F238E27FC236}">
                <a16:creationId xmlns:a16="http://schemas.microsoft.com/office/drawing/2014/main" id="{351F93E1-AAF4-B8D2-35ED-E86D09DDDDF4}"/>
              </a:ext>
            </a:extLst>
          </p:cNvPr>
          <p:cNvGrpSpPr/>
          <p:nvPr/>
        </p:nvGrpSpPr>
        <p:grpSpPr>
          <a:xfrm flipH="1">
            <a:off x="1830900" y="-51525"/>
            <a:ext cx="5928976" cy="5195363"/>
            <a:chOff x="992699" y="1"/>
            <a:chExt cx="5928976" cy="5143924"/>
          </a:xfrm>
        </p:grpSpPr>
        <p:pic>
          <p:nvPicPr>
            <p:cNvPr id="373" name="Google Shape;373;p35">
              <a:extLst>
                <a:ext uri="{FF2B5EF4-FFF2-40B4-BE49-F238E27FC236}">
                  <a16:creationId xmlns:a16="http://schemas.microsoft.com/office/drawing/2014/main" id="{92ABC7E9-121A-8F1C-F90B-7032D0B6B3B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5">
              <a:extLst>
                <a:ext uri="{FF2B5EF4-FFF2-40B4-BE49-F238E27FC236}">
                  <a16:creationId xmlns:a16="http://schemas.microsoft.com/office/drawing/2014/main" id="{04789827-7C2F-65F7-F899-087BD387A71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>
              <a:extLst>
                <a:ext uri="{FF2B5EF4-FFF2-40B4-BE49-F238E27FC236}">
                  <a16:creationId xmlns:a16="http://schemas.microsoft.com/office/drawing/2014/main" id="{093647CA-D12F-5382-2F20-B1474D33C0F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>
              <a:extLst>
                <a:ext uri="{FF2B5EF4-FFF2-40B4-BE49-F238E27FC236}">
                  <a16:creationId xmlns:a16="http://schemas.microsoft.com/office/drawing/2014/main" id="{6FB34007-E71F-F923-90DE-9A63D83DE3BB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>
            <a:extLst>
              <a:ext uri="{FF2B5EF4-FFF2-40B4-BE49-F238E27FC236}">
                <a16:creationId xmlns:a16="http://schemas.microsoft.com/office/drawing/2014/main" id="{BD53FE79-0DE1-9F88-B7A4-548DA793B56A}"/>
              </a:ext>
            </a:extLst>
          </p:cNvPr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>
            <a:extLst>
              <a:ext uri="{FF2B5EF4-FFF2-40B4-BE49-F238E27FC236}">
                <a16:creationId xmlns:a16="http://schemas.microsoft.com/office/drawing/2014/main" id="{76BAED15-BA2A-EC07-F2C6-1131A21781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sz="3600"/>
              <a:t>Fonte de Dados</a:t>
            </a:r>
          </a:p>
        </p:txBody>
      </p:sp>
      <p:sp>
        <p:nvSpPr>
          <p:cNvPr id="380" name="Google Shape;380;p35">
            <a:extLst>
              <a:ext uri="{FF2B5EF4-FFF2-40B4-BE49-F238E27FC236}">
                <a16:creationId xmlns:a16="http://schemas.microsoft.com/office/drawing/2014/main" id="{5821AC21-80D6-4DCF-A8DD-140DFBB21BF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cxnSp>
        <p:nvCxnSpPr>
          <p:cNvPr id="381" name="Google Shape;381;p35">
            <a:extLst>
              <a:ext uri="{FF2B5EF4-FFF2-40B4-BE49-F238E27FC236}">
                <a16:creationId xmlns:a16="http://schemas.microsoft.com/office/drawing/2014/main" id="{2F850EDA-FE98-7EBF-5D88-0D545C79C72C}"/>
              </a:ext>
            </a:extLst>
          </p:cNvPr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8557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AA1CA599-3D1D-277E-7842-6FAA426A9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F6CC3B5D-8315-384D-6824-C092627671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Fonte de Dados</a:t>
            </a:r>
            <a:endParaRPr lang="pt-PT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DCBAAC6-E92F-EC64-ACA1-33AB88D4F583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16</a:t>
            </a:r>
            <a:endParaRPr lang="pt-PT" sz="1000">
              <a:solidFill>
                <a:schemeClr val="tx1"/>
              </a:solidFill>
            </a:endParaRPr>
          </a:p>
        </p:txBody>
      </p:sp>
      <p:pic>
        <p:nvPicPr>
          <p:cNvPr id="3" name="Imagem 2" descr="Uma imagem com texto, diagrama, captura de ecrã, Tipo de letra&#10;&#10;Os conteúdos gerados por IA podem estar incorretos.">
            <a:extLst>
              <a:ext uri="{FF2B5EF4-FFF2-40B4-BE49-F238E27FC236}">
                <a16:creationId xmlns:a16="http://schemas.microsoft.com/office/drawing/2014/main" id="{EEE4E646-C072-F07E-901A-E2642E54C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641" y="1093691"/>
            <a:ext cx="4667863" cy="341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4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1E01AB3F-9C99-BD04-1610-3EAC642B1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88697DFB-66F3-971B-271E-8C5F7E6E3D63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grpSp>
        <p:nvGrpSpPr>
          <p:cNvPr id="372" name="Google Shape;372;p35">
            <a:extLst>
              <a:ext uri="{FF2B5EF4-FFF2-40B4-BE49-F238E27FC236}">
                <a16:creationId xmlns:a16="http://schemas.microsoft.com/office/drawing/2014/main" id="{5195D672-9CE9-5647-71B9-140A918629D2}"/>
              </a:ext>
            </a:extLst>
          </p:cNvPr>
          <p:cNvGrpSpPr/>
          <p:nvPr/>
        </p:nvGrpSpPr>
        <p:grpSpPr>
          <a:xfrm flipH="1">
            <a:off x="1830900" y="-51525"/>
            <a:ext cx="5928976" cy="5195363"/>
            <a:chOff x="992699" y="1"/>
            <a:chExt cx="5928976" cy="5143924"/>
          </a:xfrm>
        </p:grpSpPr>
        <p:pic>
          <p:nvPicPr>
            <p:cNvPr id="373" name="Google Shape;373;p35">
              <a:extLst>
                <a:ext uri="{FF2B5EF4-FFF2-40B4-BE49-F238E27FC236}">
                  <a16:creationId xmlns:a16="http://schemas.microsoft.com/office/drawing/2014/main" id="{63B4B000-FD44-7E4E-01AF-AF8CD7DF5CE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5">
              <a:extLst>
                <a:ext uri="{FF2B5EF4-FFF2-40B4-BE49-F238E27FC236}">
                  <a16:creationId xmlns:a16="http://schemas.microsoft.com/office/drawing/2014/main" id="{427195D4-496A-CA6E-A3E1-5D87D807415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>
              <a:extLst>
                <a:ext uri="{FF2B5EF4-FFF2-40B4-BE49-F238E27FC236}">
                  <a16:creationId xmlns:a16="http://schemas.microsoft.com/office/drawing/2014/main" id="{AC0547AD-A94D-C167-16DA-310C324A409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>
              <a:extLst>
                <a:ext uri="{FF2B5EF4-FFF2-40B4-BE49-F238E27FC236}">
                  <a16:creationId xmlns:a16="http://schemas.microsoft.com/office/drawing/2014/main" id="{C8AA40AF-9CE4-18AE-7DF1-0F9D6C90579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>
            <a:extLst>
              <a:ext uri="{FF2B5EF4-FFF2-40B4-BE49-F238E27FC236}">
                <a16:creationId xmlns:a16="http://schemas.microsoft.com/office/drawing/2014/main" id="{D985BECD-8098-6744-EF8A-2F08AB48A556}"/>
              </a:ext>
            </a:extLst>
          </p:cNvPr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>
            <a:extLst>
              <a:ext uri="{FF2B5EF4-FFF2-40B4-BE49-F238E27FC236}">
                <a16:creationId xmlns:a16="http://schemas.microsoft.com/office/drawing/2014/main" id="{193AEA32-9B8C-1A66-ED46-2608A3F328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sz="3600"/>
              <a:t>Identificação e </a:t>
            </a:r>
            <a:r>
              <a:rPr lang="en-GB" sz="3600" err="1"/>
              <a:t>Estruturação</a:t>
            </a:r>
            <a:r>
              <a:rPr lang="en-GB" sz="3600"/>
              <a:t> de </a:t>
            </a:r>
            <a:r>
              <a:rPr lang="en-GB" sz="3600" err="1"/>
              <a:t>Factos</a:t>
            </a:r>
            <a:r>
              <a:rPr lang="en-GB" sz="3600"/>
              <a:t> e </a:t>
            </a:r>
            <a:r>
              <a:rPr lang="en-GB" sz="3600" err="1"/>
              <a:t>Dimensões</a:t>
            </a:r>
            <a:endParaRPr lang="en-GB" sz="3600"/>
          </a:p>
        </p:txBody>
      </p:sp>
      <p:sp>
        <p:nvSpPr>
          <p:cNvPr id="380" name="Google Shape;380;p35">
            <a:extLst>
              <a:ext uri="{FF2B5EF4-FFF2-40B4-BE49-F238E27FC236}">
                <a16:creationId xmlns:a16="http://schemas.microsoft.com/office/drawing/2014/main" id="{66409C5D-DD6B-F9D7-BA36-7A2C88DAD11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cxnSp>
        <p:nvCxnSpPr>
          <p:cNvPr id="381" name="Google Shape;381;p35">
            <a:extLst>
              <a:ext uri="{FF2B5EF4-FFF2-40B4-BE49-F238E27FC236}">
                <a16:creationId xmlns:a16="http://schemas.microsoft.com/office/drawing/2014/main" id="{BF14054B-B14B-65A4-7A04-C6E18B5854B4}"/>
              </a:ext>
            </a:extLst>
          </p:cNvPr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5442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B65B8ADA-A8FD-A5EA-6644-C16ECBC5F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0292C8D4-BEC9-3AB1-1E0D-873461C8C0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Identificação e Estruturação de Factos e Dimensões</a:t>
            </a:r>
            <a:endParaRPr lang="pt-PT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19FD7DE-AC21-2B19-4281-F4701499E1BA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18</a:t>
            </a:r>
            <a:endParaRPr lang="pt-PT" sz="1000">
              <a:solidFill>
                <a:schemeClr val="tx1"/>
              </a:solidFill>
            </a:endParaRPr>
          </a:p>
        </p:txBody>
      </p:sp>
      <p:pic>
        <p:nvPicPr>
          <p:cNvPr id="3" name="Imagem 2" descr="Uma imagem com texto, captura de ecrã, Paralelo, file&#10;&#10;Os conteúdos gerados por IA podem estar incorretos.">
            <a:extLst>
              <a:ext uri="{FF2B5EF4-FFF2-40B4-BE49-F238E27FC236}">
                <a16:creationId xmlns:a16="http://schemas.microsoft.com/office/drawing/2014/main" id="{25551BF4-6F2B-7F04-0991-39876ED67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75263"/>
            <a:ext cx="7579434" cy="298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46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7B1BC865-7B95-31EF-3516-5875F50BD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AC3FDE6A-B254-1D2C-C7B2-A474503182DB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grpSp>
        <p:nvGrpSpPr>
          <p:cNvPr id="372" name="Google Shape;372;p35">
            <a:extLst>
              <a:ext uri="{FF2B5EF4-FFF2-40B4-BE49-F238E27FC236}">
                <a16:creationId xmlns:a16="http://schemas.microsoft.com/office/drawing/2014/main" id="{C0498090-7324-656B-92F2-0FB53FB30B97}"/>
              </a:ext>
            </a:extLst>
          </p:cNvPr>
          <p:cNvGrpSpPr/>
          <p:nvPr/>
        </p:nvGrpSpPr>
        <p:grpSpPr>
          <a:xfrm flipH="1">
            <a:off x="1830900" y="-51525"/>
            <a:ext cx="5928976" cy="5195363"/>
            <a:chOff x="992699" y="1"/>
            <a:chExt cx="5928976" cy="5143924"/>
          </a:xfrm>
        </p:grpSpPr>
        <p:pic>
          <p:nvPicPr>
            <p:cNvPr id="373" name="Google Shape;373;p35">
              <a:extLst>
                <a:ext uri="{FF2B5EF4-FFF2-40B4-BE49-F238E27FC236}">
                  <a16:creationId xmlns:a16="http://schemas.microsoft.com/office/drawing/2014/main" id="{EBF8FAF9-3724-FB04-75CB-062E11A9CD27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5">
              <a:extLst>
                <a:ext uri="{FF2B5EF4-FFF2-40B4-BE49-F238E27FC236}">
                  <a16:creationId xmlns:a16="http://schemas.microsoft.com/office/drawing/2014/main" id="{8269D85A-9673-34EF-DA79-CABFA7CB7B20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>
              <a:extLst>
                <a:ext uri="{FF2B5EF4-FFF2-40B4-BE49-F238E27FC236}">
                  <a16:creationId xmlns:a16="http://schemas.microsoft.com/office/drawing/2014/main" id="{DE4DEE94-4832-55C4-915D-7F365553441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>
              <a:extLst>
                <a:ext uri="{FF2B5EF4-FFF2-40B4-BE49-F238E27FC236}">
                  <a16:creationId xmlns:a16="http://schemas.microsoft.com/office/drawing/2014/main" id="{A77886A1-C421-B209-3B88-BF0E26EC1285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>
            <a:extLst>
              <a:ext uri="{FF2B5EF4-FFF2-40B4-BE49-F238E27FC236}">
                <a16:creationId xmlns:a16="http://schemas.microsoft.com/office/drawing/2014/main" id="{04C861ED-2864-7722-1841-FCC9A96FAAEA}"/>
              </a:ext>
            </a:extLst>
          </p:cNvPr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>
            <a:extLst>
              <a:ext uri="{FF2B5EF4-FFF2-40B4-BE49-F238E27FC236}">
                <a16:creationId xmlns:a16="http://schemas.microsoft.com/office/drawing/2014/main" id="{FE836D9A-9C8C-2426-5968-92F67A8FBB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sz="3600" err="1"/>
              <a:t>Diagrama</a:t>
            </a:r>
            <a:r>
              <a:rPr lang="en-GB" sz="3600"/>
              <a:t> do Modelo de Dados Dimensional</a:t>
            </a:r>
          </a:p>
        </p:txBody>
      </p:sp>
      <p:sp>
        <p:nvSpPr>
          <p:cNvPr id="380" name="Google Shape;380;p35">
            <a:extLst>
              <a:ext uri="{FF2B5EF4-FFF2-40B4-BE49-F238E27FC236}">
                <a16:creationId xmlns:a16="http://schemas.microsoft.com/office/drawing/2014/main" id="{C9477DD9-6C32-40CE-23A3-3296655012D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cxnSp>
        <p:nvCxnSpPr>
          <p:cNvPr id="381" name="Google Shape;381;p35">
            <a:extLst>
              <a:ext uri="{FF2B5EF4-FFF2-40B4-BE49-F238E27FC236}">
                <a16:creationId xmlns:a16="http://schemas.microsoft.com/office/drawing/2014/main" id="{AF66C9F0-7C09-0226-F8E9-484CC17B0E70}"/>
              </a:ext>
            </a:extLst>
          </p:cNvPr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0825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/>
          <p:nvPr/>
        </p:nvSpPr>
        <p:spPr>
          <a:xfrm>
            <a:off x="749268" y="1150804"/>
            <a:ext cx="408288" cy="41283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48" name="Google Shape;348;p34"/>
          <p:cNvSpPr txBox="1">
            <a:spLocks noGrp="1"/>
          </p:cNvSpPr>
          <p:nvPr>
            <p:ph type="title" idx="5"/>
          </p:nvPr>
        </p:nvSpPr>
        <p:spPr>
          <a:xfrm>
            <a:off x="587712" y="1154147"/>
            <a:ext cx="73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61" name="Google Shape;361;p34"/>
          <p:cNvSpPr txBox="1">
            <a:spLocks noGrp="1"/>
          </p:cNvSpPr>
          <p:nvPr>
            <p:ph type="subTitle" idx="16"/>
          </p:nvPr>
        </p:nvSpPr>
        <p:spPr>
          <a:xfrm>
            <a:off x="1180656" y="1224725"/>
            <a:ext cx="2231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Introdução</a:t>
            </a:r>
            <a:endParaRPr sz="1600"/>
          </a:p>
        </p:txBody>
      </p:sp>
      <p:sp>
        <p:nvSpPr>
          <p:cNvPr id="362" name="Google Shape;362;p34"/>
          <p:cNvSpPr txBox="1">
            <a:spLocks noGrp="1"/>
          </p:cNvSpPr>
          <p:nvPr>
            <p:ph type="subTitle" idx="17"/>
          </p:nvPr>
        </p:nvSpPr>
        <p:spPr>
          <a:xfrm>
            <a:off x="1180656" y="3102601"/>
            <a:ext cx="2674619" cy="3876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Questões a Responder</a:t>
            </a:r>
          </a:p>
        </p:txBody>
      </p:sp>
      <p:sp>
        <p:nvSpPr>
          <p:cNvPr id="364" name="Google Shape;364;p34"/>
          <p:cNvSpPr txBox="1">
            <a:spLocks noGrp="1"/>
          </p:cNvSpPr>
          <p:nvPr>
            <p:ph type="subTitle" idx="19"/>
          </p:nvPr>
        </p:nvSpPr>
        <p:spPr>
          <a:xfrm>
            <a:off x="1180656" y="1681958"/>
            <a:ext cx="2231100" cy="3352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sz="1600" err="1"/>
              <a:t>Descrição</a:t>
            </a:r>
            <a:r>
              <a:rPr lang="en-GB" sz="1600"/>
              <a:t> dos Objetivos</a:t>
            </a:r>
          </a:p>
        </p:txBody>
      </p:sp>
      <p:sp>
        <p:nvSpPr>
          <p:cNvPr id="366" name="Google Shape;366;p34"/>
          <p:cNvSpPr txBox="1">
            <a:spLocks noGrp="1"/>
          </p:cNvSpPr>
          <p:nvPr>
            <p:ph type="subTitle" idx="21"/>
          </p:nvPr>
        </p:nvSpPr>
        <p:spPr>
          <a:xfrm>
            <a:off x="1180656" y="2188671"/>
            <a:ext cx="2500018" cy="3352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sz="1600" err="1"/>
              <a:t>Descrição</a:t>
            </a:r>
            <a:r>
              <a:rPr lang="en-GB" sz="1600"/>
              <a:t> dos </a:t>
            </a:r>
            <a:r>
              <a:rPr lang="en-GB" sz="1600" err="1"/>
              <a:t>Promotores</a:t>
            </a:r>
            <a:endParaRPr sz="1600"/>
          </a:p>
        </p:txBody>
      </p:sp>
      <p:sp>
        <p:nvSpPr>
          <p:cNvPr id="8" name="Google Shape;365;p34">
            <a:extLst>
              <a:ext uri="{FF2B5EF4-FFF2-40B4-BE49-F238E27FC236}">
                <a16:creationId xmlns:a16="http://schemas.microsoft.com/office/drawing/2014/main" id="{26661615-58DF-4EFF-5785-2194E0F58F46}"/>
              </a:ext>
            </a:extLst>
          </p:cNvPr>
          <p:cNvSpPr txBox="1">
            <a:spLocks/>
          </p:cNvSpPr>
          <p:nvPr/>
        </p:nvSpPr>
        <p:spPr>
          <a:xfrm>
            <a:off x="1180656" y="3675883"/>
            <a:ext cx="285786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 sz="1600"/>
              <a:t>Entrevistas</a:t>
            </a:r>
          </a:p>
        </p:txBody>
      </p:sp>
      <p:sp>
        <p:nvSpPr>
          <p:cNvPr id="9" name="Google Shape;366;p34">
            <a:extLst>
              <a:ext uri="{FF2B5EF4-FFF2-40B4-BE49-F238E27FC236}">
                <a16:creationId xmlns:a16="http://schemas.microsoft.com/office/drawing/2014/main" id="{A57F45B9-36BE-D239-036E-30098CB52EE0}"/>
              </a:ext>
            </a:extLst>
          </p:cNvPr>
          <p:cNvSpPr txBox="1">
            <a:spLocks/>
          </p:cNvSpPr>
          <p:nvPr/>
        </p:nvSpPr>
        <p:spPr>
          <a:xfrm>
            <a:off x="1180656" y="2615423"/>
            <a:ext cx="223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 sz="1600"/>
              <a:t>Requisitos</a:t>
            </a:r>
            <a:endParaRPr lang="en-GB"/>
          </a:p>
        </p:txBody>
      </p:sp>
      <p:sp>
        <p:nvSpPr>
          <p:cNvPr id="11" name="Google Shape;342;p34">
            <a:extLst>
              <a:ext uri="{FF2B5EF4-FFF2-40B4-BE49-F238E27FC236}">
                <a16:creationId xmlns:a16="http://schemas.microsoft.com/office/drawing/2014/main" id="{99F06606-D4E7-F676-C139-6F56F964BD92}"/>
              </a:ext>
            </a:extLst>
          </p:cNvPr>
          <p:cNvSpPr/>
          <p:nvPr/>
        </p:nvSpPr>
        <p:spPr>
          <a:xfrm>
            <a:off x="749268" y="1620766"/>
            <a:ext cx="408288" cy="41283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2" name="Google Shape;348;p34">
            <a:extLst>
              <a:ext uri="{FF2B5EF4-FFF2-40B4-BE49-F238E27FC236}">
                <a16:creationId xmlns:a16="http://schemas.microsoft.com/office/drawing/2014/main" id="{9CBE9204-9527-7679-2A03-0F5974243209}"/>
              </a:ext>
            </a:extLst>
          </p:cNvPr>
          <p:cNvSpPr txBox="1">
            <a:spLocks/>
          </p:cNvSpPr>
          <p:nvPr/>
        </p:nvSpPr>
        <p:spPr>
          <a:xfrm>
            <a:off x="587712" y="1624109"/>
            <a:ext cx="73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2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en"/>
              <a:t>02</a:t>
            </a:r>
          </a:p>
        </p:txBody>
      </p:sp>
      <p:sp>
        <p:nvSpPr>
          <p:cNvPr id="15" name="Google Shape;342;p34">
            <a:extLst>
              <a:ext uri="{FF2B5EF4-FFF2-40B4-BE49-F238E27FC236}">
                <a16:creationId xmlns:a16="http://schemas.microsoft.com/office/drawing/2014/main" id="{3AB7A61A-2A44-BDCC-5E25-8FA284A08F40}"/>
              </a:ext>
            </a:extLst>
          </p:cNvPr>
          <p:cNvSpPr/>
          <p:nvPr/>
        </p:nvSpPr>
        <p:spPr>
          <a:xfrm>
            <a:off x="749268" y="2111056"/>
            <a:ext cx="408288" cy="41283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6" name="Google Shape;348;p34">
            <a:extLst>
              <a:ext uri="{FF2B5EF4-FFF2-40B4-BE49-F238E27FC236}">
                <a16:creationId xmlns:a16="http://schemas.microsoft.com/office/drawing/2014/main" id="{30AF8510-4156-8428-F945-E77EB03DE325}"/>
              </a:ext>
            </a:extLst>
          </p:cNvPr>
          <p:cNvSpPr txBox="1">
            <a:spLocks/>
          </p:cNvSpPr>
          <p:nvPr/>
        </p:nvSpPr>
        <p:spPr>
          <a:xfrm>
            <a:off x="587712" y="2114399"/>
            <a:ext cx="73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2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en"/>
              <a:t>03</a:t>
            </a:r>
          </a:p>
        </p:txBody>
      </p:sp>
      <p:sp>
        <p:nvSpPr>
          <p:cNvPr id="17" name="Google Shape;342;p34">
            <a:extLst>
              <a:ext uri="{FF2B5EF4-FFF2-40B4-BE49-F238E27FC236}">
                <a16:creationId xmlns:a16="http://schemas.microsoft.com/office/drawing/2014/main" id="{BAE25CFC-D873-2831-3755-27AD3E77DD9F}"/>
              </a:ext>
            </a:extLst>
          </p:cNvPr>
          <p:cNvSpPr/>
          <p:nvPr/>
        </p:nvSpPr>
        <p:spPr>
          <a:xfrm>
            <a:off x="749268" y="2606316"/>
            <a:ext cx="408288" cy="41283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8" name="Google Shape;348;p34">
            <a:extLst>
              <a:ext uri="{FF2B5EF4-FFF2-40B4-BE49-F238E27FC236}">
                <a16:creationId xmlns:a16="http://schemas.microsoft.com/office/drawing/2014/main" id="{37278931-710C-641C-5931-21D89E509753}"/>
              </a:ext>
            </a:extLst>
          </p:cNvPr>
          <p:cNvSpPr txBox="1">
            <a:spLocks/>
          </p:cNvSpPr>
          <p:nvPr/>
        </p:nvSpPr>
        <p:spPr>
          <a:xfrm>
            <a:off x="587712" y="2609659"/>
            <a:ext cx="73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2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en"/>
              <a:t>04</a:t>
            </a:r>
          </a:p>
        </p:txBody>
      </p:sp>
      <p:sp>
        <p:nvSpPr>
          <p:cNvPr id="24" name="Google Shape;342;p34">
            <a:extLst>
              <a:ext uri="{FF2B5EF4-FFF2-40B4-BE49-F238E27FC236}">
                <a16:creationId xmlns:a16="http://schemas.microsoft.com/office/drawing/2014/main" id="{22C17978-2E61-1C21-B3E9-96401EDFEE00}"/>
              </a:ext>
            </a:extLst>
          </p:cNvPr>
          <p:cNvSpPr/>
          <p:nvPr/>
        </p:nvSpPr>
        <p:spPr>
          <a:xfrm>
            <a:off x="749268" y="3098233"/>
            <a:ext cx="408288" cy="41283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Google Shape;348;p34">
            <a:extLst>
              <a:ext uri="{FF2B5EF4-FFF2-40B4-BE49-F238E27FC236}">
                <a16:creationId xmlns:a16="http://schemas.microsoft.com/office/drawing/2014/main" id="{7ADF014F-31C1-7677-F394-133B1D52BEC3}"/>
              </a:ext>
            </a:extLst>
          </p:cNvPr>
          <p:cNvSpPr txBox="1">
            <a:spLocks/>
          </p:cNvSpPr>
          <p:nvPr/>
        </p:nvSpPr>
        <p:spPr>
          <a:xfrm>
            <a:off x="587712" y="3101576"/>
            <a:ext cx="73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2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en"/>
              <a:t>05</a:t>
            </a:r>
          </a:p>
        </p:txBody>
      </p:sp>
      <p:sp>
        <p:nvSpPr>
          <p:cNvPr id="26" name="Google Shape;342;p34">
            <a:extLst>
              <a:ext uri="{FF2B5EF4-FFF2-40B4-BE49-F238E27FC236}">
                <a16:creationId xmlns:a16="http://schemas.microsoft.com/office/drawing/2014/main" id="{E819A338-A2BC-5DB6-348E-168C0349E0FC}"/>
              </a:ext>
            </a:extLst>
          </p:cNvPr>
          <p:cNvSpPr/>
          <p:nvPr/>
        </p:nvSpPr>
        <p:spPr>
          <a:xfrm>
            <a:off x="749268" y="3608431"/>
            <a:ext cx="408288" cy="41283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7" name="Google Shape;348;p34">
            <a:extLst>
              <a:ext uri="{FF2B5EF4-FFF2-40B4-BE49-F238E27FC236}">
                <a16:creationId xmlns:a16="http://schemas.microsoft.com/office/drawing/2014/main" id="{439E7E15-826C-45E2-CCD8-8BD3BC2B8837}"/>
              </a:ext>
            </a:extLst>
          </p:cNvPr>
          <p:cNvSpPr txBox="1">
            <a:spLocks/>
          </p:cNvSpPr>
          <p:nvPr/>
        </p:nvSpPr>
        <p:spPr>
          <a:xfrm>
            <a:off x="587712" y="3611774"/>
            <a:ext cx="73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2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en"/>
              <a:t>06</a:t>
            </a:r>
          </a:p>
        </p:txBody>
      </p:sp>
      <p:sp>
        <p:nvSpPr>
          <p:cNvPr id="28" name="Google Shape;365;p34">
            <a:extLst>
              <a:ext uri="{FF2B5EF4-FFF2-40B4-BE49-F238E27FC236}">
                <a16:creationId xmlns:a16="http://schemas.microsoft.com/office/drawing/2014/main" id="{C15FF675-9251-E608-89FC-07F63ED1B842}"/>
              </a:ext>
            </a:extLst>
          </p:cNvPr>
          <p:cNvSpPr txBox="1">
            <a:spLocks/>
          </p:cNvSpPr>
          <p:nvPr/>
        </p:nvSpPr>
        <p:spPr>
          <a:xfrm>
            <a:off x="1180656" y="4166404"/>
            <a:ext cx="2857860" cy="62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 sz="1600"/>
              <a:t>Fonte de Dados</a:t>
            </a:r>
          </a:p>
          <a:p>
            <a:pPr marL="0" indent="0"/>
            <a:endParaRPr lang="en-GB" sz="1600"/>
          </a:p>
        </p:txBody>
      </p:sp>
      <p:sp>
        <p:nvSpPr>
          <p:cNvPr id="29" name="Google Shape;342;p34">
            <a:extLst>
              <a:ext uri="{FF2B5EF4-FFF2-40B4-BE49-F238E27FC236}">
                <a16:creationId xmlns:a16="http://schemas.microsoft.com/office/drawing/2014/main" id="{BE0D781C-110D-D5B4-6999-B8A43A5F638F}"/>
              </a:ext>
            </a:extLst>
          </p:cNvPr>
          <p:cNvSpPr/>
          <p:nvPr/>
        </p:nvSpPr>
        <p:spPr>
          <a:xfrm>
            <a:off x="749268" y="4098952"/>
            <a:ext cx="408288" cy="41283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0" name="Google Shape;348;p34">
            <a:extLst>
              <a:ext uri="{FF2B5EF4-FFF2-40B4-BE49-F238E27FC236}">
                <a16:creationId xmlns:a16="http://schemas.microsoft.com/office/drawing/2014/main" id="{9BBBFFF0-710A-ACC9-FAA9-03DA0CC39DC1}"/>
              </a:ext>
            </a:extLst>
          </p:cNvPr>
          <p:cNvSpPr txBox="1">
            <a:spLocks/>
          </p:cNvSpPr>
          <p:nvPr/>
        </p:nvSpPr>
        <p:spPr>
          <a:xfrm>
            <a:off x="587712" y="4102295"/>
            <a:ext cx="73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2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en"/>
              <a:t>07</a:t>
            </a:r>
          </a:p>
        </p:txBody>
      </p:sp>
      <p:sp>
        <p:nvSpPr>
          <p:cNvPr id="33" name="Google Shape;365;p34">
            <a:extLst>
              <a:ext uri="{FF2B5EF4-FFF2-40B4-BE49-F238E27FC236}">
                <a16:creationId xmlns:a16="http://schemas.microsoft.com/office/drawing/2014/main" id="{FB672FA0-C38E-D2F5-76AA-C7D389CAEE7A}"/>
              </a:ext>
            </a:extLst>
          </p:cNvPr>
          <p:cNvSpPr txBox="1">
            <a:spLocks/>
          </p:cNvSpPr>
          <p:nvPr/>
        </p:nvSpPr>
        <p:spPr>
          <a:xfrm>
            <a:off x="4427255" y="905044"/>
            <a:ext cx="4610750" cy="67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 sz="1600"/>
              <a:t>Identificação e </a:t>
            </a:r>
            <a:r>
              <a:rPr lang="en-GB" sz="1600" err="1"/>
              <a:t>Estruturação</a:t>
            </a:r>
            <a:r>
              <a:rPr lang="en-GB" sz="1600"/>
              <a:t> de </a:t>
            </a:r>
            <a:r>
              <a:rPr lang="en-GB" sz="1600" err="1"/>
              <a:t>Factos</a:t>
            </a:r>
            <a:r>
              <a:rPr lang="en-GB" sz="1600"/>
              <a:t> e </a:t>
            </a:r>
            <a:r>
              <a:rPr lang="en-GB" sz="1600" err="1"/>
              <a:t>Dimensões</a:t>
            </a:r>
            <a:endParaRPr lang="en-GB" sz="1600"/>
          </a:p>
        </p:txBody>
      </p:sp>
      <p:sp>
        <p:nvSpPr>
          <p:cNvPr id="34" name="Google Shape;342;p34">
            <a:extLst>
              <a:ext uri="{FF2B5EF4-FFF2-40B4-BE49-F238E27FC236}">
                <a16:creationId xmlns:a16="http://schemas.microsoft.com/office/drawing/2014/main" id="{A3109E26-9261-CB57-509D-1C57182F299C}"/>
              </a:ext>
            </a:extLst>
          </p:cNvPr>
          <p:cNvSpPr/>
          <p:nvPr/>
        </p:nvSpPr>
        <p:spPr>
          <a:xfrm>
            <a:off x="4025761" y="1157273"/>
            <a:ext cx="408288" cy="41283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5" name="Google Shape;348;p34">
            <a:extLst>
              <a:ext uri="{FF2B5EF4-FFF2-40B4-BE49-F238E27FC236}">
                <a16:creationId xmlns:a16="http://schemas.microsoft.com/office/drawing/2014/main" id="{36D6C656-90B6-D75D-3994-E0582A27F993}"/>
              </a:ext>
            </a:extLst>
          </p:cNvPr>
          <p:cNvSpPr txBox="1">
            <a:spLocks/>
          </p:cNvSpPr>
          <p:nvPr/>
        </p:nvSpPr>
        <p:spPr>
          <a:xfrm>
            <a:off x="3857661" y="1160616"/>
            <a:ext cx="73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2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en"/>
              <a:t>08</a:t>
            </a:r>
          </a:p>
        </p:txBody>
      </p:sp>
      <p:sp>
        <p:nvSpPr>
          <p:cNvPr id="36" name="Google Shape;365;p34">
            <a:extLst>
              <a:ext uri="{FF2B5EF4-FFF2-40B4-BE49-F238E27FC236}">
                <a16:creationId xmlns:a16="http://schemas.microsoft.com/office/drawing/2014/main" id="{4395F041-E764-0789-C800-445A1B87F57B}"/>
              </a:ext>
            </a:extLst>
          </p:cNvPr>
          <p:cNvSpPr txBox="1">
            <a:spLocks/>
          </p:cNvSpPr>
          <p:nvPr/>
        </p:nvSpPr>
        <p:spPr>
          <a:xfrm>
            <a:off x="4427505" y="1680862"/>
            <a:ext cx="3996495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 sz="1600" err="1"/>
              <a:t>Diagrama</a:t>
            </a:r>
            <a:r>
              <a:rPr lang="en-GB" sz="1600"/>
              <a:t> do Modelo de Dados Dimensional</a:t>
            </a:r>
          </a:p>
        </p:txBody>
      </p:sp>
      <p:sp>
        <p:nvSpPr>
          <p:cNvPr id="37" name="Google Shape;342;p34">
            <a:extLst>
              <a:ext uri="{FF2B5EF4-FFF2-40B4-BE49-F238E27FC236}">
                <a16:creationId xmlns:a16="http://schemas.microsoft.com/office/drawing/2014/main" id="{931A1009-1E7E-FD13-B96E-BEC02C882816}"/>
              </a:ext>
            </a:extLst>
          </p:cNvPr>
          <p:cNvSpPr/>
          <p:nvPr/>
        </p:nvSpPr>
        <p:spPr>
          <a:xfrm>
            <a:off x="4025761" y="1614686"/>
            <a:ext cx="408288" cy="41283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8" name="Google Shape;348;p34">
            <a:extLst>
              <a:ext uri="{FF2B5EF4-FFF2-40B4-BE49-F238E27FC236}">
                <a16:creationId xmlns:a16="http://schemas.microsoft.com/office/drawing/2014/main" id="{92C9ACDC-9049-9F17-F971-F592B529610A}"/>
              </a:ext>
            </a:extLst>
          </p:cNvPr>
          <p:cNvSpPr txBox="1">
            <a:spLocks/>
          </p:cNvSpPr>
          <p:nvPr/>
        </p:nvSpPr>
        <p:spPr>
          <a:xfrm>
            <a:off x="3857661" y="1618029"/>
            <a:ext cx="73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2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en"/>
              <a:t>09</a:t>
            </a:r>
          </a:p>
        </p:txBody>
      </p:sp>
      <p:sp>
        <p:nvSpPr>
          <p:cNvPr id="39" name="Google Shape;365;p34">
            <a:extLst>
              <a:ext uri="{FF2B5EF4-FFF2-40B4-BE49-F238E27FC236}">
                <a16:creationId xmlns:a16="http://schemas.microsoft.com/office/drawing/2014/main" id="{831A4BBB-CE1D-FD0D-122E-E1AD2F9130E1}"/>
              </a:ext>
            </a:extLst>
          </p:cNvPr>
          <p:cNvSpPr txBox="1">
            <a:spLocks/>
          </p:cNvSpPr>
          <p:nvPr/>
        </p:nvSpPr>
        <p:spPr>
          <a:xfrm>
            <a:off x="4382531" y="2188253"/>
            <a:ext cx="3996496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 sz="1600" err="1"/>
              <a:t>Mapeamento</a:t>
            </a:r>
            <a:r>
              <a:rPr lang="en-GB" sz="1600"/>
              <a:t> entre Dados </a:t>
            </a:r>
            <a:r>
              <a:rPr lang="en-GB" sz="1600" err="1"/>
              <a:t>Originais</a:t>
            </a:r>
            <a:r>
              <a:rPr lang="en-GB" sz="1600"/>
              <a:t> e Destino</a:t>
            </a:r>
          </a:p>
        </p:txBody>
      </p:sp>
      <p:sp>
        <p:nvSpPr>
          <p:cNvPr id="40" name="Google Shape;342;p34">
            <a:extLst>
              <a:ext uri="{FF2B5EF4-FFF2-40B4-BE49-F238E27FC236}">
                <a16:creationId xmlns:a16="http://schemas.microsoft.com/office/drawing/2014/main" id="{9283ECB7-1F6C-5BCC-CEEC-00359972A944}"/>
              </a:ext>
            </a:extLst>
          </p:cNvPr>
          <p:cNvSpPr/>
          <p:nvPr/>
        </p:nvSpPr>
        <p:spPr>
          <a:xfrm>
            <a:off x="4023375" y="2106315"/>
            <a:ext cx="408288" cy="41283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1" name="Google Shape;348;p34">
            <a:extLst>
              <a:ext uri="{FF2B5EF4-FFF2-40B4-BE49-F238E27FC236}">
                <a16:creationId xmlns:a16="http://schemas.microsoft.com/office/drawing/2014/main" id="{834BA84E-C714-FD8C-2F03-72C57F0EACE3}"/>
              </a:ext>
            </a:extLst>
          </p:cNvPr>
          <p:cNvSpPr txBox="1">
            <a:spLocks/>
          </p:cNvSpPr>
          <p:nvPr/>
        </p:nvSpPr>
        <p:spPr>
          <a:xfrm>
            <a:off x="3855275" y="2109658"/>
            <a:ext cx="73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2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en"/>
              <a:t>10</a:t>
            </a:r>
          </a:p>
        </p:txBody>
      </p:sp>
      <p:sp>
        <p:nvSpPr>
          <p:cNvPr id="42" name="Google Shape;365;p34">
            <a:extLst>
              <a:ext uri="{FF2B5EF4-FFF2-40B4-BE49-F238E27FC236}">
                <a16:creationId xmlns:a16="http://schemas.microsoft.com/office/drawing/2014/main" id="{C24F5725-BDE8-E2FB-E59B-2126ACFAB596}"/>
              </a:ext>
            </a:extLst>
          </p:cNvPr>
          <p:cNvSpPr txBox="1">
            <a:spLocks/>
          </p:cNvSpPr>
          <p:nvPr/>
        </p:nvSpPr>
        <p:spPr>
          <a:xfrm>
            <a:off x="4427505" y="2649576"/>
            <a:ext cx="348387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 sz="1600"/>
              <a:t>Implementação do Data Warehouse</a:t>
            </a:r>
          </a:p>
        </p:txBody>
      </p:sp>
      <p:sp>
        <p:nvSpPr>
          <p:cNvPr id="43" name="Google Shape;342;p34">
            <a:extLst>
              <a:ext uri="{FF2B5EF4-FFF2-40B4-BE49-F238E27FC236}">
                <a16:creationId xmlns:a16="http://schemas.microsoft.com/office/drawing/2014/main" id="{8360CDB4-DD45-7E7D-71E6-4B44C5D17050}"/>
              </a:ext>
            </a:extLst>
          </p:cNvPr>
          <p:cNvSpPr/>
          <p:nvPr/>
        </p:nvSpPr>
        <p:spPr>
          <a:xfrm>
            <a:off x="4023375" y="2611562"/>
            <a:ext cx="408288" cy="41283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4" name="Google Shape;348;p34">
            <a:extLst>
              <a:ext uri="{FF2B5EF4-FFF2-40B4-BE49-F238E27FC236}">
                <a16:creationId xmlns:a16="http://schemas.microsoft.com/office/drawing/2014/main" id="{16A73C55-0344-D180-D9C8-93C68FB1DD09}"/>
              </a:ext>
            </a:extLst>
          </p:cNvPr>
          <p:cNvSpPr txBox="1">
            <a:spLocks/>
          </p:cNvSpPr>
          <p:nvPr/>
        </p:nvSpPr>
        <p:spPr>
          <a:xfrm>
            <a:off x="3855275" y="2614905"/>
            <a:ext cx="73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2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en"/>
              <a:t>11</a:t>
            </a:r>
          </a:p>
        </p:txBody>
      </p:sp>
      <p:sp>
        <p:nvSpPr>
          <p:cNvPr id="45" name="Google Shape;365;p34">
            <a:extLst>
              <a:ext uri="{FF2B5EF4-FFF2-40B4-BE49-F238E27FC236}">
                <a16:creationId xmlns:a16="http://schemas.microsoft.com/office/drawing/2014/main" id="{DD691357-51DC-99FA-0AD5-5E6E8989F754}"/>
              </a:ext>
            </a:extLst>
          </p:cNvPr>
          <p:cNvSpPr txBox="1">
            <a:spLocks/>
          </p:cNvSpPr>
          <p:nvPr/>
        </p:nvSpPr>
        <p:spPr>
          <a:xfrm>
            <a:off x="4434050" y="3154487"/>
            <a:ext cx="285786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 sz="1600"/>
              <a:t>Análise e </a:t>
            </a:r>
            <a:r>
              <a:rPr lang="en-GB" sz="1600" err="1"/>
              <a:t>Narrativa</a:t>
            </a:r>
            <a:r>
              <a:rPr lang="en-GB" sz="1600"/>
              <a:t> dos Dados</a:t>
            </a:r>
          </a:p>
        </p:txBody>
      </p:sp>
      <p:sp>
        <p:nvSpPr>
          <p:cNvPr id="46" name="Google Shape;342;p34">
            <a:extLst>
              <a:ext uri="{FF2B5EF4-FFF2-40B4-BE49-F238E27FC236}">
                <a16:creationId xmlns:a16="http://schemas.microsoft.com/office/drawing/2014/main" id="{936AC9B4-9BDC-01EC-FE69-C7C060B73214}"/>
              </a:ext>
            </a:extLst>
          </p:cNvPr>
          <p:cNvSpPr/>
          <p:nvPr/>
        </p:nvSpPr>
        <p:spPr>
          <a:xfrm>
            <a:off x="4025761" y="3098233"/>
            <a:ext cx="408288" cy="41283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7" name="Google Shape;348;p34">
            <a:extLst>
              <a:ext uri="{FF2B5EF4-FFF2-40B4-BE49-F238E27FC236}">
                <a16:creationId xmlns:a16="http://schemas.microsoft.com/office/drawing/2014/main" id="{35E50271-E700-C473-CCF7-34EFA43B9C23}"/>
              </a:ext>
            </a:extLst>
          </p:cNvPr>
          <p:cNvSpPr txBox="1">
            <a:spLocks/>
          </p:cNvSpPr>
          <p:nvPr/>
        </p:nvSpPr>
        <p:spPr>
          <a:xfrm>
            <a:off x="3870750" y="3101576"/>
            <a:ext cx="73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2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en"/>
              <a:t>12</a:t>
            </a:r>
          </a:p>
        </p:txBody>
      </p:sp>
      <p:sp>
        <p:nvSpPr>
          <p:cNvPr id="48" name="Google Shape;365;p34">
            <a:extLst>
              <a:ext uri="{FF2B5EF4-FFF2-40B4-BE49-F238E27FC236}">
                <a16:creationId xmlns:a16="http://schemas.microsoft.com/office/drawing/2014/main" id="{BCC1451A-9C6A-1E65-902B-9DCF454DEA6C}"/>
              </a:ext>
            </a:extLst>
          </p:cNvPr>
          <p:cNvSpPr txBox="1">
            <a:spLocks/>
          </p:cNvSpPr>
          <p:nvPr/>
        </p:nvSpPr>
        <p:spPr>
          <a:xfrm>
            <a:off x="4434050" y="3611832"/>
            <a:ext cx="285786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 sz="1600" err="1"/>
              <a:t>Conclusão</a:t>
            </a:r>
            <a:endParaRPr lang="en-GB" sz="1600"/>
          </a:p>
        </p:txBody>
      </p:sp>
      <p:sp>
        <p:nvSpPr>
          <p:cNvPr id="49" name="Google Shape;342;p34">
            <a:extLst>
              <a:ext uri="{FF2B5EF4-FFF2-40B4-BE49-F238E27FC236}">
                <a16:creationId xmlns:a16="http://schemas.microsoft.com/office/drawing/2014/main" id="{8DAB5129-0668-D4F4-7B44-A621992FAD82}"/>
              </a:ext>
            </a:extLst>
          </p:cNvPr>
          <p:cNvSpPr/>
          <p:nvPr/>
        </p:nvSpPr>
        <p:spPr>
          <a:xfrm>
            <a:off x="4025761" y="3561080"/>
            <a:ext cx="408288" cy="412834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50" name="Google Shape;348;p34">
            <a:extLst>
              <a:ext uri="{FF2B5EF4-FFF2-40B4-BE49-F238E27FC236}">
                <a16:creationId xmlns:a16="http://schemas.microsoft.com/office/drawing/2014/main" id="{81DB7E98-0354-FA43-B304-B48A765254BD}"/>
              </a:ext>
            </a:extLst>
          </p:cNvPr>
          <p:cNvSpPr txBox="1">
            <a:spLocks/>
          </p:cNvSpPr>
          <p:nvPr/>
        </p:nvSpPr>
        <p:spPr>
          <a:xfrm>
            <a:off x="3870750" y="3564423"/>
            <a:ext cx="73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2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en"/>
              <a:t>13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FE81E3A9-F4CD-D5E0-5F09-4E3933683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FE8CA6D3-660D-CCE7-71F1-409C4AD411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do Modelo de Dados Dimensional</a:t>
            </a:r>
            <a:endParaRPr lang="pt-PT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44C8EBE-7D62-24CF-358B-6616985F4626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20</a:t>
            </a:r>
            <a:endParaRPr lang="pt-PT" sz="1000">
              <a:solidFill>
                <a:schemeClr val="tx1"/>
              </a:solidFill>
            </a:endParaRPr>
          </a:p>
        </p:txBody>
      </p:sp>
      <p:pic>
        <p:nvPicPr>
          <p:cNvPr id="3" name="Imagem 2" descr="Uma imagem com texto, diagrama, captura de ecrã, Paralelo&#10;&#10;Os conteúdos gerados por IA podem estar incorretos.">
            <a:extLst>
              <a:ext uri="{FF2B5EF4-FFF2-40B4-BE49-F238E27FC236}">
                <a16:creationId xmlns:a16="http://schemas.microsoft.com/office/drawing/2014/main" id="{2B955AD0-372E-3CDD-B58D-C1A6E1BAAD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1" t="1816" r="6391" b="2530"/>
          <a:stretch>
            <a:fillRect/>
          </a:stretch>
        </p:blipFill>
        <p:spPr bwMode="auto">
          <a:xfrm>
            <a:off x="1728557" y="1382151"/>
            <a:ext cx="5426995" cy="41119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6336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4C621069-FDD2-D970-AD25-20177F6DA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723A6047-2A08-8FDC-935A-69A042A1DEAE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grpSp>
        <p:nvGrpSpPr>
          <p:cNvPr id="372" name="Google Shape;372;p35">
            <a:extLst>
              <a:ext uri="{FF2B5EF4-FFF2-40B4-BE49-F238E27FC236}">
                <a16:creationId xmlns:a16="http://schemas.microsoft.com/office/drawing/2014/main" id="{CA4B0FFE-FD26-4E7F-0A81-67B5C5947E84}"/>
              </a:ext>
            </a:extLst>
          </p:cNvPr>
          <p:cNvGrpSpPr/>
          <p:nvPr/>
        </p:nvGrpSpPr>
        <p:grpSpPr>
          <a:xfrm flipH="1">
            <a:off x="1830900" y="-51525"/>
            <a:ext cx="5928976" cy="5195363"/>
            <a:chOff x="992699" y="1"/>
            <a:chExt cx="5928976" cy="5143924"/>
          </a:xfrm>
        </p:grpSpPr>
        <p:pic>
          <p:nvPicPr>
            <p:cNvPr id="373" name="Google Shape;373;p35">
              <a:extLst>
                <a:ext uri="{FF2B5EF4-FFF2-40B4-BE49-F238E27FC236}">
                  <a16:creationId xmlns:a16="http://schemas.microsoft.com/office/drawing/2014/main" id="{0ECAC790-F035-97CA-B64B-DCF3DB262510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5">
              <a:extLst>
                <a:ext uri="{FF2B5EF4-FFF2-40B4-BE49-F238E27FC236}">
                  <a16:creationId xmlns:a16="http://schemas.microsoft.com/office/drawing/2014/main" id="{DC51B4C6-90E9-B110-901B-8879A3B84935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>
              <a:extLst>
                <a:ext uri="{FF2B5EF4-FFF2-40B4-BE49-F238E27FC236}">
                  <a16:creationId xmlns:a16="http://schemas.microsoft.com/office/drawing/2014/main" id="{E50F24F2-7E81-44C0-68B8-32C0BD7DCE07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>
              <a:extLst>
                <a:ext uri="{FF2B5EF4-FFF2-40B4-BE49-F238E27FC236}">
                  <a16:creationId xmlns:a16="http://schemas.microsoft.com/office/drawing/2014/main" id="{91FD0009-28CC-A5BD-9DFB-6BBDD7025E00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>
            <a:extLst>
              <a:ext uri="{FF2B5EF4-FFF2-40B4-BE49-F238E27FC236}">
                <a16:creationId xmlns:a16="http://schemas.microsoft.com/office/drawing/2014/main" id="{CE4D2538-5403-0144-F388-FC7E163CDB82}"/>
              </a:ext>
            </a:extLst>
          </p:cNvPr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>
            <a:extLst>
              <a:ext uri="{FF2B5EF4-FFF2-40B4-BE49-F238E27FC236}">
                <a16:creationId xmlns:a16="http://schemas.microsoft.com/office/drawing/2014/main" id="{4B522B0D-BD25-0A06-D73E-817EEB8976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sz="3600" err="1"/>
              <a:t>Mapeamento</a:t>
            </a:r>
            <a:r>
              <a:rPr lang="en-GB" sz="3600"/>
              <a:t> entre Dados </a:t>
            </a:r>
            <a:r>
              <a:rPr lang="en-GB" sz="3600" err="1"/>
              <a:t>Originais</a:t>
            </a:r>
            <a:r>
              <a:rPr lang="en-GB" sz="3600"/>
              <a:t> e Destino</a:t>
            </a:r>
          </a:p>
        </p:txBody>
      </p:sp>
      <p:sp>
        <p:nvSpPr>
          <p:cNvPr id="380" name="Google Shape;380;p35">
            <a:extLst>
              <a:ext uri="{FF2B5EF4-FFF2-40B4-BE49-F238E27FC236}">
                <a16:creationId xmlns:a16="http://schemas.microsoft.com/office/drawing/2014/main" id="{69853024-7230-6671-B4C4-08FDAA92E39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381" name="Google Shape;381;p35">
            <a:extLst>
              <a:ext uri="{FF2B5EF4-FFF2-40B4-BE49-F238E27FC236}">
                <a16:creationId xmlns:a16="http://schemas.microsoft.com/office/drawing/2014/main" id="{AF518829-8D7C-F6A9-E191-C3544A4FBE5A}"/>
              </a:ext>
            </a:extLst>
          </p:cNvPr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49939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FD6C67F0-4E95-982A-9EFA-EE6FB85AD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B367CAB3-194F-DED2-DF2C-DBDE25FF1B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Mapeamento entre Dados Originais e Destino </a:t>
            </a:r>
            <a:endParaRPr lang="pt-PT"/>
          </a:p>
        </p:txBody>
      </p:sp>
      <p:sp>
        <p:nvSpPr>
          <p:cNvPr id="387" name="Google Shape;387;p36">
            <a:extLst>
              <a:ext uri="{FF2B5EF4-FFF2-40B4-BE49-F238E27FC236}">
                <a16:creationId xmlns:a16="http://schemas.microsoft.com/office/drawing/2014/main" id="{8BF02735-6565-2BCA-3354-915F617BF9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4146" y="1451847"/>
            <a:ext cx="7704000" cy="3410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PT"/>
              <a:t>	Foi realizado um </a:t>
            </a:r>
            <a:r>
              <a:rPr lang="x-none"/>
              <a:t>mapeamento entre os atributos dos ficheiros originais (disponibilizados pelo ICNF</a:t>
            </a:r>
            <a:r>
              <a:rPr lang="pt-PT"/>
              <a:t>) </a:t>
            </a:r>
            <a:r>
              <a:rPr lang="x-none"/>
              <a:t>e as tabelas de destino, que compõem o </a:t>
            </a:r>
            <a:r>
              <a:rPr lang="x-none" i="1"/>
              <a:t>data warehouse</a:t>
            </a:r>
            <a:r>
              <a:rPr lang="x-none"/>
              <a:t>.</a:t>
            </a:r>
            <a:endParaRPr lang="pt-PT"/>
          </a:p>
          <a:p>
            <a:endParaRPr lang="pt-PT"/>
          </a:p>
          <a:p>
            <a:r>
              <a:rPr lang="pt-PT"/>
              <a:t>	</a:t>
            </a:r>
            <a:r>
              <a:rPr lang="x-none" u="sng"/>
              <a:t>Esse mapeamento permitiu:</a:t>
            </a:r>
            <a:endParaRPr lang="pt-PT" u="sng"/>
          </a:p>
          <a:p>
            <a:pPr lvl="1">
              <a:buFont typeface="Arial" panose="020B0604020202020204" pitchFamily="34" charset="0"/>
              <a:buChar char="•"/>
            </a:pPr>
            <a:r>
              <a:rPr lang="x-none"/>
              <a:t>Identificar quais colunas foram mantidas, transformadas ou descartadas.</a:t>
            </a:r>
            <a:endParaRPr lang="pt-PT"/>
          </a:p>
          <a:p>
            <a:pPr lvl="1">
              <a:buFont typeface="Arial" panose="020B0604020202020204" pitchFamily="34" charset="0"/>
              <a:buChar char="•"/>
            </a:pPr>
            <a:r>
              <a:rPr lang="x-none"/>
              <a:t>Associar atributos aos respetivos papéis no modelo (factos ou dimensões).</a:t>
            </a:r>
            <a:endParaRPr lang="pt-PT"/>
          </a:p>
          <a:p>
            <a:pPr lvl="1">
              <a:buFont typeface="Arial" panose="020B0604020202020204" pitchFamily="34" charset="0"/>
              <a:buChar char="•"/>
            </a:pPr>
            <a:r>
              <a:rPr lang="x-none"/>
              <a:t>Documentar regras de derivação e domínios aplicados.</a:t>
            </a:r>
            <a:endParaRPr lang="pt-PT"/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e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DEF314-9448-78BA-9E68-63B480F6B02F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22</a:t>
            </a:r>
            <a:endParaRPr lang="pt-PT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001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CCD65D60-2CD7-CB32-47BB-536995BDD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7BF28057-1D22-EB63-FA48-E6A14E410A58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grpSp>
        <p:nvGrpSpPr>
          <p:cNvPr id="372" name="Google Shape;372;p35">
            <a:extLst>
              <a:ext uri="{FF2B5EF4-FFF2-40B4-BE49-F238E27FC236}">
                <a16:creationId xmlns:a16="http://schemas.microsoft.com/office/drawing/2014/main" id="{45615A8F-DF54-7678-CB8D-722D29862A8B}"/>
              </a:ext>
            </a:extLst>
          </p:cNvPr>
          <p:cNvGrpSpPr/>
          <p:nvPr/>
        </p:nvGrpSpPr>
        <p:grpSpPr>
          <a:xfrm flipH="1">
            <a:off x="1830900" y="-51525"/>
            <a:ext cx="5928976" cy="5195363"/>
            <a:chOff x="992699" y="1"/>
            <a:chExt cx="5928976" cy="5143924"/>
          </a:xfrm>
        </p:grpSpPr>
        <p:pic>
          <p:nvPicPr>
            <p:cNvPr id="373" name="Google Shape;373;p35">
              <a:extLst>
                <a:ext uri="{FF2B5EF4-FFF2-40B4-BE49-F238E27FC236}">
                  <a16:creationId xmlns:a16="http://schemas.microsoft.com/office/drawing/2014/main" id="{BFB26305-6945-F2CA-BE5F-32E05A3C1E1B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5">
              <a:extLst>
                <a:ext uri="{FF2B5EF4-FFF2-40B4-BE49-F238E27FC236}">
                  <a16:creationId xmlns:a16="http://schemas.microsoft.com/office/drawing/2014/main" id="{080536AD-8F62-5EA9-3ADB-0938171D6435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>
              <a:extLst>
                <a:ext uri="{FF2B5EF4-FFF2-40B4-BE49-F238E27FC236}">
                  <a16:creationId xmlns:a16="http://schemas.microsoft.com/office/drawing/2014/main" id="{EF94AF9B-7E20-49EA-3AD3-B6E8180B5400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>
              <a:extLst>
                <a:ext uri="{FF2B5EF4-FFF2-40B4-BE49-F238E27FC236}">
                  <a16:creationId xmlns:a16="http://schemas.microsoft.com/office/drawing/2014/main" id="{2E24EA47-AFC4-BAE7-8206-BF0790D157C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>
            <a:extLst>
              <a:ext uri="{FF2B5EF4-FFF2-40B4-BE49-F238E27FC236}">
                <a16:creationId xmlns:a16="http://schemas.microsoft.com/office/drawing/2014/main" id="{19C4B123-BFB7-56FF-B470-A982093E26CB}"/>
              </a:ext>
            </a:extLst>
          </p:cNvPr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>
            <a:extLst>
              <a:ext uri="{FF2B5EF4-FFF2-40B4-BE49-F238E27FC236}">
                <a16:creationId xmlns:a16="http://schemas.microsoft.com/office/drawing/2014/main" id="{B3545C51-D63A-5D05-D70C-A4C5B74BB3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sz="3600"/>
              <a:t>Implementação do Data Warehouse </a:t>
            </a:r>
          </a:p>
        </p:txBody>
      </p:sp>
      <p:sp>
        <p:nvSpPr>
          <p:cNvPr id="380" name="Google Shape;380;p35">
            <a:extLst>
              <a:ext uri="{FF2B5EF4-FFF2-40B4-BE49-F238E27FC236}">
                <a16:creationId xmlns:a16="http://schemas.microsoft.com/office/drawing/2014/main" id="{352C0B72-8507-1BE9-0DEA-A90AC15B9D2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cxnSp>
        <p:nvCxnSpPr>
          <p:cNvPr id="381" name="Google Shape;381;p35">
            <a:extLst>
              <a:ext uri="{FF2B5EF4-FFF2-40B4-BE49-F238E27FC236}">
                <a16:creationId xmlns:a16="http://schemas.microsoft.com/office/drawing/2014/main" id="{6548AEA8-C9BB-526A-7864-A76E19159890}"/>
              </a:ext>
            </a:extLst>
          </p:cNvPr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61413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7CEAFA81-11C3-9294-BBE3-4245075AF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673ACD5C-674D-A94E-26AB-2B8BA5CF05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 do Data Warehouse</a:t>
            </a:r>
            <a:endParaRPr lang="pt-PT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680D03-0DDA-2436-B2E8-435DA9009A54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24</a:t>
            </a:r>
            <a:endParaRPr lang="pt-PT" sz="1000">
              <a:solidFill>
                <a:schemeClr val="tx1"/>
              </a:solidFill>
            </a:endParaRPr>
          </a:p>
        </p:txBody>
      </p:sp>
      <p:pic>
        <p:nvPicPr>
          <p:cNvPr id="3" name="Imagem 2" descr="Uma imagem com captura de ecrã, texto, file, Tipo de letra&#10;&#10;Os conteúdos gerados por IA podem estar incorretos.">
            <a:extLst>
              <a:ext uri="{FF2B5EF4-FFF2-40B4-BE49-F238E27FC236}">
                <a16:creationId xmlns:a16="http://schemas.microsoft.com/office/drawing/2014/main" id="{197829C5-B048-9EA3-68AD-4FE0B65894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40603"/>
            <a:ext cx="7067818" cy="2960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50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6C39DAC0-1619-9B61-EF59-3ACE45A8E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87DBF3-DA8A-754D-15DB-BD132D9C10B2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24</a:t>
            </a:r>
            <a:endParaRPr lang="pt-PT" sz="1000">
              <a:solidFill>
                <a:schemeClr val="tx1"/>
              </a:solidFill>
            </a:endParaRPr>
          </a:p>
        </p:txBody>
      </p:sp>
      <p:pic>
        <p:nvPicPr>
          <p:cNvPr id="4" name="Imagem 3" descr="Uma imagem com texto, captura de ecrã, file, Tipo de letra&#10;&#10;Os conteúdos gerados por IA podem estar incorretos.">
            <a:extLst>
              <a:ext uri="{FF2B5EF4-FFF2-40B4-BE49-F238E27FC236}">
                <a16:creationId xmlns:a16="http://schemas.microsoft.com/office/drawing/2014/main" id="{CD0D4335-1A79-165E-6739-AD074FFD0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150" y="639925"/>
            <a:ext cx="4703616" cy="38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030E5B9-04B9-6632-36B9-C06A7A1BD82A}"/>
              </a:ext>
            </a:extLst>
          </p:cNvPr>
          <p:cNvSpPr txBox="1"/>
          <p:nvPr/>
        </p:nvSpPr>
        <p:spPr>
          <a:xfrm>
            <a:off x="650928" y="1319718"/>
            <a:ext cx="279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Data </a:t>
            </a:r>
            <a:r>
              <a:rPr lang="pt-PT" err="1"/>
              <a:t>Flow</a:t>
            </a:r>
            <a:r>
              <a:rPr lang="pt-PT"/>
              <a:t> Dimensão Data</a:t>
            </a:r>
          </a:p>
        </p:txBody>
      </p:sp>
    </p:spTree>
    <p:extLst>
      <p:ext uri="{BB962C8B-B14F-4D97-AF65-F5344CB8AC3E}">
        <p14:creationId xmlns:p14="http://schemas.microsoft.com/office/powerpoint/2010/main" val="3511882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7EFBD537-3006-4D6C-C28D-121F04579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D9AFE25-EE51-62E6-997C-0F265CD8EDAA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24</a:t>
            </a:r>
            <a:endParaRPr lang="pt-PT" sz="1000">
              <a:solidFill>
                <a:schemeClr val="tx1"/>
              </a:solidFill>
            </a:endParaRPr>
          </a:p>
        </p:txBody>
      </p:sp>
      <p:pic>
        <p:nvPicPr>
          <p:cNvPr id="4" name="Imagem 3" descr="Uma imagem com texto, captura de ecrã, Tipo de letra, file&#10;&#10;Os conteúdos gerados por IA podem estar incorretos.">
            <a:extLst>
              <a:ext uri="{FF2B5EF4-FFF2-40B4-BE49-F238E27FC236}">
                <a16:creationId xmlns:a16="http://schemas.microsoft.com/office/drawing/2014/main" id="{83C6FB93-4F36-7D1C-51A2-3373D2C9A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2"/>
          <a:stretch>
            <a:fillRect/>
          </a:stretch>
        </p:blipFill>
        <p:spPr bwMode="auto">
          <a:xfrm>
            <a:off x="2890707" y="315307"/>
            <a:ext cx="4299617" cy="43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FAED1A0-9A21-D19C-87B8-EEFD9A409224}"/>
              </a:ext>
            </a:extLst>
          </p:cNvPr>
          <p:cNvSpPr txBox="1"/>
          <p:nvPr/>
        </p:nvSpPr>
        <p:spPr>
          <a:xfrm>
            <a:off x="227181" y="1002278"/>
            <a:ext cx="279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Data </a:t>
            </a:r>
            <a:r>
              <a:rPr lang="pt-PT" err="1"/>
              <a:t>Flow</a:t>
            </a:r>
            <a:r>
              <a:rPr lang="pt-PT"/>
              <a:t> Dimensão Hora</a:t>
            </a:r>
          </a:p>
        </p:txBody>
      </p:sp>
    </p:spTree>
    <p:extLst>
      <p:ext uri="{BB962C8B-B14F-4D97-AF65-F5344CB8AC3E}">
        <p14:creationId xmlns:p14="http://schemas.microsoft.com/office/powerpoint/2010/main" val="1466550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DFC6585C-B0CD-6915-BD9E-E74AB5263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BAD5B24-A49A-C879-054F-5A87EBDB8711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24</a:t>
            </a:r>
            <a:endParaRPr lang="pt-PT" sz="100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2E3879A-2BE2-F137-ACF8-22F1D6FE4F73}"/>
              </a:ext>
            </a:extLst>
          </p:cNvPr>
          <p:cNvSpPr txBox="1"/>
          <p:nvPr/>
        </p:nvSpPr>
        <p:spPr>
          <a:xfrm>
            <a:off x="214744" y="985181"/>
            <a:ext cx="279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Data </a:t>
            </a:r>
            <a:r>
              <a:rPr lang="pt-PT" err="1"/>
              <a:t>Flow</a:t>
            </a:r>
            <a:r>
              <a:rPr lang="pt-PT"/>
              <a:t> Dimensão Causa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70FEF1C-2FC7-DA0E-02C0-8D36F9D11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3" y="0"/>
            <a:ext cx="35956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42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6374D5FE-CDEB-BCA1-59D7-E6D84FDC4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5C055D6-7102-5CDD-99F1-4D8FFBF1B79E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24</a:t>
            </a:r>
            <a:endParaRPr lang="pt-PT" sz="100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FE38A4-DBAE-85D3-EF0E-0209C25D7E00}"/>
              </a:ext>
            </a:extLst>
          </p:cNvPr>
          <p:cNvSpPr txBox="1"/>
          <p:nvPr/>
        </p:nvSpPr>
        <p:spPr>
          <a:xfrm>
            <a:off x="650928" y="1319718"/>
            <a:ext cx="279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Data </a:t>
            </a:r>
            <a:r>
              <a:rPr lang="pt-PT" err="1"/>
              <a:t>Flow</a:t>
            </a:r>
            <a:r>
              <a:rPr lang="pt-PT"/>
              <a:t> Dimensão Local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3DF7CD-A068-A674-8785-1FBACDF88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39" y="-118947"/>
            <a:ext cx="26622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770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8590EF40-91E4-03F6-B5E6-54B2D3123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5CEC96D-E42E-0AE9-18C0-01B2F4B1C837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24</a:t>
            </a:r>
            <a:endParaRPr lang="pt-PT" sz="100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44298CD-E7DF-BBF2-6F86-50C07EC32AC8}"/>
              </a:ext>
            </a:extLst>
          </p:cNvPr>
          <p:cNvSpPr txBox="1"/>
          <p:nvPr/>
        </p:nvSpPr>
        <p:spPr>
          <a:xfrm>
            <a:off x="167710" y="34680"/>
            <a:ext cx="279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Factos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94448E-EC21-5076-0C90-FFBE2381D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44" y="342457"/>
            <a:ext cx="6924907" cy="466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63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grpSp>
        <p:nvGrpSpPr>
          <p:cNvPr id="372" name="Google Shape;372;p35"/>
          <p:cNvGrpSpPr/>
          <p:nvPr/>
        </p:nvGrpSpPr>
        <p:grpSpPr>
          <a:xfrm flipH="1">
            <a:off x="1830900" y="-51525"/>
            <a:ext cx="5928976" cy="5195363"/>
            <a:chOff x="992699" y="1"/>
            <a:chExt cx="5928976" cy="5143924"/>
          </a:xfrm>
        </p:grpSpPr>
        <p:pic>
          <p:nvPicPr>
            <p:cNvPr id="373" name="Google Shape;373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/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/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380" name="Google Shape;380;p35"/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81" name="Google Shape;381;p35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6813CBF5-4434-5118-9661-8836C1EB7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63A574AA-1772-AC15-89D2-12B4D3A9F6CB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grpSp>
        <p:nvGrpSpPr>
          <p:cNvPr id="372" name="Google Shape;372;p35">
            <a:extLst>
              <a:ext uri="{FF2B5EF4-FFF2-40B4-BE49-F238E27FC236}">
                <a16:creationId xmlns:a16="http://schemas.microsoft.com/office/drawing/2014/main" id="{B669E6AA-7580-B636-0305-B7415DEEF816}"/>
              </a:ext>
            </a:extLst>
          </p:cNvPr>
          <p:cNvGrpSpPr/>
          <p:nvPr/>
        </p:nvGrpSpPr>
        <p:grpSpPr>
          <a:xfrm flipH="1">
            <a:off x="1830900" y="-51525"/>
            <a:ext cx="5928976" cy="5195363"/>
            <a:chOff x="992699" y="1"/>
            <a:chExt cx="5928976" cy="5143924"/>
          </a:xfrm>
        </p:grpSpPr>
        <p:pic>
          <p:nvPicPr>
            <p:cNvPr id="373" name="Google Shape;373;p35">
              <a:extLst>
                <a:ext uri="{FF2B5EF4-FFF2-40B4-BE49-F238E27FC236}">
                  <a16:creationId xmlns:a16="http://schemas.microsoft.com/office/drawing/2014/main" id="{D6968662-D14E-4530-AF68-61DC5142670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5">
              <a:extLst>
                <a:ext uri="{FF2B5EF4-FFF2-40B4-BE49-F238E27FC236}">
                  <a16:creationId xmlns:a16="http://schemas.microsoft.com/office/drawing/2014/main" id="{6432C5A7-548E-13C7-374D-30E60518E060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>
              <a:extLst>
                <a:ext uri="{FF2B5EF4-FFF2-40B4-BE49-F238E27FC236}">
                  <a16:creationId xmlns:a16="http://schemas.microsoft.com/office/drawing/2014/main" id="{DCFE2F07-DCB7-E6BF-C2CD-630F8E00BDEF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>
              <a:extLst>
                <a:ext uri="{FF2B5EF4-FFF2-40B4-BE49-F238E27FC236}">
                  <a16:creationId xmlns:a16="http://schemas.microsoft.com/office/drawing/2014/main" id="{95AA7C76-8EAD-3BA4-531E-9B4620CD93DB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>
            <a:extLst>
              <a:ext uri="{FF2B5EF4-FFF2-40B4-BE49-F238E27FC236}">
                <a16:creationId xmlns:a16="http://schemas.microsoft.com/office/drawing/2014/main" id="{02C8AF1A-F56E-544F-56B8-CA3A6035C56D}"/>
              </a:ext>
            </a:extLst>
          </p:cNvPr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>
            <a:extLst>
              <a:ext uri="{FF2B5EF4-FFF2-40B4-BE49-F238E27FC236}">
                <a16:creationId xmlns:a16="http://schemas.microsoft.com/office/drawing/2014/main" id="{78F85D06-6005-F7A7-35B7-6509DD982E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sz="3600"/>
              <a:t>Análise e </a:t>
            </a:r>
            <a:r>
              <a:rPr lang="en-GB" sz="3600" err="1"/>
              <a:t>Narrativa</a:t>
            </a:r>
            <a:r>
              <a:rPr lang="en-GB" sz="3600"/>
              <a:t> dos Dados</a:t>
            </a:r>
          </a:p>
        </p:txBody>
      </p:sp>
      <p:sp>
        <p:nvSpPr>
          <p:cNvPr id="380" name="Google Shape;380;p35">
            <a:extLst>
              <a:ext uri="{FF2B5EF4-FFF2-40B4-BE49-F238E27FC236}">
                <a16:creationId xmlns:a16="http://schemas.microsoft.com/office/drawing/2014/main" id="{8F277077-F437-2FC5-6A8F-7243AFFCC65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381" name="Google Shape;381;p35">
            <a:extLst>
              <a:ext uri="{FF2B5EF4-FFF2-40B4-BE49-F238E27FC236}">
                <a16:creationId xmlns:a16="http://schemas.microsoft.com/office/drawing/2014/main" id="{9581C1A9-1F8A-F530-0A30-FB28338C080C}"/>
              </a:ext>
            </a:extLst>
          </p:cNvPr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6361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9E860ECC-8F39-4FE4-581A-1A78BE855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695217A6-79C3-C0AC-7C8B-95FAA01D25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e Narrativa dos Dados</a:t>
            </a:r>
            <a:endParaRPr lang="pt-PT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5218538-5486-CEB8-F7A7-D3D482CAFA74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26</a:t>
            </a:r>
            <a:endParaRPr lang="pt-PT" sz="1000">
              <a:solidFill>
                <a:schemeClr val="tx1"/>
              </a:solidFill>
            </a:endParaRPr>
          </a:p>
        </p:txBody>
      </p:sp>
      <p:pic>
        <p:nvPicPr>
          <p:cNvPr id="3" name="Imagem 2" descr="Uma imagem com texto, captura de ecrã, diagrama, Tipo de letra&#10;&#10;Os conteúdos gerados por IA podem estar incorretos.">
            <a:extLst>
              <a:ext uri="{FF2B5EF4-FFF2-40B4-BE49-F238E27FC236}">
                <a16:creationId xmlns:a16="http://schemas.microsoft.com/office/drawing/2014/main" id="{43B0D6FE-CBE1-CBC0-235B-D290EF35C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569" y="1084852"/>
            <a:ext cx="6426200" cy="35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345DFE9-D769-AB2D-E7D6-335AEC02CA02}"/>
              </a:ext>
            </a:extLst>
          </p:cNvPr>
          <p:cNvSpPr txBox="1"/>
          <p:nvPr/>
        </p:nvSpPr>
        <p:spPr>
          <a:xfrm>
            <a:off x="6192375" y="631598"/>
            <a:ext cx="2951625" cy="4136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pt-PT" spc="-5">
                <a:latin typeface="Times New Roman" panose="02020603050405020304" pitchFamily="18" charset="0"/>
                <a:ea typeface="SimSun" panose="02010600030101010101" pitchFamily="2" charset="-122"/>
              </a:rPr>
              <a:t>1 -</a:t>
            </a:r>
            <a:r>
              <a:rPr lang="pt-PT" sz="1400" spc="-5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Qual foi a área total ardida em cada ano?</a:t>
            </a:r>
          </a:p>
          <a:p>
            <a:r>
              <a:rPr lang="en-GB" b="1"/>
              <a:t>2011 – 77.00 K</a:t>
            </a:r>
            <a:endParaRPr lang="pt-PT"/>
          </a:p>
          <a:p>
            <a:r>
              <a:rPr lang="en-GB" b="1"/>
              <a:t>2012 – 117.70 K</a:t>
            </a:r>
            <a:endParaRPr lang="pt-PT"/>
          </a:p>
          <a:p>
            <a:r>
              <a:rPr lang="en-GB" b="1"/>
              <a:t>2013 – 160.01 K</a:t>
            </a:r>
            <a:endParaRPr lang="pt-PT"/>
          </a:p>
          <a:p>
            <a:r>
              <a:rPr lang="en-GB" b="1"/>
              <a:t>2014 – 22.75 K</a:t>
            </a:r>
            <a:endParaRPr lang="pt-PT"/>
          </a:p>
          <a:p>
            <a:r>
              <a:rPr lang="en-GB" b="1"/>
              <a:t>2015 – 67.16 K</a:t>
            </a:r>
            <a:endParaRPr lang="pt-PT"/>
          </a:p>
          <a:p>
            <a:endParaRPr lang="pt-PT" spc="-5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pt-PT"/>
              <a:t>3 - Quantos incêndios ocorreram por ano?</a:t>
            </a:r>
          </a:p>
          <a:p>
            <a:r>
              <a:rPr lang="en-GB" b="1"/>
              <a:t>2011 – 29658</a:t>
            </a:r>
            <a:endParaRPr lang="pt-PT"/>
          </a:p>
          <a:p>
            <a:r>
              <a:rPr lang="en-GB" b="1"/>
              <a:t>2012 – 25155</a:t>
            </a:r>
            <a:endParaRPr lang="pt-PT"/>
          </a:p>
          <a:p>
            <a:r>
              <a:rPr lang="en-GB" b="1"/>
              <a:t>2013 – 22991</a:t>
            </a:r>
            <a:endParaRPr lang="pt-PT"/>
          </a:p>
          <a:p>
            <a:r>
              <a:rPr lang="en-GB" b="1"/>
              <a:t>2014 – 9351</a:t>
            </a:r>
            <a:endParaRPr lang="pt-PT"/>
          </a:p>
          <a:p>
            <a:r>
              <a:rPr lang="en-GB" b="1"/>
              <a:t>2015 - 19594</a:t>
            </a:r>
            <a:endParaRPr lang="pt-PT"/>
          </a:p>
          <a:p>
            <a:r>
              <a:rPr lang="en-GB" b="1"/>
              <a:t>2016 – 16060</a:t>
            </a:r>
            <a:endParaRPr lang="pt-PT"/>
          </a:p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endParaRPr lang="pt-PT"/>
          </a:p>
          <a:p>
            <a:pPr marL="342900" indent="-342900" algn="just">
              <a:lnSpc>
                <a:spcPct val="95000"/>
              </a:lnSpc>
              <a:spcAft>
                <a:spcPts val="600"/>
              </a:spcAft>
              <a:buAutoNum type="arabicPeriod"/>
              <a:tabLst>
                <a:tab pos="182880" algn="l"/>
              </a:tabLst>
            </a:pPr>
            <a:endParaRPr lang="pt-PT" sz="1400" spc="-5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ADD3D7E-E4B3-A20A-BC07-FE4853DFF2E5}"/>
              </a:ext>
            </a:extLst>
          </p:cNvPr>
          <p:cNvSpPr txBox="1"/>
          <p:nvPr/>
        </p:nvSpPr>
        <p:spPr>
          <a:xfrm>
            <a:off x="7668187" y="1091211"/>
            <a:ext cx="4669536" cy="3445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/>
              <a:t>2016 – 167.71 K</a:t>
            </a:r>
            <a:endParaRPr lang="pt-PT"/>
          </a:p>
          <a:p>
            <a:r>
              <a:rPr lang="en-GB" b="1"/>
              <a:t>2017 – 539.86 K</a:t>
            </a:r>
            <a:endParaRPr lang="pt-PT"/>
          </a:p>
          <a:p>
            <a:r>
              <a:rPr lang="en-GB" b="1"/>
              <a:t>2018 – 44.55 K</a:t>
            </a:r>
            <a:endParaRPr lang="pt-PT"/>
          </a:p>
          <a:p>
            <a:r>
              <a:rPr lang="en-GB" b="1"/>
              <a:t>2019 – 41.30 K</a:t>
            </a:r>
            <a:endParaRPr lang="pt-PT"/>
          </a:p>
          <a:p>
            <a:r>
              <a:rPr lang="en-GB" b="1"/>
              <a:t>2020 – 67.09 K</a:t>
            </a:r>
          </a:p>
          <a:p>
            <a:endParaRPr lang="pt-PT" spc="-5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GB" b="1"/>
          </a:p>
          <a:p>
            <a:endParaRPr lang="en-GB" b="1"/>
          </a:p>
          <a:p>
            <a:r>
              <a:rPr lang="en-GB" b="1"/>
              <a:t>2017 – 20948</a:t>
            </a:r>
            <a:endParaRPr lang="pt-PT"/>
          </a:p>
          <a:p>
            <a:r>
              <a:rPr lang="en-GB" b="1"/>
              <a:t>2018 – 12257</a:t>
            </a:r>
            <a:endParaRPr lang="pt-PT"/>
          </a:p>
          <a:p>
            <a:r>
              <a:rPr lang="en-GB" b="1"/>
              <a:t>2019 – 10678</a:t>
            </a:r>
            <a:endParaRPr lang="pt-PT"/>
          </a:p>
          <a:p>
            <a:r>
              <a:rPr lang="en-GB" b="1"/>
              <a:t>2020 – 9579</a:t>
            </a:r>
            <a:endParaRPr lang="pt-PT"/>
          </a:p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endParaRPr lang="pt-PT"/>
          </a:p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endParaRPr lang="pt-PT"/>
          </a:p>
          <a:p>
            <a:pPr marL="342900" indent="-342900" algn="just">
              <a:lnSpc>
                <a:spcPct val="95000"/>
              </a:lnSpc>
              <a:spcAft>
                <a:spcPts val="600"/>
              </a:spcAft>
              <a:buAutoNum type="arabicPeriod"/>
              <a:tabLst>
                <a:tab pos="182880" algn="l"/>
              </a:tabLst>
            </a:pPr>
            <a:endParaRPr lang="pt-PT" sz="1400" spc="-5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5815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FFB1054B-4328-9746-3DC9-4044E3CFA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6BF1C623-E1E1-AEB8-44B0-40C9DB4C53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e Narrativa dos Dados</a:t>
            </a:r>
            <a:endParaRPr lang="pt-PT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24FCF6-85D7-E287-DAAF-EFCD13947738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26</a:t>
            </a:r>
            <a:endParaRPr lang="pt-PT" sz="1000">
              <a:solidFill>
                <a:schemeClr val="tx1"/>
              </a:solidFill>
            </a:endParaRPr>
          </a:p>
        </p:txBody>
      </p:sp>
      <p:pic>
        <p:nvPicPr>
          <p:cNvPr id="3" name="Imagem 2" descr="Uma imagem com texto, captura de ecrã, diagrama, Tipo de letra&#10;&#10;Os conteúdos gerados por IA podem estar incorretos.">
            <a:extLst>
              <a:ext uri="{FF2B5EF4-FFF2-40B4-BE49-F238E27FC236}">
                <a16:creationId xmlns:a16="http://schemas.microsoft.com/office/drawing/2014/main" id="{9BDCFEA4-BEE2-D227-D124-4BF57B14D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569" y="1084852"/>
            <a:ext cx="6426200" cy="35452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C5C83F7-0B63-629E-3014-A8FDCBF5050A}"/>
              </a:ext>
            </a:extLst>
          </p:cNvPr>
          <p:cNvSpPr txBox="1"/>
          <p:nvPr/>
        </p:nvSpPr>
        <p:spPr>
          <a:xfrm>
            <a:off x="6192375" y="631598"/>
            <a:ext cx="2791968" cy="2805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pt-PT"/>
              <a:t>5 - Qual foi a duração média dos incêndios?</a:t>
            </a:r>
          </a:p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pt-PT" b="1"/>
              <a:t>R: 1.63 Horas</a:t>
            </a:r>
          </a:p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pt-PT"/>
              <a:t>7 - Em que altura do dia ocorreram mais incêndios?</a:t>
            </a:r>
          </a:p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pt-PT" b="1"/>
              <a:t>R: Período da tarde.</a:t>
            </a:r>
          </a:p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pt-PT"/>
              <a:t>9 - Quantas ocorrências apresentaram uma duração superior a 24 horas?</a:t>
            </a:r>
          </a:p>
          <a:p>
            <a:pPr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pt-PT" b="1"/>
              <a:t>R: 877 Incêndios</a:t>
            </a:r>
          </a:p>
          <a:p>
            <a:pPr marL="342900" indent="-342900" algn="just">
              <a:lnSpc>
                <a:spcPct val="95000"/>
              </a:lnSpc>
              <a:spcAft>
                <a:spcPts val="600"/>
              </a:spcAft>
              <a:buAutoNum type="arabicPeriod"/>
              <a:tabLst>
                <a:tab pos="182880" algn="l"/>
              </a:tabLst>
            </a:pPr>
            <a:endParaRPr lang="pt-PT" sz="1400" spc="-5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941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424E2678-3390-FA22-F0B9-A89F31EF9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7E99783C-BFBF-ACDD-5616-E940125FA2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/>
              <a:t>4. Qual é a área ardida por distrito?</a:t>
            </a:r>
            <a:br>
              <a:rPr lang="pt-PT"/>
            </a:br>
            <a:r>
              <a:rPr lang="pt-PT"/>
              <a:t>R: </a:t>
            </a:r>
            <a:br>
              <a:rPr lang="pt-PT"/>
            </a:br>
            <a:r>
              <a:rPr lang="pt-PT"/>
              <a:t>Coimbra: 160K ha</a:t>
            </a:r>
            <a:br>
              <a:rPr lang="pt-PT"/>
            </a:br>
            <a:r>
              <a:rPr lang="pt-PT"/>
              <a:t>Castelo Branco: 155K ha</a:t>
            </a:r>
            <a:br>
              <a:rPr lang="pt-PT"/>
            </a:br>
            <a:r>
              <a:rPr lang="pt-PT"/>
              <a:t>Guarda: 148K ha</a:t>
            </a:r>
            <a:br>
              <a:rPr lang="pt-PT"/>
            </a:br>
            <a:r>
              <a:rPr lang="pt-PT"/>
              <a:t>Viseu: 132K ha</a:t>
            </a:r>
            <a:br>
              <a:rPr lang="pt-PT"/>
            </a:br>
            <a:r>
              <a:rPr lang="pt-PT"/>
              <a:t>Bragança: 102K ha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B36C6AD-3D36-E591-676B-E1EC3BBC8C63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26</a:t>
            </a:r>
            <a:endParaRPr lang="pt-PT" sz="1000">
              <a:solidFill>
                <a:schemeClr val="tx1"/>
              </a:solidFill>
            </a:endParaRPr>
          </a:p>
        </p:txBody>
      </p:sp>
      <p:pic>
        <p:nvPicPr>
          <p:cNvPr id="3" name="Imagem 2" descr="Uma imagem com texto, captura de ecrã, software, número&#10;&#10;Os conteúdos gerados por IA podem estar incorretos.">
            <a:extLst>
              <a:ext uri="{FF2B5EF4-FFF2-40B4-BE49-F238E27FC236}">
                <a16:creationId xmlns:a16="http://schemas.microsoft.com/office/drawing/2014/main" id="{4425C4D2-2B31-F6EF-3727-B54CBAC54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128" y="1120827"/>
            <a:ext cx="6426200" cy="35655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502A884-F760-F6CF-9514-EBD00FAE4BD9}"/>
              </a:ext>
            </a:extLst>
          </p:cNvPr>
          <p:cNvSpPr txBox="1"/>
          <p:nvPr/>
        </p:nvSpPr>
        <p:spPr>
          <a:xfrm>
            <a:off x="6502729" y="820186"/>
            <a:ext cx="2641271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PT" sz="1400" b="1" spc="-5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pt-PT" sz="1400" spc="-5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Qual é a área ardida por distrito?</a:t>
            </a:r>
            <a:endParaRPr lang="pt-PT" sz="140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pt-PT" sz="1400" b="1" spc="-5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R: </a:t>
            </a:r>
            <a:endParaRPr lang="pt-PT" sz="140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pt-PT" sz="1400" b="1" spc="-5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Coimbra: 160K </a:t>
            </a:r>
            <a:r>
              <a:rPr lang="pt-PT" sz="1400" b="1" spc="-5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</a:t>
            </a:r>
            <a:endParaRPr lang="pt-PT" sz="140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pt-PT" sz="1400" b="1" spc="-5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Castelo Branco: 155K </a:t>
            </a:r>
            <a:r>
              <a:rPr lang="pt-PT" sz="1400" b="1" spc="-5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</a:t>
            </a:r>
            <a:endParaRPr lang="pt-PT" sz="140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pt-PT" sz="1400" b="1" spc="-5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Guarda: 148K </a:t>
            </a:r>
            <a:r>
              <a:rPr lang="pt-PT" sz="1400" b="1" spc="-5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</a:t>
            </a:r>
            <a:endParaRPr lang="pt-PT" sz="140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pt-PT" sz="1400" b="1" spc="-5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Viseu: 132K </a:t>
            </a:r>
            <a:r>
              <a:rPr lang="pt-PT" sz="1400" b="1" spc="-5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</a:t>
            </a:r>
            <a:endParaRPr lang="pt-PT" sz="140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pt-PT" sz="1400" b="1" spc="-5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Bragança: 102K há</a:t>
            </a:r>
          </a:p>
          <a:p>
            <a:pPr algn="just"/>
            <a:endParaRPr lang="pt-PT" b="1" spc="-5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pt-PT" b="1"/>
              <a:t>6</a:t>
            </a:r>
            <a:r>
              <a:rPr lang="pt-PT"/>
              <a:t>. Quais são os distritos com mais incêndios?</a:t>
            </a:r>
          </a:p>
          <a:p>
            <a:r>
              <a:rPr lang="pt-PT" b="1"/>
              <a:t>R: Porto, Braga, Aveiro, Viseu e Lisboa</a:t>
            </a:r>
          </a:p>
          <a:p>
            <a:endParaRPr lang="pt-PT" b="1"/>
          </a:p>
          <a:p>
            <a:r>
              <a:rPr lang="pt-PT" b="1"/>
              <a:t>12</a:t>
            </a:r>
            <a:r>
              <a:rPr lang="pt-PT"/>
              <a:t>. Quais são as cidades ou distritos com maior área ardida?</a:t>
            </a:r>
          </a:p>
          <a:p>
            <a:r>
              <a:rPr lang="pt-PT" b="1"/>
              <a:t>R: Coimbra, Castelo Branco, Guarda, Viseu e Bragança.</a:t>
            </a:r>
            <a:endParaRPr lang="pt-PT"/>
          </a:p>
          <a:p>
            <a:r>
              <a:rPr lang="pt-PT" b="1"/>
              <a:t> </a:t>
            </a:r>
            <a:endParaRPr lang="pt-PT"/>
          </a:p>
          <a:p>
            <a:pPr algn="just"/>
            <a:endParaRPr lang="pt-PT" sz="140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555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6C88AC2E-D413-5109-6ED8-3448C036B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8705BD03-D9F9-8ED7-C56D-29A9F1614D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e Narrativa dos Dados</a:t>
            </a:r>
            <a:endParaRPr lang="pt-PT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5A28D4-3E73-4860-2751-7AB671DF26FC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26</a:t>
            </a:r>
            <a:endParaRPr lang="pt-PT" sz="1000">
              <a:solidFill>
                <a:schemeClr val="tx1"/>
              </a:solidFill>
            </a:endParaRPr>
          </a:p>
        </p:txBody>
      </p:sp>
      <p:pic>
        <p:nvPicPr>
          <p:cNvPr id="3" name="Imagem 2" descr="Uma imagem com texto, captura de ecrã, software, ecrã&#10;&#10;Os conteúdos gerados por IA podem estar incorretos.">
            <a:extLst>
              <a:ext uri="{FF2B5EF4-FFF2-40B4-BE49-F238E27FC236}">
                <a16:creationId xmlns:a16="http://schemas.microsoft.com/office/drawing/2014/main" id="{775FA4E3-D957-1F92-B243-013EE1573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736" y="1085185"/>
            <a:ext cx="6426200" cy="37776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3757805-C6AA-614C-05E0-40F2B3993928}"/>
              </a:ext>
            </a:extLst>
          </p:cNvPr>
          <p:cNvSpPr txBox="1"/>
          <p:nvPr/>
        </p:nvSpPr>
        <p:spPr>
          <a:xfrm>
            <a:off x="6056087" y="973976"/>
            <a:ext cx="3087914" cy="316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pt-PT" sz="1400" spc="-5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2. Qual é o número de incêndios por causa?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pt-PT" b="1" spc="-5">
                <a:latin typeface="Times New Roman" panose="02020603050405020304" pitchFamily="18" charset="0"/>
                <a:ea typeface="SimSun" panose="02010600030101010101" pitchFamily="2" charset="-122"/>
              </a:rPr>
              <a:t>Desconhecida 83627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pt-PT" sz="1400" b="1" spc="-5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Intecional</a:t>
            </a:r>
            <a:r>
              <a:rPr lang="pt-PT" sz="1400" b="1" spc="-5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27364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pt-PT" b="1" spc="-5">
                <a:latin typeface="Times New Roman" panose="02020603050405020304" pitchFamily="18" charset="0"/>
                <a:ea typeface="SimSun" panose="02010600030101010101" pitchFamily="2" charset="-122"/>
              </a:rPr>
              <a:t>Natural 1038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pt-PT" sz="1400" b="1" spc="-5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Negligente 49015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pt-PT" b="1" spc="-5">
                <a:latin typeface="Times New Roman" panose="02020603050405020304" pitchFamily="18" charset="0"/>
                <a:ea typeface="SimSun" panose="02010600030101010101" pitchFamily="2" charset="-122"/>
              </a:rPr>
              <a:t>Reacendimento 15227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endParaRPr lang="pt-PT" sz="1400" b="1" spc="-5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pt-PT"/>
              <a:t>11. Qual foi a principal causa de incêndios no ano com maior número de ocorrências?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pt-PT" sz="1400" b="1" spc="-5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Ano 2011 – Desconhecida</a:t>
            </a:r>
          </a:p>
        </p:txBody>
      </p:sp>
    </p:spTree>
    <p:extLst>
      <p:ext uri="{BB962C8B-B14F-4D97-AF65-F5344CB8AC3E}">
        <p14:creationId xmlns:p14="http://schemas.microsoft.com/office/powerpoint/2010/main" val="2251314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1B6FCC46-E960-F479-3E53-E042F795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58336A7B-DB75-A145-15BF-9A14A970ACBE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grpSp>
        <p:nvGrpSpPr>
          <p:cNvPr id="372" name="Google Shape;372;p35">
            <a:extLst>
              <a:ext uri="{FF2B5EF4-FFF2-40B4-BE49-F238E27FC236}">
                <a16:creationId xmlns:a16="http://schemas.microsoft.com/office/drawing/2014/main" id="{E87891BF-D702-D0DD-1A40-EA6E3B074DA8}"/>
              </a:ext>
            </a:extLst>
          </p:cNvPr>
          <p:cNvGrpSpPr/>
          <p:nvPr/>
        </p:nvGrpSpPr>
        <p:grpSpPr>
          <a:xfrm flipH="1">
            <a:off x="1830900" y="-51525"/>
            <a:ext cx="5928976" cy="5195363"/>
            <a:chOff x="992699" y="1"/>
            <a:chExt cx="5928976" cy="5143924"/>
          </a:xfrm>
        </p:grpSpPr>
        <p:pic>
          <p:nvPicPr>
            <p:cNvPr id="373" name="Google Shape;373;p35">
              <a:extLst>
                <a:ext uri="{FF2B5EF4-FFF2-40B4-BE49-F238E27FC236}">
                  <a16:creationId xmlns:a16="http://schemas.microsoft.com/office/drawing/2014/main" id="{3B6FDFDD-6D03-95E6-F85B-42679A51BCC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5">
              <a:extLst>
                <a:ext uri="{FF2B5EF4-FFF2-40B4-BE49-F238E27FC236}">
                  <a16:creationId xmlns:a16="http://schemas.microsoft.com/office/drawing/2014/main" id="{3BB7468D-EDE5-9829-78F2-DA3106F90D0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>
              <a:extLst>
                <a:ext uri="{FF2B5EF4-FFF2-40B4-BE49-F238E27FC236}">
                  <a16:creationId xmlns:a16="http://schemas.microsoft.com/office/drawing/2014/main" id="{FF8B7C5B-EB51-AC98-E1F1-57D8770A453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>
              <a:extLst>
                <a:ext uri="{FF2B5EF4-FFF2-40B4-BE49-F238E27FC236}">
                  <a16:creationId xmlns:a16="http://schemas.microsoft.com/office/drawing/2014/main" id="{A187A111-26CF-05F7-BC4A-F7DDFD5D920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>
            <a:extLst>
              <a:ext uri="{FF2B5EF4-FFF2-40B4-BE49-F238E27FC236}">
                <a16:creationId xmlns:a16="http://schemas.microsoft.com/office/drawing/2014/main" id="{B7643294-3A9B-EE08-B724-5D5A5277F1F5}"/>
              </a:ext>
            </a:extLst>
          </p:cNvPr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>
            <a:extLst>
              <a:ext uri="{FF2B5EF4-FFF2-40B4-BE49-F238E27FC236}">
                <a16:creationId xmlns:a16="http://schemas.microsoft.com/office/drawing/2014/main" id="{62F8D51B-639A-7AEC-AD4D-F9B331AA98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Conclusões</a:t>
            </a:r>
            <a:endParaRPr sz="3600"/>
          </a:p>
        </p:txBody>
      </p:sp>
      <p:sp>
        <p:nvSpPr>
          <p:cNvPr id="380" name="Google Shape;380;p35">
            <a:extLst>
              <a:ext uri="{FF2B5EF4-FFF2-40B4-BE49-F238E27FC236}">
                <a16:creationId xmlns:a16="http://schemas.microsoft.com/office/drawing/2014/main" id="{670D4F63-B513-C093-7888-3D64EEBB712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381" name="Google Shape;381;p35">
            <a:extLst>
              <a:ext uri="{FF2B5EF4-FFF2-40B4-BE49-F238E27FC236}">
                <a16:creationId xmlns:a16="http://schemas.microsoft.com/office/drawing/2014/main" id="{F8F0C97C-A355-64B2-F4F0-564CFB17CACC}"/>
              </a:ext>
            </a:extLst>
          </p:cNvPr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9646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/>
              <a:t>Conclusões</a:t>
            </a:r>
            <a:endParaRPr lang="pt-PT"/>
          </a:p>
        </p:txBody>
      </p:sp>
      <p:sp>
        <p:nvSpPr>
          <p:cNvPr id="387" name="Google Shape;387;p36"/>
          <p:cNvSpPr txBox="1">
            <a:spLocks noGrp="1"/>
          </p:cNvSpPr>
          <p:nvPr>
            <p:ph type="subTitle" idx="1"/>
          </p:nvPr>
        </p:nvSpPr>
        <p:spPr>
          <a:xfrm>
            <a:off x="720000" y="1757533"/>
            <a:ext cx="7704000" cy="2144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en"/>
          </a:p>
        </p:txBody>
      </p:sp>
      <p:sp>
        <p:nvSpPr>
          <p:cNvPr id="390" name="Google Shape;390;p36"/>
          <p:cNvSpPr txBox="1">
            <a:spLocks noGrp="1"/>
          </p:cNvSpPr>
          <p:nvPr>
            <p:ph type="subTitle" idx="4"/>
          </p:nvPr>
        </p:nvSpPr>
        <p:spPr>
          <a:xfrm>
            <a:off x="720000" y="1241271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endParaRPr lang="en" sz="14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F88542-EA97-8218-E4F0-0FD89685E7A3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26</a:t>
            </a:r>
            <a:endParaRPr lang="pt-PT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4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9" r="199"/>
          <a:stretch/>
        </p:blipFill>
        <p:spPr>
          <a:xfrm flipH="1">
            <a:off x="5727454" y="-14250"/>
            <a:ext cx="3434100" cy="5172000"/>
          </a:xfrm>
          <a:prstGeom prst="rect">
            <a:avLst/>
          </a:prstGeom>
        </p:spPr>
      </p:pic>
      <p:grpSp>
        <p:nvGrpSpPr>
          <p:cNvPr id="441" name="Google Shape;441;p40"/>
          <p:cNvGrpSpPr/>
          <p:nvPr/>
        </p:nvGrpSpPr>
        <p:grpSpPr>
          <a:xfrm flipH="1">
            <a:off x="1556739" y="-51525"/>
            <a:ext cx="5928976" cy="5195363"/>
            <a:chOff x="992699" y="1"/>
            <a:chExt cx="5928976" cy="5143924"/>
          </a:xfrm>
        </p:grpSpPr>
        <p:pic>
          <p:nvPicPr>
            <p:cNvPr id="442" name="Google Shape;442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6" name="Google Shape;446;p40"/>
          <p:cNvSpPr txBox="1">
            <a:spLocks noGrp="1"/>
          </p:cNvSpPr>
          <p:nvPr>
            <p:ph type="title"/>
          </p:nvPr>
        </p:nvSpPr>
        <p:spPr>
          <a:xfrm>
            <a:off x="2023221" y="1720354"/>
            <a:ext cx="2246629" cy="8617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Questões?</a:t>
            </a:r>
          </a:p>
        </p:txBody>
      </p:sp>
      <p:cxnSp>
        <p:nvCxnSpPr>
          <p:cNvPr id="448" name="Google Shape;448;p40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7B355F78-AAFA-47E8-2178-2F9B577ACFA1}"/>
              </a:ext>
            </a:extLst>
          </p:cNvPr>
          <p:cNvSpPr txBox="1"/>
          <p:nvPr/>
        </p:nvSpPr>
        <p:spPr>
          <a:xfrm>
            <a:off x="528981" y="4035384"/>
            <a:ext cx="495497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2F3536"/>
                </a:solidFill>
                <a:latin typeface="Assistant"/>
                <a:cs typeface="Assistant"/>
              </a:rPr>
              <a:t>Eliana Oliveira   Jéssica Grácio   Maria Fialho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D43FF191-C42C-7F4E-228B-2E5E75224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9ED8B250-3F20-EED3-EB48-BF747937FE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Introdução</a:t>
            </a:r>
            <a:endParaRPr lang="pt-PT" err="1"/>
          </a:p>
        </p:txBody>
      </p:sp>
      <p:sp>
        <p:nvSpPr>
          <p:cNvPr id="387" name="Google Shape;387;p36">
            <a:extLst>
              <a:ext uri="{FF2B5EF4-FFF2-40B4-BE49-F238E27FC236}">
                <a16:creationId xmlns:a16="http://schemas.microsoft.com/office/drawing/2014/main" id="{52961C86-E8C3-29FA-4F8B-906DDB5F5C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55030"/>
            <a:ext cx="7704000" cy="3410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t-PT"/>
              <a:t>Nos últimos anos, os incêndios florestais têm-se tornado uma preocupação crescente em Portugal, não apenas pelo impacto ambiental significativo, mas também pelas consequências económicas e sociais que acarretam. 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pt-PT"/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t-PT"/>
              <a:t>A análise dos dados históricos de incêndios florestais é essencial para compreender os padrões e tendências subjacentes, identificar fatores críticos de risco, otimizar recursos de combate e apoiar políticas públicas mais eficazes de prevenção e mitigação.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pt-PT"/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t-PT"/>
              <a:t>Ao longo deste projeto, serão percorridas todas as fases típicas de um projeto de </a:t>
            </a:r>
            <a:r>
              <a:rPr lang="pt-PT" i="1"/>
              <a:t>Business </a:t>
            </a:r>
            <a:r>
              <a:rPr lang="pt-PT" i="1" err="1"/>
              <a:t>Intelligence</a:t>
            </a:r>
            <a:r>
              <a:rPr lang="pt-PT"/>
              <a:t>, desde a identificação das fontes de dados e levantamento de requisitos, até à conceção e implementação de um data </a:t>
            </a:r>
            <a:r>
              <a:rPr lang="pt-PT" err="1"/>
              <a:t>warehouse</a:t>
            </a:r>
            <a:r>
              <a:rPr lang="pt-PT"/>
              <a:t> e análise de dados</a:t>
            </a:r>
            <a:endParaRPr lang="e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E705B4-4625-0F08-7D24-110B15843FAA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4</a:t>
            </a:r>
            <a:endParaRPr lang="pt-PT" sz="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6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A6E50E3E-3588-739E-29EB-B0EB736C8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5CC7F059-D9DD-D168-629F-71E0F4868FDD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sp>
        <p:nvSpPr>
          <p:cNvPr id="377" name="Google Shape;377;p35">
            <a:extLst>
              <a:ext uri="{FF2B5EF4-FFF2-40B4-BE49-F238E27FC236}">
                <a16:creationId xmlns:a16="http://schemas.microsoft.com/office/drawing/2014/main" id="{EC749F17-BD9A-1345-4AEE-7BDEC9427E7B}"/>
              </a:ext>
            </a:extLst>
          </p:cNvPr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>
            <a:extLst>
              <a:ext uri="{FF2B5EF4-FFF2-40B4-BE49-F238E27FC236}">
                <a16:creationId xmlns:a16="http://schemas.microsoft.com/office/drawing/2014/main" id="{4327AAF3-1E6E-202C-CF64-3F90A7DE9A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3600" err="1"/>
              <a:t>Descrição</a:t>
            </a:r>
            <a:r>
              <a:rPr lang="en-GB" sz="3600"/>
              <a:t> dos Objetivos</a:t>
            </a:r>
          </a:p>
        </p:txBody>
      </p:sp>
      <p:sp>
        <p:nvSpPr>
          <p:cNvPr id="380" name="Google Shape;380;p35">
            <a:extLst>
              <a:ext uri="{FF2B5EF4-FFF2-40B4-BE49-F238E27FC236}">
                <a16:creationId xmlns:a16="http://schemas.microsoft.com/office/drawing/2014/main" id="{D6EF0C02-E500-2E3A-ABEE-D289AAC726B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381" name="Google Shape;381;p35">
            <a:extLst>
              <a:ext uri="{FF2B5EF4-FFF2-40B4-BE49-F238E27FC236}">
                <a16:creationId xmlns:a16="http://schemas.microsoft.com/office/drawing/2014/main" id="{715696DC-3AA3-C954-2269-11293D35A81B}"/>
              </a:ext>
            </a:extLst>
          </p:cNvPr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203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6403A638-1E6F-D58C-A53E-2A7780561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3F7BF078-0157-0101-83CE-F208BF4C37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Descrição dos Objetivos</a:t>
            </a:r>
            <a:endParaRPr lang="pt-PT"/>
          </a:p>
        </p:txBody>
      </p:sp>
      <p:sp>
        <p:nvSpPr>
          <p:cNvPr id="387" name="Google Shape;387;p36">
            <a:extLst>
              <a:ext uri="{FF2B5EF4-FFF2-40B4-BE49-F238E27FC236}">
                <a16:creationId xmlns:a16="http://schemas.microsoft.com/office/drawing/2014/main" id="{11E3291D-E011-0F3A-78CE-A3988A6270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7503" y="1132728"/>
            <a:ext cx="8546840" cy="3410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/>
              <a:t>Desenvolver uma solução de Business </a:t>
            </a:r>
            <a:r>
              <a:rPr lang="pt-PT" err="1"/>
              <a:t>Intelligence</a:t>
            </a:r>
            <a:r>
              <a:rPr lang="pt-PT"/>
              <a:t> para a compreensão do fenómeno dos incêndios florestais.</a:t>
            </a:r>
          </a:p>
          <a:p>
            <a:endParaRPr lang="pt-PT"/>
          </a:p>
          <a:p>
            <a:r>
              <a:rPr lang="pt-PT" b="1"/>
              <a:t>Objetivos específicos</a:t>
            </a:r>
          </a:p>
          <a:p>
            <a:endParaRPr lang="pt-PT" b="1"/>
          </a:p>
          <a:p>
            <a:pPr>
              <a:buFont typeface="Arial" panose="020B0604020202020204" pitchFamily="34" charset="0"/>
              <a:buChar char="•"/>
            </a:pPr>
            <a:r>
              <a:rPr lang="pt-PT"/>
              <a:t>Aplicar técnicas de BI ao fenómeno dos incêndios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/>
              <a:t>Criar um data </a:t>
            </a:r>
            <a:r>
              <a:rPr lang="pt-PT" err="1"/>
              <a:t>warehouse</a:t>
            </a:r>
            <a:r>
              <a:rPr lang="pt-PT"/>
              <a:t> temático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/>
              <a:t>Explorar dimensões: tempo, local, causa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/>
              <a:t>Desenvolver </a:t>
            </a:r>
            <a:r>
              <a:rPr lang="pt-PT" err="1"/>
              <a:t>dashboards</a:t>
            </a:r>
            <a:r>
              <a:rPr lang="pt-PT"/>
              <a:t> interativos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e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5C21A7-1EAF-11C2-0A8E-60E61F42C18C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6</a:t>
            </a:r>
            <a:endParaRPr lang="pt-PT" sz="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4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491CFB1D-C8B7-6031-3FBF-4FAD4B565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1728C014-E146-0A84-76D9-4E008F6F788F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grpSp>
        <p:nvGrpSpPr>
          <p:cNvPr id="372" name="Google Shape;372;p35">
            <a:extLst>
              <a:ext uri="{FF2B5EF4-FFF2-40B4-BE49-F238E27FC236}">
                <a16:creationId xmlns:a16="http://schemas.microsoft.com/office/drawing/2014/main" id="{D27DE554-E3C0-FA45-3C20-11F5AD7253A6}"/>
              </a:ext>
            </a:extLst>
          </p:cNvPr>
          <p:cNvGrpSpPr/>
          <p:nvPr/>
        </p:nvGrpSpPr>
        <p:grpSpPr>
          <a:xfrm flipH="1">
            <a:off x="1830900" y="-51525"/>
            <a:ext cx="5928976" cy="5195363"/>
            <a:chOff x="992699" y="1"/>
            <a:chExt cx="5928976" cy="5143924"/>
          </a:xfrm>
        </p:grpSpPr>
        <p:pic>
          <p:nvPicPr>
            <p:cNvPr id="373" name="Google Shape;373;p35">
              <a:extLst>
                <a:ext uri="{FF2B5EF4-FFF2-40B4-BE49-F238E27FC236}">
                  <a16:creationId xmlns:a16="http://schemas.microsoft.com/office/drawing/2014/main" id="{4BD3D97D-C34C-1C4E-CE02-32A5E89D528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5">
              <a:extLst>
                <a:ext uri="{FF2B5EF4-FFF2-40B4-BE49-F238E27FC236}">
                  <a16:creationId xmlns:a16="http://schemas.microsoft.com/office/drawing/2014/main" id="{C40D592E-340F-39BF-3380-FE3EA55E23A3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>
              <a:extLst>
                <a:ext uri="{FF2B5EF4-FFF2-40B4-BE49-F238E27FC236}">
                  <a16:creationId xmlns:a16="http://schemas.microsoft.com/office/drawing/2014/main" id="{1856A9A9-567D-1DAB-343A-DB33B54E2E1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>
              <a:extLst>
                <a:ext uri="{FF2B5EF4-FFF2-40B4-BE49-F238E27FC236}">
                  <a16:creationId xmlns:a16="http://schemas.microsoft.com/office/drawing/2014/main" id="{BF340828-FD36-A8C2-C4A6-574B1DC26E33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>
            <a:extLst>
              <a:ext uri="{FF2B5EF4-FFF2-40B4-BE49-F238E27FC236}">
                <a16:creationId xmlns:a16="http://schemas.microsoft.com/office/drawing/2014/main" id="{F0B079EA-45D0-492A-BE33-36EC182C9637}"/>
              </a:ext>
            </a:extLst>
          </p:cNvPr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>
            <a:extLst>
              <a:ext uri="{FF2B5EF4-FFF2-40B4-BE49-F238E27FC236}">
                <a16:creationId xmlns:a16="http://schemas.microsoft.com/office/drawing/2014/main" id="{C2E8CA79-A39B-D6D3-39AC-042A2144EF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3600" err="1"/>
              <a:t>Descrição</a:t>
            </a:r>
            <a:r>
              <a:rPr lang="en-GB" sz="3600"/>
              <a:t> do </a:t>
            </a:r>
            <a:r>
              <a:rPr lang="en-GB" sz="3600" err="1"/>
              <a:t>Promotores</a:t>
            </a:r>
            <a:endParaRPr lang="en-GB" sz="3600"/>
          </a:p>
        </p:txBody>
      </p:sp>
      <p:sp>
        <p:nvSpPr>
          <p:cNvPr id="380" name="Google Shape;380;p35">
            <a:extLst>
              <a:ext uri="{FF2B5EF4-FFF2-40B4-BE49-F238E27FC236}">
                <a16:creationId xmlns:a16="http://schemas.microsoft.com/office/drawing/2014/main" id="{F37935EE-66D8-C435-E1C9-FA3E9B029F9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81" name="Google Shape;381;p35">
            <a:extLst>
              <a:ext uri="{FF2B5EF4-FFF2-40B4-BE49-F238E27FC236}">
                <a16:creationId xmlns:a16="http://schemas.microsoft.com/office/drawing/2014/main" id="{789AFEA7-AA41-F733-59BC-7DE50C9189C7}"/>
              </a:ext>
            </a:extLst>
          </p:cNvPr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8600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F9E519DB-E3ED-6906-9B42-A92AF2F13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F5EC5EFE-5D87-E19F-4A8D-4C7DBA17DE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Descrição do Promotores</a:t>
            </a:r>
            <a:endParaRPr lang="pt-PT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4E24122-2771-8976-3552-AC70F1EB1F55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8</a:t>
            </a:r>
            <a:endParaRPr lang="pt-PT" sz="1000">
              <a:solidFill>
                <a:schemeClr val="tx1"/>
              </a:solidFill>
            </a:endParaRP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21DF1A37-79F5-723F-2C86-1332C7F81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725" y="1155700"/>
            <a:ext cx="7702550" cy="3409950"/>
          </a:xfrm>
        </p:spPr>
        <p:txBody>
          <a:bodyPr/>
          <a:lstStyle/>
          <a:p>
            <a:r>
              <a:rPr err="1"/>
              <a:t>Entidade</a:t>
            </a:r>
            <a:r>
              <a:t> </a:t>
            </a:r>
            <a:r>
              <a:rPr err="1"/>
              <a:t>promotora</a:t>
            </a:r>
            <a:r>
              <a:t>: ICNF</a:t>
            </a:r>
          </a:p>
          <a:p>
            <a:r>
              <a:rPr err="1"/>
              <a:t>Equipa</a:t>
            </a:r>
            <a:r>
              <a:t>: Eliana Oliveira, Maria Fialho, Jéssica Grácio</a:t>
            </a:r>
            <a:endParaRPr lang="pt-PT"/>
          </a:p>
          <a:p>
            <a:endParaRPr lang="pt-PT"/>
          </a:p>
          <a:p>
            <a:r>
              <a:rPr lang="pt-PT"/>
              <a:t>	A entidade promotora do projeto é o Instituto da Conservação da Natureza e das Florestas (ICNF), organismo público responsável pela gestão da informação sobre incêndios florestais em Portugal.</a:t>
            </a:r>
          </a:p>
          <a:p>
            <a:endParaRPr lang="pt-PT"/>
          </a:p>
          <a:p>
            <a:r>
              <a:rPr lang="pt-PT"/>
              <a:t>	A equipa responsável pelo desenvolvimento da solução é constituída por Eliana Oliveira, Jéssica Grácio e Maria Fialho e no papel de analistas e consultoras externas, responsáveis pela conceção, modelação e implementação de um sistema de </a:t>
            </a:r>
            <a:r>
              <a:rPr lang="pt-PT" i="1"/>
              <a:t>Business </a:t>
            </a:r>
            <a:r>
              <a:rPr lang="pt-PT" i="1" err="1"/>
              <a:t>Intelligence</a:t>
            </a:r>
            <a:r>
              <a:rPr lang="pt-PT"/>
              <a:t> que permita </a:t>
            </a:r>
            <a:r>
              <a:rPr lang="x-none"/>
              <a:t>responder a um conjunto de questões relacionadas com os incêndios florestais.</a:t>
            </a:r>
            <a:endParaRPr lang="pt-PT"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420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CA0BD61D-7F14-20FF-1CF2-DFEBD821F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911FD211-2041-6058-5F2A-E46CC472845B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grpSp>
        <p:nvGrpSpPr>
          <p:cNvPr id="372" name="Google Shape;372;p35">
            <a:extLst>
              <a:ext uri="{FF2B5EF4-FFF2-40B4-BE49-F238E27FC236}">
                <a16:creationId xmlns:a16="http://schemas.microsoft.com/office/drawing/2014/main" id="{EBBBABF3-32B4-844A-FB2D-C859ADD7A10E}"/>
              </a:ext>
            </a:extLst>
          </p:cNvPr>
          <p:cNvGrpSpPr/>
          <p:nvPr/>
        </p:nvGrpSpPr>
        <p:grpSpPr>
          <a:xfrm flipH="1">
            <a:off x="1830900" y="-51525"/>
            <a:ext cx="5928976" cy="5195363"/>
            <a:chOff x="992699" y="1"/>
            <a:chExt cx="5928976" cy="5143924"/>
          </a:xfrm>
        </p:grpSpPr>
        <p:pic>
          <p:nvPicPr>
            <p:cNvPr id="373" name="Google Shape;373;p35">
              <a:extLst>
                <a:ext uri="{FF2B5EF4-FFF2-40B4-BE49-F238E27FC236}">
                  <a16:creationId xmlns:a16="http://schemas.microsoft.com/office/drawing/2014/main" id="{0043A98F-932C-C9CC-0390-659A39FD8B2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5">
              <a:extLst>
                <a:ext uri="{FF2B5EF4-FFF2-40B4-BE49-F238E27FC236}">
                  <a16:creationId xmlns:a16="http://schemas.microsoft.com/office/drawing/2014/main" id="{25B585C9-4149-2383-155F-400169418A9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>
              <a:extLst>
                <a:ext uri="{FF2B5EF4-FFF2-40B4-BE49-F238E27FC236}">
                  <a16:creationId xmlns:a16="http://schemas.microsoft.com/office/drawing/2014/main" id="{750FA709-DAB1-2E33-C938-FE2B6327BE6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>
              <a:extLst>
                <a:ext uri="{FF2B5EF4-FFF2-40B4-BE49-F238E27FC236}">
                  <a16:creationId xmlns:a16="http://schemas.microsoft.com/office/drawing/2014/main" id="{D3C001BC-6595-F275-B6C7-6452CB035B4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>
            <a:extLst>
              <a:ext uri="{FF2B5EF4-FFF2-40B4-BE49-F238E27FC236}">
                <a16:creationId xmlns:a16="http://schemas.microsoft.com/office/drawing/2014/main" id="{04EA797D-3214-ABC2-DBBE-3B8815FDEEE6}"/>
              </a:ext>
            </a:extLst>
          </p:cNvPr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>
            <a:extLst>
              <a:ext uri="{FF2B5EF4-FFF2-40B4-BE49-F238E27FC236}">
                <a16:creationId xmlns:a16="http://schemas.microsoft.com/office/drawing/2014/main" id="{5020C28E-2D0D-99EE-5D40-239EE2146E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Questões a Responder</a:t>
            </a:r>
            <a:endParaRPr sz="3600"/>
          </a:p>
        </p:txBody>
      </p:sp>
      <p:sp>
        <p:nvSpPr>
          <p:cNvPr id="380" name="Google Shape;380;p35">
            <a:extLst>
              <a:ext uri="{FF2B5EF4-FFF2-40B4-BE49-F238E27FC236}">
                <a16:creationId xmlns:a16="http://schemas.microsoft.com/office/drawing/2014/main" id="{578B73AC-A128-1D24-8C1D-06FAD6037A3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381" name="Google Shape;381;p35">
            <a:extLst>
              <a:ext uri="{FF2B5EF4-FFF2-40B4-BE49-F238E27FC236}">
                <a16:creationId xmlns:a16="http://schemas.microsoft.com/office/drawing/2014/main" id="{92DA7299-3971-59D8-A38B-00F9BC68FF79}"/>
              </a:ext>
            </a:extLst>
          </p:cNvPr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29705975"/>
      </p:ext>
    </p:extLst>
  </p:cSld>
  <p:clrMapOvr>
    <a:masterClrMapping/>
  </p:clrMapOvr>
</p:sld>
</file>

<file path=ppt/theme/theme1.xml><?xml version="1.0" encoding="utf-8"?>
<a:theme xmlns:a="http://schemas.openxmlformats.org/drawingml/2006/main" name="Fire, Drought and Deforestation Relationships Thesis Defense by Slidesgo">
  <a:themeElements>
    <a:clrScheme name="Simple Light">
      <a:dk1>
        <a:srgbClr val="2F3536"/>
      </a:dk1>
      <a:lt1>
        <a:srgbClr val="F5F5F5"/>
      </a:lt1>
      <a:dk2>
        <a:srgbClr val="83838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F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f3b6cff-673e-45d5-b27a-d419b0ce690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92F5986DDC594294B5CAD27F4BD0BC" ma:contentTypeVersion="11" ma:contentTypeDescription="Create a new document." ma:contentTypeScope="" ma:versionID="29ad6c1100df875408f88fc68d4861dc">
  <xsd:schema xmlns:xsd="http://www.w3.org/2001/XMLSchema" xmlns:xs="http://www.w3.org/2001/XMLSchema" xmlns:p="http://schemas.microsoft.com/office/2006/metadata/properties" xmlns:ns3="5f3b6cff-673e-45d5-b27a-d419b0ce690c" targetNamespace="http://schemas.microsoft.com/office/2006/metadata/properties" ma:root="true" ma:fieldsID="a3fac6ea1c4c559005c7874f19114d1e" ns3:_="">
    <xsd:import namespace="5f3b6cff-673e-45d5-b27a-d419b0ce690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b6cff-673e-45d5-b27a-d419b0ce690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DFEC31-6D09-43BA-87FD-9EF15A2FCE40}">
  <ds:schemaRefs>
    <ds:schemaRef ds:uri="5f3b6cff-673e-45d5-b27a-d419b0ce690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C4281EB-74B3-4812-8AD7-CEE99FF2BCDC}">
  <ds:schemaRefs>
    <ds:schemaRef ds:uri="5f3b6cff-673e-45d5-b27a-d419b0ce690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61EF2FD-0D87-4117-BCBF-AF778E1C46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37</Slides>
  <Notes>37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Fire, Drought and Deforestation Relationships Thesis Defense by Slidesgo</vt:lpstr>
      <vt:lpstr>Business Intelligence Aplicada à Gestão de Incêndios</vt:lpstr>
      <vt:lpstr>01</vt:lpstr>
      <vt:lpstr>Introdução</vt:lpstr>
      <vt:lpstr>Introdução</vt:lpstr>
      <vt:lpstr>Descrição dos Objetivos</vt:lpstr>
      <vt:lpstr>Descrição dos Objetivos</vt:lpstr>
      <vt:lpstr>Descrição do Promotores</vt:lpstr>
      <vt:lpstr>Descrição do Promotores</vt:lpstr>
      <vt:lpstr>Questões a Responder</vt:lpstr>
      <vt:lpstr>Questões a Responder</vt:lpstr>
      <vt:lpstr>Entrevistas</vt:lpstr>
      <vt:lpstr>Entrevistas</vt:lpstr>
      <vt:lpstr>Requisitos</vt:lpstr>
      <vt:lpstr>Requisitos</vt:lpstr>
      <vt:lpstr>Fonte de Dados</vt:lpstr>
      <vt:lpstr>Fonte de Dados</vt:lpstr>
      <vt:lpstr>Identificação e Estruturação de Factos e Dimensões</vt:lpstr>
      <vt:lpstr>Identificação e Estruturação de Factos e Dimensões</vt:lpstr>
      <vt:lpstr>Diagrama do Modelo de Dados Dimensional</vt:lpstr>
      <vt:lpstr>Diagrama do Modelo de Dados Dimensional</vt:lpstr>
      <vt:lpstr>Mapeamento entre Dados Originais e Destino</vt:lpstr>
      <vt:lpstr>Mapeamento entre Dados Originais e Destino </vt:lpstr>
      <vt:lpstr>Implementação do Data Warehouse </vt:lpstr>
      <vt:lpstr>Implementação do Data Warehouse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Análise e Narrativa dos Dados</vt:lpstr>
      <vt:lpstr>Análise e Narrativa dos Dados</vt:lpstr>
      <vt:lpstr>Análise e Narrativa dos Dados</vt:lpstr>
      <vt:lpstr>4. Qual é a área ardida por distrito? R:  Coimbra: 160K ha Castelo Branco: 155K ha Guarda: 148K ha Viseu: 132K ha Bragança: 102K ha</vt:lpstr>
      <vt:lpstr>Análise e Narrativa dos Dados</vt:lpstr>
      <vt:lpstr>Conclusões</vt:lpstr>
      <vt:lpstr>Conclusões</vt:lpstr>
      <vt:lpstr>Questões?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2025-07-03T18:55:17Z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0x0101001792F5986DDC594294B5CAD27F4BD0BC</vt:lpwstr>
  </property>
</Properties>
</file>