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sldIdLst>
    <p:sldId id="256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0" d="100"/>
          <a:sy n="90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9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8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8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2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9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4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2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8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8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A502-D244-D541-889F-E68654024A4F}" type="datetimeFigureOut">
              <a:rPr lang="es-MX" smtClean="0"/>
              <a:t>17/10/2022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90EE-57D4-A345-A4E1-FA4820113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80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2AAB550-046C-DF38-7186-2843B42ACFC8}"/>
              </a:ext>
            </a:extLst>
          </p:cNvPr>
          <p:cNvSpPr/>
          <p:nvPr/>
        </p:nvSpPr>
        <p:spPr>
          <a:xfrm>
            <a:off x="3924728" y="977445"/>
            <a:ext cx="5414481" cy="769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6FE5F2-E6DD-D04B-2240-A926126D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4" y="1021274"/>
            <a:ext cx="3390900" cy="5308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A3C98C0-D807-1837-7384-1A30E5375618}"/>
              </a:ext>
            </a:extLst>
          </p:cNvPr>
          <p:cNvSpPr txBox="1"/>
          <p:nvPr/>
        </p:nvSpPr>
        <p:spPr>
          <a:xfrm>
            <a:off x="3924728" y="1080187"/>
            <a:ext cx="60539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"fname"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 name: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"fname"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"fname"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s-MX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795D6FC8-8ADE-67E1-8A9C-834DE6B6172F}"/>
              </a:ext>
            </a:extLst>
          </p:cNvPr>
          <p:cNvSpPr/>
          <p:nvPr/>
        </p:nvSpPr>
        <p:spPr>
          <a:xfrm>
            <a:off x="3924727" y="2137170"/>
            <a:ext cx="5414481" cy="769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272F20FD-1C70-0346-178D-293765697F1B}"/>
              </a:ext>
            </a:extLst>
          </p:cNvPr>
          <p:cNvSpPr/>
          <p:nvPr/>
        </p:nvSpPr>
        <p:spPr>
          <a:xfrm>
            <a:off x="3924727" y="3414289"/>
            <a:ext cx="5414481" cy="17956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DE905C77-5710-2EB4-0592-91CB7DDEAF63}"/>
              </a:ext>
            </a:extLst>
          </p:cNvPr>
          <p:cNvSpPr/>
          <p:nvPr/>
        </p:nvSpPr>
        <p:spPr>
          <a:xfrm>
            <a:off x="4030362" y="5316730"/>
            <a:ext cx="5414481" cy="1456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9">
            <a:extLst>
              <a:ext uri="{FF2B5EF4-FFF2-40B4-BE49-F238E27FC236}">
                <a16:creationId xmlns:a16="http://schemas.microsoft.com/office/drawing/2014/main" id="{A7B4F5F6-F065-F748-A1A3-1989DCF8226B}"/>
              </a:ext>
            </a:extLst>
          </p:cNvPr>
          <p:cNvSpPr txBox="1"/>
          <p:nvPr/>
        </p:nvSpPr>
        <p:spPr>
          <a:xfrm>
            <a:off x="4023965" y="2218302"/>
            <a:ext cx="60539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password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Password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password</a:t>
            </a:r>
            <a:r>
              <a:rPr lang="es-MX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s-MX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dirty="0"/>
          </a:p>
        </p:txBody>
      </p:sp>
      <p:sp>
        <p:nvSpPr>
          <p:cNvPr id="3" name="CuadroTexto 9">
            <a:extLst>
              <a:ext uri="{FF2B5EF4-FFF2-40B4-BE49-F238E27FC236}">
                <a16:creationId xmlns:a16="http://schemas.microsoft.com/office/drawing/2014/main" id="{39BF82A4-78B9-906A-B568-EBCB95857D8B}"/>
              </a:ext>
            </a:extLst>
          </p:cNvPr>
          <p:cNvSpPr txBox="1"/>
          <p:nvPr/>
        </p:nvSpPr>
        <p:spPr>
          <a:xfrm>
            <a:off x="4098393" y="3443558"/>
            <a:ext cx="48223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>
                <a:solidFill>
                  <a:srgbClr val="0000FF"/>
                </a:solidFill>
                <a:latin typeface="Menlo" panose="020B0609030804020204" pitchFamily="49" charset="0"/>
              </a:rPr>
              <a:t>radio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html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html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dirty="0">
                <a:solidFill>
                  <a:srgbClr val="000000"/>
                </a:solidFill>
                <a:latin typeface="Menlo" panose="020B0609030804020204" pitchFamily="49" charset="0"/>
              </a:rPr>
              <a:t>HTML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600" dirty="0"/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41A39331-499D-9AD5-8D19-BEDB4E03EB8F}"/>
              </a:ext>
            </a:extLst>
          </p:cNvPr>
          <p:cNvSpPr txBox="1"/>
          <p:nvPr/>
        </p:nvSpPr>
        <p:spPr>
          <a:xfrm>
            <a:off x="4098393" y="4046256"/>
            <a:ext cx="4662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>
                <a:solidFill>
                  <a:srgbClr val="0000FF"/>
                </a:solidFill>
                <a:latin typeface="Menlo" panose="020B0609030804020204" pitchFamily="49" charset="0"/>
              </a:rPr>
              <a:t>radio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css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dirty="0">
                <a:solidFill>
                  <a:srgbClr val="000000"/>
                </a:solidFill>
                <a:latin typeface="Menlo" panose="020B0609030804020204" pitchFamily="49" charset="0"/>
              </a:rPr>
              <a:t>CSS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600" dirty="0"/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D7D07A1A-81E2-689A-8FDB-24E73E3E215F}"/>
              </a:ext>
            </a:extLst>
          </p:cNvPr>
          <p:cNvSpPr txBox="1"/>
          <p:nvPr/>
        </p:nvSpPr>
        <p:spPr>
          <a:xfrm>
            <a:off x="4098393" y="4617276"/>
            <a:ext cx="4749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>
                <a:solidFill>
                  <a:srgbClr val="0000FF"/>
                </a:solidFill>
                <a:latin typeface="Menlo" panose="020B0609030804020204" pitchFamily="49" charset="0"/>
              </a:rPr>
              <a:t>radio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javascript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Javascript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600" dirty="0"/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9013400E-382D-F1D6-5D49-1C73D5072CBF}"/>
              </a:ext>
            </a:extLst>
          </p:cNvPr>
          <p:cNvSpPr txBox="1"/>
          <p:nvPr/>
        </p:nvSpPr>
        <p:spPr>
          <a:xfrm>
            <a:off x="4079589" y="5325309"/>
            <a:ext cx="53276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checkbox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bike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bike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bike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bike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400" dirty="0"/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A97FCBD7-5458-3F1F-B0D8-4BD1710FC1D9}"/>
              </a:ext>
            </a:extLst>
          </p:cNvPr>
          <p:cNvSpPr txBox="1"/>
          <p:nvPr/>
        </p:nvSpPr>
        <p:spPr>
          <a:xfrm>
            <a:off x="4098393" y="5790994"/>
            <a:ext cx="532764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checkbox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200" dirty="0">
                <a:solidFill>
                  <a:srgbClr val="000000"/>
                </a:solidFill>
                <a:latin typeface="Menlo" panose="020B0609030804020204" pitchFamily="49" charset="0"/>
              </a:rPr>
              <a:t>I </a:t>
            </a:r>
            <a:r>
              <a:rPr lang="es-MX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have</a:t>
            </a:r>
            <a:r>
              <a:rPr lang="es-MX" sz="1200" dirty="0">
                <a:solidFill>
                  <a:srgbClr val="000000"/>
                </a:solidFill>
                <a:latin typeface="Menlo" panose="020B0609030804020204" pitchFamily="49" charset="0"/>
              </a:rPr>
              <a:t> a car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400" dirty="0"/>
          </a:p>
        </p:txBody>
      </p:sp>
      <p:sp>
        <p:nvSpPr>
          <p:cNvPr id="9" name="CuadroTexto 9">
            <a:extLst>
              <a:ext uri="{FF2B5EF4-FFF2-40B4-BE49-F238E27FC236}">
                <a16:creationId xmlns:a16="http://schemas.microsoft.com/office/drawing/2014/main" id="{C9DEC7A0-365C-C97A-7C37-069047122193}"/>
              </a:ext>
            </a:extLst>
          </p:cNvPr>
          <p:cNvSpPr txBox="1"/>
          <p:nvPr/>
        </p:nvSpPr>
        <p:spPr>
          <a:xfrm>
            <a:off x="4067182" y="6313685"/>
            <a:ext cx="5327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checkbox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boat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boat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boat</a:t>
            </a:r>
            <a:r>
              <a:rPr lang="es-MX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200" dirty="0">
                <a:solidFill>
                  <a:srgbClr val="000000"/>
                </a:solidFill>
                <a:latin typeface="Menlo" panose="020B0609030804020204" pitchFamily="49" charset="0"/>
              </a:rPr>
              <a:t>I </a:t>
            </a:r>
            <a:r>
              <a:rPr lang="es-MX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have</a:t>
            </a:r>
            <a:r>
              <a:rPr lang="es-MX" sz="1200" dirty="0">
                <a:solidFill>
                  <a:srgbClr val="000000"/>
                </a:solidFill>
                <a:latin typeface="Menlo" panose="020B0609030804020204" pitchFamily="49" charset="0"/>
              </a:rPr>
              <a:t> a </a:t>
            </a:r>
            <a:r>
              <a:rPr lang="es-MX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boat</a:t>
            </a:r>
            <a:r>
              <a:rPr lang="es-MX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1972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49929B-ECB2-3B25-7B27-B0605BC6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681037"/>
            <a:ext cx="4483100" cy="4584700"/>
          </a:xfrm>
          <a:prstGeom prst="rect">
            <a:avLst/>
          </a:prstGeom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A1C69C3-206F-E4CA-4EAD-BD34327EE806}"/>
              </a:ext>
            </a:extLst>
          </p:cNvPr>
          <p:cNvSpPr/>
          <p:nvPr/>
        </p:nvSpPr>
        <p:spPr>
          <a:xfrm>
            <a:off x="4202129" y="818707"/>
            <a:ext cx="5414481" cy="15736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475D07B-2594-3810-CC79-4F967D63B1EB}"/>
              </a:ext>
            </a:extLst>
          </p:cNvPr>
          <p:cNvSpPr/>
          <p:nvPr/>
        </p:nvSpPr>
        <p:spPr>
          <a:xfrm>
            <a:off x="4202129" y="2723090"/>
            <a:ext cx="5414481" cy="1050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4603B720-BC38-F54A-20B2-E88E210F1847}"/>
              </a:ext>
            </a:extLst>
          </p:cNvPr>
          <p:cNvSpPr/>
          <p:nvPr/>
        </p:nvSpPr>
        <p:spPr>
          <a:xfrm>
            <a:off x="5034335" y="4134910"/>
            <a:ext cx="4582275" cy="766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9">
            <a:extLst>
              <a:ext uri="{FF2B5EF4-FFF2-40B4-BE49-F238E27FC236}">
                <a16:creationId xmlns:a16="http://schemas.microsoft.com/office/drawing/2014/main" id="{C002AF24-37AD-EE17-B2CB-322853423F0A}"/>
              </a:ext>
            </a:extLst>
          </p:cNvPr>
          <p:cNvSpPr txBox="1"/>
          <p:nvPr/>
        </p:nvSpPr>
        <p:spPr>
          <a:xfrm>
            <a:off x="4288961" y="818707"/>
            <a:ext cx="532764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birthday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date </a:t>
            </a:r>
            <a:r>
              <a:rPr lang="es-MX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before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1980-01-01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datemin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birthday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birthday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s-MX" dirty="0">
              <a:solidFill>
                <a:srgbClr val="8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MX" sz="14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“birthday2"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date </a:t>
            </a:r>
            <a:r>
              <a:rPr lang="es-MX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before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2000-01-01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s-MX" sz="14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datemax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“birthday2"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“birthday2"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s-MX" sz="18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endParaRPr lang="es-MX" dirty="0"/>
          </a:p>
        </p:txBody>
      </p:sp>
      <p:sp>
        <p:nvSpPr>
          <p:cNvPr id="3" name="CuadroTexto 9">
            <a:extLst>
              <a:ext uri="{FF2B5EF4-FFF2-40B4-BE49-F238E27FC236}">
                <a16:creationId xmlns:a16="http://schemas.microsoft.com/office/drawing/2014/main" id="{72491A54-ED5F-A6B3-EF9A-BD2BD7312C57}"/>
              </a:ext>
            </a:extLst>
          </p:cNvPr>
          <p:cNvSpPr txBox="1"/>
          <p:nvPr/>
        </p:nvSpPr>
        <p:spPr>
          <a:xfrm>
            <a:off x="4430728" y="2809709"/>
            <a:ext cx="532764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&lt;label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“email"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&lt;/label&gt;</a:t>
            </a:r>
            <a:endParaRPr lang="es-MX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s-MX" sz="1400" dirty="0">
                <a:solidFill>
                  <a:srgbClr val="0000FF"/>
                </a:solidFill>
                <a:latin typeface="Menlo" panose="020B0609030804020204" pitchFamily="49" charset="0"/>
              </a:rPr>
              <a:t>email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“email"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“email"</a:t>
            </a: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s-MX" sz="18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endParaRPr lang="es-MX" dirty="0"/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40726BBD-F8E0-B318-1BFF-0BD52CF397B9}"/>
              </a:ext>
            </a:extLst>
          </p:cNvPr>
          <p:cNvSpPr txBox="1"/>
          <p:nvPr/>
        </p:nvSpPr>
        <p:spPr>
          <a:xfrm>
            <a:off x="5034335" y="4190629"/>
            <a:ext cx="5327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&lt;input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="file" </a:t>
            </a:r>
            <a:r>
              <a:rPr lang="es-MX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="file" </a:t>
            </a:r>
            <a:r>
              <a:rPr lang="es-MX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MX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="file"&gt;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&lt;input 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="submit" 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="submit" 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="submit"&gt;</a:t>
            </a:r>
            <a:endParaRPr lang="es-MX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27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097D7DACAF64CBAF422BAFF80ABFD" ma:contentTypeVersion="2" ma:contentTypeDescription="Crear nuevo documento." ma:contentTypeScope="" ma:versionID="50d30cf65629a638dfb0cb1c422a366d">
  <xsd:schema xmlns:xsd="http://www.w3.org/2001/XMLSchema" xmlns:xs="http://www.w3.org/2001/XMLSchema" xmlns:p="http://schemas.microsoft.com/office/2006/metadata/properties" xmlns:ns2="4bf6a27b-c811-4b05-8682-0a26b456761e" targetNamespace="http://schemas.microsoft.com/office/2006/metadata/properties" ma:root="true" ma:fieldsID="c0bd7e7edd1695e671d09f0763c37653" ns2:_="">
    <xsd:import namespace="4bf6a27b-c811-4b05-8682-0a26b45676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6a27b-c811-4b05-8682-0a26b4567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F31E46-CF57-4B23-B7BC-B7310D1126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63C24-9C32-4ACF-88B1-22C2FA7B7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f6a27b-c811-4b05-8682-0a26b4567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311</Words>
  <Application>Microsoft Office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Yara Lizet Ortiz Aguirre</dc:creator>
  <cp:lastModifiedBy>Ian Alberto Castro Lopez</cp:lastModifiedBy>
  <cp:revision>3</cp:revision>
  <dcterms:created xsi:type="dcterms:W3CDTF">2022-10-14T02:52:07Z</dcterms:created>
  <dcterms:modified xsi:type="dcterms:W3CDTF">2022-10-17T14:56:49Z</dcterms:modified>
</cp:coreProperties>
</file>