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49" r:id="rId5"/>
  </p:sldMasterIdLst>
  <p:notesMasterIdLst>
    <p:notesMasterId r:id="rId78"/>
  </p:notesMasterIdLst>
  <p:sldIdLst>
    <p:sldId id="256" r:id="rId6"/>
    <p:sldId id="257" r:id="rId7"/>
    <p:sldId id="258" r:id="rId8"/>
    <p:sldId id="259" r:id="rId9"/>
    <p:sldId id="323" r:id="rId10"/>
    <p:sldId id="324" r:id="rId11"/>
    <p:sldId id="325" r:id="rId12"/>
    <p:sldId id="326" r:id="rId13"/>
    <p:sldId id="327"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 id="308" r:id="rId63"/>
    <p:sldId id="309" r:id="rId64"/>
    <p:sldId id="310" r:id="rId65"/>
    <p:sldId id="311" r:id="rId66"/>
    <p:sldId id="312" r:id="rId67"/>
    <p:sldId id="313" r:id="rId68"/>
    <p:sldId id="314" r:id="rId69"/>
    <p:sldId id="315" r:id="rId70"/>
    <p:sldId id="316" r:id="rId71"/>
    <p:sldId id="317" r:id="rId72"/>
    <p:sldId id="318" r:id="rId73"/>
    <p:sldId id="319" r:id="rId74"/>
    <p:sldId id="320" r:id="rId75"/>
    <p:sldId id="321" r:id="rId76"/>
    <p:sldId id="322" r:id="rId77"/>
  </p:sldIdLst>
  <p:sldSz cx="9144000" cy="6858000" type="screen4x3"/>
  <p:notesSz cx="7315200" cy="9601200"/>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Lucida Sans Unicode" panose="020B0602030504020204" pitchFamily="34" charset="0"/>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Lucida Sans Unicode" panose="020B0602030504020204" pitchFamily="34"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Lucida Sans Unicode" panose="020B0602030504020204" pitchFamily="34"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Lucida Sans Unicode" panose="020B0602030504020204" pitchFamily="34"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Lucida Sans Unicode" panose="020B0602030504020204" pitchFamily="34"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Lucida Sans Unicode" panose="020B0602030504020204" pitchFamily="34"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Lucida Sans Unicode" panose="020B0602030504020204" pitchFamily="34"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Lucida Sans Unicode" panose="020B0602030504020204" pitchFamily="34"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CF53674C-0F74-4E68-B2C7-BAF6A37762D9}"/>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3074" name="AutoShape 2">
            <a:extLst>
              <a:ext uri="{FF2B5EF4-FFF2-40B4-BE49-F238E27FC236}">
                <a16:creationId xmlns:a16="http://schemas.microsoft.com/office/drawing/2014/main" id="{108F2453-411A-4C0D-8859-22CF1C864366}"/>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3075" name="Rectangle 3">
            <a:extLst>
              <a:ext uri="{FF2B5EF4-FFF2-40B4-BE49-F238E27FC236}">
                <a16:creationId xmlns:a16="http://schemas.microsoft.com/office/drawing/2014/main" id="{8D7AEBD9-F8C9-424D-A0DC-CD5349B86F74}"/>
              </a:ext>
            </a:extLst>
          </p:cNvPr>
          <p:cNvSpPr>
            <a:spLocks noGrp="1" noChangeArrowheads="1"/>
          </p:cNvSpPr>
          <p:nvPr>
            <p:ph type="hdr"/>
          </p:nvPr>
        </p:nvSpPr>
        <p:spPr bwMode="auto">
          <a:xfrm>
            <a:off x="0" y="0"/>
            <a:ext cx="3167063"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20" tIns="47160" rIns="94320" bIns="47160" numCol="1" anchor="t" anchorCtr="0" compatLnSpc="1">
            <a:prstTxWarp prst="textNoShape">
              <a:avLst/>
            </a:prstTxWarp>
          </a:bodyPr>
          <a:lstStyle>
            <a:lvl1pPr>
              <a:buClrTx/>
              <a:buFontTx/>
              <a:buNone/>
              <a:tabLst>
                <a:tab pos="723900" algn="l"/>
                <a:tab pos="1447800" algn="l"/>
                <a:tab pos="2171700" algn="l"/>
                <a:tab pos="2895600" algn="l"/>
              </a:tabLst>
              <a:defRPr sz="1300">
                <a:solidFill>
                  <a:srgbClr val="000000"/>
                </a:solidFill>
                <a:cs typeface="Arial Unicode MS" charset="0"/>
              </a:defRPr>
            </a:lvl1pPr>
          </a:lstStyle>
          <a:p>
            <a:endParaRPr lang="pt-BR" altLang="pt-BR"/>
          </a:p>
        </p:txBody>
      </p:sp>
      <p:sp>
        <p:nvSpPr>
          <p:cNvPr id="3076" name="Rectangle 4">
            <a:extLst>
              <a:ext uri="{FF2B5EF4-FFF2-40B4-BE49-F238E27FC236}">
                <a16:creationId xmlns:a16="http://schemas.microsoft.com/office/drawing/2014/main" id="{5D7ADD27-CD89-455F-B2AB-C6395DAE7907}"/>
              </a:ext>
            </a:extLst>
          </p:cNvPr>
          <p:cNvSpPr>
            <a:spLocks noGrp="1" noChangeArrowheads="1"/>
          </p:cNvSpPr>
          <p:nvPr>
            <p:ph type="dt"/>
          </p:nvPr>
        </p:nvSpPr>
        <p:spPr bwMode="auto">
          <a:xfrm>
            <a:off x="4144963" y="0"/>
            <a:ext cx="3167062"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20" tIns="47160" rIns="94320" bIns="47160" numCol="1" anchor="t" anchorCtr="0" compatLnSpc="1">
            <a:prstTxWarp prst="textNoShape">
              <a:avLst/>
            </a:prstTxWarp>
          </a:bodyPr>
          <a:lstStyle>
            <a:lvl1pPr algn="r">
              <a:buClrTx/>
              <a:buFontTx/>
              <a:buNone/>
              <a:tabLst>
                <a:tab pos="723900" algn="l"/>
                <a:tab pos="1447800" algn="l"/>
                <a:tab pos="2171700" algn="l"/>
                <a:tab pos="2895600" algn="l"/>
              </a:tabLst>
              <a:defRPr sz="1300">
                <a:solidFill>
                  <a:srgbClr val="000000"/>
                </a:solidFill>
                <a:cs typeface="Arial Unicode MS" charset="0"/>
              </a:defRPr>
            </a:lvl1pPr>
          </a:lstStyle>
          <a:p>
            <a:endParaRPr lang="pt-BR" altLang="pt-BR"/>
          </a:p>
        </p:txBody>
      </p:sp>
      <p:sp>
        <p:nvSpPr>
          <p:cNvPr id="3077" name="Rectangle 5">
            <a:extLst>
              <a:ext uri="{FF2B5EF4-FFF2-40B4-BE49-F238E27FC236}">
                <a16:creationId xmlns:a16="http://schemas.microsoft.com/office/drawing/2014/main" id="{E06E292A-9C9A-4542-A75D-AD55B3575C39}"/>
              </a:ext>
            </a:extLst>
          </p:cNvPr>
          <p:cNvSpPr>
            <a:spLocks noGrp="1" noRot="1" noChangeAspect="1" noChangeArrowheads="1"/>
          </p:cNvSpPr>
          <p:nvPr>
            <p:ph type="sldImg"/>
          </p:nvPr>
        </p:nvSpPr>
        <p:spPr bwMode="auto">
          <a:xfrm>
            <a:off x="1250950" y="722313"/>
            <a:ext cx="4811713" cy="360838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8" name="Rectangle 6">
            <a:extLst>
              <a:ext uri="{FF2B5EF4-FFF2-40B4-BE49-F238E27FC236}">
                <a16:creationId xmlns:a16="http://schemas.microsoft.com/office/drawing/2014/main" id="{2D3145E1-BB59-43E2-AC65-3FAA48AAE579}"/>
              </a:ext>
            </a:extLst>
          </p:cNvPr>
          <p:cNvSpPr>
            <a:spLocks noGrp="1" noChangeArrowheads="1"/>
          </p:cNvSpPr>
          <p:nvPr>
            <p:ph type="body"/>
          </p:nvPr>
        </p:nvSpPr>
        <p:spPr bwMode="auto">
          <a:xfrm>
            <a:off x="974725" y="4573588"/>
            <a:ext cx="5362575" cy="433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20" tIns="47160" rIns="94320" bIns="47160" numCol="1" anchor="t" anchorCtr="0" compatLnSpc="1">
            <a:prstTxWarp prst="textNoShape">
              <a:avLst/>
            </a:prstTxWarp>
          </a:bodyPr>
          <a:lstStyle/>
          <a:p>
            <a:pPr lvl="0"/>
            <a:endParaRPr lang="pt-BR" altLang="pt-BR"/>
          </a:p>
        </p:txBody>
      </p:sp>
      <p:sp>
        <p:nvSpPr>
          <p:cNvPr id="3079" name="Rectangle 7">
            <a:extLst>
              <a:ext uri="{FF2B5EF4-FFF2-40B4-BE49-F238E27FC236}">
                <a16:creationId xmlns:a16="http://schemas.microsoft.com/office/drawing/2014/main" id="{72906994-D98E-49FF-B8B1-BDE97B8769CB}"/>
              </a:ext>
            </a:extLst>
          </p:cNvPr>
          <p:cNvSpPr>
            <a:spLocks noGrp="1" noChangeArrowheads="1"/>
          </p:cNvSpPr>
          <p:nvPr>
            <p:ph type="ftr"/>
          </p:nvPr>
        </p:nvSpPr>
        <p:spPr bwMode="auto">
          <a:xfrm>
            <a:off x="0" y="9147175"/>
            <a:ext cx="316706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20" tIns="47160" rIns="94320" bIns="47160" numCol="1" anchor="b" anchorCtr="0" compatLnSpc="1">
            <a:prstTxWarp prst="textNoShape">
              <a:avLst/>
            </a:prstTxWarp>
          </a:bodyPr>
          <a:lstStyle>
            <a:lvl1pPr>
              <a:buClrTx/>
              <a:buFontTx/>
              <a:buNone/>
              <a:tabLst>
                <a:tab pos="723900" algn="l"/>
                <a:tab pos="1447800" algn="l"/>
                <a:tab pos="2171700" algn="l"/>
                <a:tab pos="2895600" algn="l"/>
              </a:tabLst>
              <a:defRPr sz="1300">
                <a:solidFill>
                  <a:srgbClr val="000000"/>
                </a:solidFill>
                <a:cs typeface="Arial Unicode MS" charset="0"/>
              </a:defRPr>
            </a:lvl1pPr>
          </a:lstStyle>
          <a:p>
            <a:endParaRPr lang="pt-BR" altLang="pt-BR"/>
          </a:p>
        </p:txBody>
      </p:sp>
      <p:sp>
        <p:nvSpPr>
          <p:cNvPr id="3080" name="Rectangle 8">
            <a:extLst>
              <a:ext uri="{FF2B5EF4-FFF2-40B4-BE49-F238E27FC236}">
                <a16:creationId xmlns:a16="http://schemas.microsoft.com/office/drawing/2014/main" id="{DBEC9018-8981-4703-A868-8BDE62470132}"/>
              </a:ext>
            </a:extLst>
          </p:cNvPr>
          <p:cNvSpPr>
            <a:spLocks noGrp="1" noChangeArrowheads="1"/>
          </p:cNvSpPr>
          <p:nvPr>
            <p:ph type="sldNum"/>
          </p:nvPr>
        </p:nvSpPr>
        <p:spPr bwMode="auto">
          <a:xfrm>
            <a:off x="4144963" y="9147175"/>
            <a:ext cx="3167062"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20" tIns="47160" rIns="94320" bIns="47160" numCol="1" anchor="b" anchorCtr="0" compatLnSpc="1">
            <a:prstTxWarp prst="textNoShape">
              <a:avLst/>
            </a:prstTxWarp>
          </a:bodyPr>
          <a:lstStyle>
            <a:lvl1pPr algn="r">
              <a:buClrTx/>
              <a:buFontTx/>
              <a:buNone/>
              <a:tabLst>
                <a:tab pos="723900" algn="l"/>
                <a:tab pos="1447800" algn="l"/>
                <a:tab pos="2171700" algn="l"/>
                <a:tab pos="2895600" algn="l"/>
              </a:tabLst>
              <a:defRPr sz="1300">
                <a:solidFill>
                  <a:srgbClr val="000000"/>
                </a:solidFill>
                <a:cs typeface="Arial Unicode MS" charset="0"/>
              </a:defRPr>
            </a:lvl1pPr>
          </a:lstStyle>
          <a:p>
            <a:fld id="{8102A986-75C1-43DA-AB36-84482601D8A4}" type="slidenum">
              <a:rPr lang="pt-BR" altLang="pt-BR"/>
              <a:pPr/>
              <a:t>‹nº›</a:t>
            </a:fld>
            <a:endParaRPr lang="pt-BR"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3343162-D599-4369-A3AC-538ADA9CE9AB}"/>
              </a:ext>
            </a:extLst>
          </p:cNvPr>
          <p:cNvSpPr>
            <a:spLocks noGrp="1" noChangeArrowheads="1"/>
          </p:cNvSpPr>
          <p:nvPr>
            <p:ph type="sldNum"/>
          </p:nvPr>
        </p:nvSpPr>
        <p:spPr>
          <a:ln/>
        </p:spPr>
        <p:txBody>
          <a:bodyPr/>
          <a:lstStyle/>
          <a:p>
            <a:fld id="{D05102AD-4514-4DB7-B19C-09D13417B55D}" type="slidenum">
              <a:rPr lang="pt-BR" altLang="pt-BR"/>
              <a:pPr/>
              <a:t>1</a:t>
            </a:fld>
            <a:endParaRPr lang="pt-BR" altLang="pt-BR"/>
          </a:p>
        </p:txBody>
      </p:sp>
      <p:sp>
        <p:nvSpPr>
          <p:cNvPr id="72705" name="Rectangle 1">
            <a:extLst>
              <a:ext uri="{FF2B5EF4-FFF2-40B4-BE49-F238E27FC236}">
                <a16:creationId xmlns:a16="http://schemas.microsoft.com/office/drawing/2014/main" id="{76A211CA-ECE7-4BD1-A198-2ABEEDFB70C0}"/>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a:extLst>
              <a:ext uri="{FF2B5EF4-FFF2-40B4-BE49-F238E27FC236}">
                <a16:creationId xmlns:a16="http://schemas.microsoft.com/office/drawing/2014/main" id="{643146D1-7AA8-44D0-9AAA-D1AAA7850491}"/>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0B4DF16-4032-4BC5-A2A9-D9E3DF8B4BCF}"/>
              </a:ext>
            </a:extLst>
          </p:cNvPr>
          <p:cNvSpPr>
            <a:spLocks noGrp="1" noChangeArrowheads="1"/>
          </p:cNvSpPr>
          <p:nvPr>
            <p:ph type="sldNum"/>
          </p:nvPr>
        </p:nvSpPr>
        <p:spPr>
          <a:ln/>
        </p:spPr>
        <p:txBody>
          <a:bodyPr/>
          <a:lstStyle/>
          <a:p>
            <a:fld id="{B5A061E2-5783-48FF-8386-A940FA3015DC}" type="slidenum">
              <a:rPr lang="pt-BR" altLang="pt-BR"/>
              <a:pPr/>
              <a:t>15</a:t>
            </a:fld>
            <a:endParaRPr lang="pt-BR" altLang="pt-BR"/>
          </a:p>
        </p:txBody>
      </p:sp>
      <p:sp>
        <p:nvSpPr>
          <p:cNvPr id="81921" name="Rectangle 1">
            <a:extLst>
              <a:ext uri="{FF2B5EF4-FFF2-40B4-BE49-F238E27FC236}">
                <a16:creationId xmlns:a16="http://schemas.microsoft.com/office/drawing/2014/main" id="{484C27F0-9745-4531-8B31-819F60B9EB6F}"/>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a:extLst>
              <a:ext uri="{FF2B5EF4-FFF2-40B4-BE49-F238E27FC236}">
                <a16:creationId xmlns:a16="http://schemas.microsoft.com/office/drawing/2014/main" id="{335D5251-C5E7-4869-B7B9-26A6AFF02037}"/>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3A52B52-76B7-4956-AF20-B50B98F2D359}"/>
              </a:ext>
            </a:extLst>
          </p:cNvPr>
          <p:cNvSpPr>
            <a:spLocks noGrp="1" noChangeArrowheads="1"/>
          </p:cNvSpPr>
          <p:nvPr>
            <p:ph type="sldNum"/>
          </p:nvPr>
        </p:nvSpPr>
        <p:spPr>
          <a:ln/>
        </p:spPr>
        <p:txBody>
          <a:bodyPr/>
          <a:lstStyle/>
          <a:p>
            <a:fld id="{2A2D7B38-ACCB-4E2C-8779-A954E91B26F6}" type="slidenum">
              <a:rPr lang="pt-BR" altLang="pt-BR"/>
              <a:pPr/>
              <a:t>16</a:t>
            </a:fld>
            <a:endParaRPr lang="pt-BR" altLang="pt-BR"/>
          </a:p>
        </p:txBody>
      </p:sp>
      <p:sp>
        <p:nvSpPr>
          <p:cNvPr id="82945" name="Rectangle 1">
            <a:extLst>
              <a:ext uri="{FF2B5EF4-FFF2-40B4-BE49-F238E27FC236}">
                <a16:creationId xmlns:a16="http://schemas.microsoft.com/office/drawing/2014/main" id="{A57555DF-05E4-48DC-9221-DFEA782958FA}"/>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6" name="Rectangle 2">
            <a:extLst>
              <a:ext uri="{FF2B5EF4-FFF2-40B4-BE49-F238E27FC236}">
                <a16:creationId xmlns:a16="http://schemas.microsoft.com/office/drawing/2014/main" id="{35650A35-E23A-493F-991F-3E5D41C00AAC}"/>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0433FD3-0731-4A73-95D2-2550E0C87D2E}"/>
              </a:ext>
            </a:extLst>
          </p:cNvPr>
          <p:cNvSpPr>
            <a:spLocks noGrp="1" noChangeArrowheads="1"/>
          </p:cNvSpPr>
          <p:nvPr>
            <p:ph type="sldNum"/>
          </p:nvPr>
        </p:nvSpPr>
        <p:spPr>
          <a:ln/>
        </p:spPr>
        <p:txBody>
          <a:bodyPr/>
          <a:lstStyle/>
          <a:p>
            <a:fld id="{6CD3A465-E905-48C6-BD7C-E94BDC54640F}" type="slidenum">
              <a:rPr lang="pt-BR" altLang="pt-BR"/>
              <a:pPr/>
              <a:t>17</a:t>
            </a:fld>
            <a:endParaRPr lang="pt-BR" altLang="pt-BR"/>
          </a:p>
        </p:txBody>
      </p:sp>
      <p:sp>
        <p:nvSpPr>
          <p:cNvPr id="83969" name="Rectangle 1">
            <a:extLst>
              <a:ext uri="{FF2B5EF4-FFF2-40B4-BE49-F238E27FC236}">
                <a16:creationId xmlns:a16="http://schemas.microsoft.com/office/drawing/2014/main" id="{66F706E7-6097-4753-AC2E-7B16573ADA3D}"/>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0" name="Rectangle 2">
            <a:extLst>
              <a:ext uri="{FF2B5EF4-FFF2-40B4-BE49-F238E27FC236}">
                <a16:creationId xmlns:a16="http://schemas.microsoft.com/office/drawing/2014/main" id="{F5B64D7F-A433-4D31-9237-3FC32D9CDE75}"/>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C955081-C530-475C-8A68-4241D804429A}"/>
              </a:ext>
            </a:extLst>
          </p:cNvPr>
          <p:cNvSpPr>
            <a:spLocks noGrp="1" noChangeArrowheads="1"/>
          </p:cNvSpPr>
          <p:nvPr>
            <p:ph type="sldNum"/>
          </p:nvPr>
        </p:nvSpPr>
        <p:spPr>
          <a:ln/>
        </p:spPr>
        <p:txBody>
          <a:bodyPr/>
          <a:lstStyle/>
          <a:p>
            <a:fld id="{C3C89AB1-AE4C-4497-9AF5-99F0E9BDF899}" type="slidenum">
              <a:rPr lang="pt-BR" altLang="pt-BR"/>
              <a:pPr/>
              <a:t>18</a:t>
            </a:fld>
            <a:endParaRPr lang="pt-BR" altLang="pt-BR"/>
          </a:p>
        </p:txBody>
      </p:sp>
      <p:sp>
        <p:nvSpPr>
          <p:cNvPr id="84993" name="Rectangle 1">
            <a:extLst>
              <a:ext uri="{FF2B5EF4-FFF2-40B4-BE49-F238E27FC236}">
                <a16:creationId xmlns:a16="http://schemas.microsoft.com/office/drawing/2014/main" id="{57421D7C-CEA8-4D03-9FA6-AFF20B431666}"/>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a:extLst>
              <a:ext uri="{FF2B5EF4-FFF2-40B4-BE49-F238E27FC236}">
                <a16:creationId xmlns:a16="http://schemas.microsoft.com/office/drawing/2014/main" id="{62AC3DFF-723C-44FC-B57E-4AAD571EB24D}"/>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0ACFAC4-15B0-4B21-8B21-C52064D8590C}"/>
              </a:ext>
            </a:extLst>
          </p:cNvPr>
          <p:cNvSpPr>
            <a:spLocks noGrp="1" noChangeArrowheads="1"/>
          </p:cNvSpPr>
          <p:nvPr>
            <p:ph type="sldNum"/>
          </p:nvPr>
        </p:nvSpPr>
        <p:spPr>
          <a:ln/>
        </p:spPr>
        <p:txBody>
          <a:bodyPr/>
          <a:lstStyle/>
          <a:p>
            <a:fld id="{4105B393-30C4-44C3-A571-E3401A46EBA6}" type="slidenum">
              <a:rPr lang="pt-BR" altLang="pt-BR"/>
              <a:pPr/>
              <a:t>19</a:t>
            </a:fld>
            <a:endParaRPr lang="pt-BR" altLang="pt-BR"/>
          </a:p>
        </p:txBody>
      </p:sp>
      <p:sp>
        <p:nvSpPr>
          <p:cNvPr id="86017" name="Rectangle 1">
            <a:extLst>
              <a:ext uri="{FF2B5EF4-FFF2-40B4-BE49-F238E27FC236}">
                <a16:creationId xmlns:a16="http://schemas.microsoft.com/office/drawing/2014/main" id="{0892399B-CC4F-49BA-8770-03D94AB1C8EC}"/>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8" name="Rectangle 2">
            <a:extLst>
              <a:ext uri="{FF2B5EF4-FFF2-40B4-BE49-F238E27FC236}">
                <a16:creationId xmlns:a16="http://schemas.microsoft.com/office/drawing/2014/main" id="{098346FD-B61B-41A3-97C8-9BA97C879013}"/>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D589CFF-188F-4438-82A9-FAE351781EB5}"/>
              </a:ext>
            </a:extLst>
          </p:cNvPr>
          <p:cNvSpPr>
            <a:spLocks noGrp="1" noChangeArrowheads="1"/>
          </p:cNvSpPr>
          <p:nvPr>
            <p:ph type="sldNum"/>
          </p:nvPr>
        </p:nvSpPr>
        <p:spPr>
          <a:ln/>
        </p:spPr>
        <p:txBody>
          <a:bodyPr/>
          <a:lstStyle/>
          <a:p>
            <a:fld id="{3EAB6F6A-B5FB-4337-A550-8021DA0166E6}" type="slidenum">
              <a:rPr lang="pt-BR" altLang="pt-BR"/>
              <a:pPr/>
              <a:t>20</a:t>
            </a:fld>
            <a:endParaRPr lang="pt-BR" altLang="pt-BR"/>
          </a:p>
        </p:txBody>
      </p:sp>
      <p:sp>
        <p:nvSpPr>
          <p:cNvPr id="87041" name="Rectangle 1">
            <a:extLst>
              <a:ext uri="{FF2B5EF4-FFF2-40B4-BE49-F238E27FC236}">
                <a16:creationId xmlns:a16="http://schemas.microsoft.com/office/drawing/2014/main" id="{2319F618-09CB-4FA7-AF5A-99449D165122}"/>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a:extLst>
              <a:ext uri="{FF2B5EF4-FFF2-40B4-BE49-F238E27FC236}">
                <a16:creationId xmlns:a16="http://schemas.microsoft.com/office/drawing/2014/main" id="{BD962A3A-5414-4CBF-BF9D-4AAD94A931E8}"/>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D38EDC0-EDD4-403C-B25E-D290C1DE7A92}"/>
              </a:ext>
            </a:extLst>
          </p:cNvPr>
          <p:cNvSpPr>
            <a:spLocks noGrp="1" noChangeArrowheads="1"/>
          </p:cNvSpPr>
          <p:nvPr>
            <p:ph type="sldNum"/>
          </p:nvPr>
        </p:nvSpPr>
        <p:spPr>
          <a:ln/>
        </p:spPr>
        <p:txBody>
          <a:bodyPr/>
          <a:lstStyle/>
          <a:p>
            <a:fld id="{8887DDD6-68FF-46F8-8290-2D663467A9F9}" type="slidenum">
              <a:rPr lang="pt-BR" altLang="pt-BR"/>
              <a:pPr/>
              <a:t>21</a:t>
            </a:fld>
            <a:endParaRPr lang="pt-BR" altLang="pt-BR"/>
          </a:p>
        </p:txBody>
      </p:sp>
      <p:sp>
        <p:nvSpPr>
          <p:cNvPr id="88065" name="Rectangle 1">
            <a:extLst>
              <a:ext uri="{FF2B5EF4-FFF2-40B4-BE49-F238E27FC236}">
                <a16:creationId xmlns:a16="http://schemas.microsoft.com/office/drawing/2014/main" id="{82F85D30-F8C4-4DBA-972B-6DDE38D0834B}"/>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a:extLst>
              <a:ext uri="{FF2B5EF4-FFF2-40B4-BE49-F238E27FC236}">
                <a16:creationId xmlns:a16="http://schemas.microsoft.com/office/drawing/2014/main" id="{159CC448-5D0C-4959-86AC-B6351E9F89BB}"/>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3404912-E342-4ACC-8451-314653EC1950}"/>
              </a:ext>
            </a:extLst>
          </p:cNvPr>
          <p:cNvSpPr>
            <a:spLocks noGrp="1" noChangeArrowheads="1"/>
          </p:cNvSpPr>
          <p:nvPr>
            <p:ph type="sldNum"/>
          </p:nvPr>
        </p:nvSpPr>
        <p:spPr>
          <a:ln/>
        </p:spPr>
        <p:txBody>
          <a:bodyPr/>
          <a:lstStyle/>
          <a:p>
            <a:fld id="{D0733C73-9EB2-4A65-AA7D-8E063A1594A9}" type="slidenum">
              <a:rPr lang="pt-BR" altLang="pt-BR"/>
              <a:pPr/>
              <a:t>22</a:t>
            </a:fld>
            <a:endParaRPr lang="pt-BR" altLang="pt-BR"/>
          </a:p>
        </p:txBody>
      </p:sp>
      <p:sp>
        <p:nvSpPr>
          <p:cNvPr id="89089" name="Rectangle 1">
            <a:extLst>
              <a:ext uri="{FF2B5EF4-FFF2-40B4-BE49-F238E27FC236}">
                <a16:creationId xmlns:a16="http://schemas.microsoft.com/office/drawing/2014/main" id="{584C7C56-DBB2-42A9-B514-C35BB17DE37D}"/>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a:extLst>
              <a:ext uri="{FF2B5EF4-FFF2-40B4-BE49-F238E27FC236}">
                <a16:creationId xmlns:a16="http://schemas.microsoft.com/office/drawing/2014/main" id="{B2226F9B-4C59-4795-9143-7A48C98B42FA}"/>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45DBC34-F5C8-4F27-9531-6B2404FEE0DC}"/>
              </a:ext>
            </a:extLst>
          </p:cNvPr>
          <p:cNvSpPr>
            <a:spLocks noGrp="1" noChangeArrowheads="1"/>
          </p:cNvSpPr>
          <p:nvPr>
            <p:ph type="sldNum"/>
          </p:nvPr>
        </p:nvSpPr>
        <p:spPr>
          <a:ln/>
        </p:spPr>
        <p:txBody>
          <a:bodyPr/>
          <a:lstStyle/>
          <a:p>
            <a:fld id="{0E829C74-6ACC-43C8-8434-AFB3D42F3DD6}" type="slidenum">
              <a:rPr lang="pt-BR" altLang="pt-BR"/>
              <a:pPr/>
              <a:t>23</a:t>
            </a:fld>
            <a:endParaRPr lang="pt-BR" altLang="pt-BR"/>
          </a:p>
        </p:txBody>
      </p:sp>
      <p:sp>
        <p:nvSpPr>
          <p:cNvPr id="90113" name="Rectangle 1">
            <a:extLst>
              <a:ext uri="{FF2B5EF4-FFF2-40B4-BE49-F238E27FC236}">
                <a16:creationId xmlns:a16="http://schemas.microsoft.com/office/drawing/2014/main" id="{4606C47E-BE90-4AF8-B93F-1ED8993AC178}"/>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a:extLst>
              <a:ext uri="{FF2B5EF4-FFF2-40B4-BE49-F238E27FC236}">
                <a16:creationId xmlns:a16="http://schemas.microsoft.com/office/drawing/2014/main" id="{C4ADB0ED-F985-43D0-A912-362A59E8953D}"/>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75A49BD-1FD8-4A16-8094-EF517BBB2A56}"/>
              </a:ext>
            </a:extLst>
          </p:cNvPr>
          <p:cNvSpPr>
            <a:spLocks noGrp="1" noChangeArrowheads="1"/>
          </p:cNvSpPr>
          <p:nvPr>
            <p:ph type="sldNum"/>
          </p:nvPr>
        </p:nvSpPr>
        <p:spPr>
          <a:ln/>
        </p:spPr>
        <p:txBody>
          <a:bodyPr/>
          <a:lstStyle/>
          <a:p>
            <a:fld id="{D3B85A38-3C1C-4D38-A6E9-60EF75F6F886}" type="slidenum">
              <a:rPr lang="pt-BR" altLang="pt-BR"/>
              <a:pPr/>
              <a:t>24</a:t>
            </a:fld>
            <a:endParaRPr lang="pt-BR" altLang="pt-BR"/>
          </a:p>
        </p:txBody>
      </p:sp>
      <p:sp>
        <p:nvSpPr>
          <p:cNvPr id="91137" name="Rectangle 1">
            <a:extLst>
              <a:ext uri="{FF2B5EF4-FFF2-40B4-BE49-F238E27FC236}">
                <a16:creationId xmlns:a16="http://schemas.microsoft.com/office/drawing/2014/main" id="{2234F922-6682-4B39-9AED-FFF72E69B5BD}"/>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DCF0951D-80D6-49AC-B445-E945B240E85F}"/>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95412A7-C102-452F-8E90-30585DC10701}"/>
              </a:ext>
            </a:extLst>
          </p:cNvPr>
          <p:cNvSpPr>
            <a:spLocks noGrp="1" noChangeArrowheads="1"/>
          </p:cNvSpPr>
          <p:nvPr>
            <p:ph type="sldNum"/>
          </p:nvPr>
        </p:nvSpPr>
        <p:spPr>
          <a:ln/>
        </p:spPr>
        <p:txBody>
          <a:bodyPr/>
          <a:lstStyle/>
          <a:p>
            <a:fld id="{4FD54986-ADC5-489E-BB1D-20979D1F36B6}" type="slidenum">
              <a:rPr lang="pt-BR" altLang="pt-BR"/>
              <a:pPr/>
              <a:t>2</a:t>
            </a:fld>
            <a:endParaRPr lang="pt-BR" altLang="pt-BR"/>
          </a:p>
        </p:txBody>
      </p:sp>
      <p:sp>
        <p:nvSpPr>
          <p:cNvPr id="73729" name="Rectangle 1">
            <a:extLst>
              <a:ext uri="{FF2B5EF4-FFF2-40B4-BE49-F238E27FC236}">
                <a16:creationId xmlns:a16="http://schemas.microsoft.com/office/drawing/2014/main" id="{6E4F218D-4178-4622-A3E1-FAD4DB549AD9}"/>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a:extLst>
              <a:ext uri="{FF2B5EF4-FFF2-40B4-BE49-F238E27FC236}">
                <a16:creationId xmlns:a16="http://schemas.microsoft.com/office/drawing/2014/main" id="{24FD3D34-1F41-4F32-877F-3524C77515DD}"/>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FDBA15A-BFB6-414B-9BBA-B9FE6FE7D8EC}"/>
              </a:ext>
            </a:extLst>
          </p:cNvPr>
          <p:cNvSpPr>
            <a:spLocks noGrp="1" noChangeArrowheads="1"/>
          </p:cNvSpPr>
          <p:nvPr>
            <p:ph type="sldNum"/>
          </p:nvPr>
        </p:nvSpPr>
        <p:spPr>
          <a:ln/>
        </p:spPr>
        <p:txBody>
          <a:bodyPr/>
          <a:lstStyle/>
          <a:p>
            <a:fld id="{3C55DAD6-3C68-4C2A-A36B-81F2E03FC469}" type="slidenum">
              <a:rPr lang="pt-BR" altLang="pt-BR"/>
              <a:pPr/>
              <a:t>25</a:t>
            </a:fld>
            <a:endParaRPr lang="pt-BR" altLang="pt-BR"/>
          </a:p>
        </p:txBody>
      </p:sp>
      <p:sp>
        <p:nvSpPr>
          <p:cNvPr id="92161" name="Rectangle 1">
            <a:extLst>
              <a:ext uri="{FF2B5EF4-FFF2-40B4-BE49-F238E27FC236}">
                <a16:creationId xmlns:a16="http://schemas.microsoft.com/office/drawing/2014/main" id="{5E33CE67-720F-4C8E-84D6-67124C7AF817}"/>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a:extLst>
              <a:ext uri="{FF2B5EF4-FFF2-40B4-BE49-F238E27FC236}">
                <a16:creationId xmlns:a16="http://schemas.microsoft.com/office/drawing/2014/main" id="{BAF68A8A-E135-4D6E-B7D0-C8FD2B6A3DF2}"/>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21C9800-C506-44E2-8C8A-579E26909603}"/>
              </a:ext>
            </a:extLst>
          </p:cNvPr>
          <p:cNvSpPr>
            <a:spLocks noGrp="1" noChangeArrowheads="1"/>
          </p:cNvSpPr>
          <p:nvPr>
            <p:ph type="sldNum"/>
          </p:nvPr>
        </p:nvSpPr>
        <p:spPr>
          <a:ln/>
        </p:spPr>
        <p:txBody>
          <a:bodyPr/>
          <a:lstStyle/>
          <a:p>
            <a:fld id="{3F4C3343-54F8-4F3F-B6A4-C8AFF5E73ECE}" type="slidenum">
              <a:rPr lang="pt-BR" altLang="pt-BR"/>
              <a:pPr/>
              <a:t>26</a:t>
            </a:fld>
            <a:endParaRPr lang="pt-BR" altLang="pt-BR"/>
          </a:p>
        </p:txBody>
      </p:sp>
      <p:sp>
        <p:nvSpPr>
          <p:cNvPr id="93185" name="Rectangle 1">
            <a:extLst>
              <a:ext uri="{FF2B5EF4-FFF2-40B4-BE49-F238E27FC236}">
                <a16:creationId xmlns:a16="http://schemas.microsoft.com/office/drawing/2014/main" id="{0B0D8AE8-697D-488C-9113-8E4A049C16AF}"/>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a:extLst>
              <a:ext uri="{FF2B5EF4-FFF2-40B4-BE49-F238E27FC236}">
                <a16:creationId xmlns:a16="http://schemas.microsoft.com/office/drawing/2014/main" id="{40742A83-84B7-40C6-9B15-EB591B3C444E}"/>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6A8038E-BE82-4D35-991B-6F3A6BDD0EEE}"/>
              </a:ext>
            </a:extLst>
          </p:cNvPr>
          <p:cNvSpPr>
            <a:spLocks noGrp="1" noChangeArrowheads="1"/>
          </p:cNvSpPr>
          <p:nvPr>
            <p:ph type="sldNum"/>
          </p:nvPr>
        </p:nvSpPr>
        <p:spPr>
          <a:ln/>
        </p:spPr>
        <p:txBody>
          <a:bodyPr/>
          <a:lstStyle/>
          <a:p>
            <a:fld id="{AF2AE468-A5F3-4D8C-AF0D-38B7E71A05C2}" type="slidenum">
              <a:rPr lang="pt-BR" altLang="pt-BR"/>
              <a:pPr/>
              <a:t>27</a:t>
            </a:fld>
            <a:endParaRPr lang="pt-BR" altLang="pt-BR"/>
          </a:p>
        </p:txBody>
      </p:sp>
      <p:sp>
        <p:nvSpPr>
          <p:cNvPr id="94209" name="Rectangle 1">
            <a:extLst>
              <a:ext uri="{FF2B5EF4-FFF2-40B4-BE49-F238E27FC236}">
                <a16:creationId xmlns:a16="http://schemas.microsoft.com/office/drawing/2014/main" id="{F3256838-7D95-45A2-8585-74A3C398F03F}"/>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a:extLst>
              <a:ext uri="{FF2B5EF4-FFF2-40B4-BE49-F238E27FC236}">
                <a16:creationId xmlns:a16="http://schemas.microsoft.com/office/drawing/2014/main" id="{2CF96928-7630-4AEA-A8DF-23326D17B1C4}"/>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1997641-4D67-4B17-828D-5FA4A4D90842}"/>
              </a:ext>
            </a:extLst>
          </p:cNvPr>
          <p:cNvSpPr>
            <a:spLocks noGrp="1" noChangeArrowheads="1"/>
          </p:cNvSpPr>
          <p:nvPr>
            <p:ph type="sldNum"/>
          </p:nvPr>
        </p:nvSpPr>
        <p:spPr>
          <a:ln/>
        </p:spPr>
        <p:txBody>
          <a:bodyPr/>
          <a:lstStyle/>
          <a:p>
            <a:fld id="{E8C6F46F-A260-4B68-8449-3C7ABE850229}" type="slidenum">
              <a:rPr lang="pt-BR" altLang="pt-BR"/>
              <a:pPr/>
              <a:t>28</a:t>
            </a:fld>
            <a:endParaRPr lang="pt-BR" altLang="pt-BR"/>
          </a:p>
        </p:txBody>
      </p:sp>
      <p:sp>
        <p:nvSpPr>
          <p:cNvPr id="95233" name="Rectangle 1">
            <a:extLst>
              <a:ext uri="{FF2B5EF4-FFF2-40B4-BE49-F238E27FC236}">
                <a16:creationId xmlns:a16="http://schemas.microsoft.com/office/drawing/2014/main" id="{DEB4EAD0-1C93-451D-AA57-6B313C0711F7}"/>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a:extLst>
              <a:ext uri="{FF2B5EF4-FFF2-40B4-BE49-F238E27FC236}">
                <a16:creationId xmlns:a16="http://schemas.microsoft.com/office/drawing/2014/main" id="{7D5DC294-8CF5-4D7D-B9D5-F86C9369986C}"/>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C56D7BD-4C13-4FA4-A627-DC24C1E267C4}"/>
              </a:ext>
            </a:extLst>
          </p:cNvPr>
          <p:cNvSpPr>
            <a:spLocks noGrp="1" noChangeArrowheads="1"/>
          </p:cNvSpPr>
          <p:nvPr>
            <p:ph type="sldNum"/>
          </p:nvPr>
        </p:nvSpPr>
        <p:spPr>
          <a:ln/>
        </p:spPr>
        <p:txBody>
          <a:bodyPr/>
          <a:lstStyle/>
          <a:p>
            <a:fld id="{D5C24F5C-9C8E-4186-A7A0-B6B5F64F5E35}" type="slidenum">
              <a:rPr lang="pt-BR" altLang="pt-BR"/>
              <a:pPr/>
              <a:t>29</a:t>
            </a:fld>
            <a:endParaRPr lang="pt-BR" altLang="pt-BR"/>
          </a:p>
        </p:txBody>
      </p:sp>
      <p:sp>
        <p:nvSpPr>
          <p:cNvPr id="96257" name="Rectangle 1">
            <a:extLst>
              <a:ext uri="{FF2B5EF4-FFF2-40B4-BE49-F238E27FC236}">
                <a16:creationId xmlns:a16="http://schemas.microsoft.com/office/drawing/2014/main" id="{41A73B12-243E-4CCC-BE61-7826FC6E8E3D}"/>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a:extLst>
              <a:ext uri="{FF2B5EF4-FFF2-40B4-BE49-F238E27FC236}">
                <a16:creationId xmlns:a16="http://schemas.microsoft.com/office/drawing/2014/main" id="{0C03251D-1E20-457B-A6DA-2D642E61B46A}"/>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81A0C58-B499-44A0-9D8E-A3C35D7FB279}"/>
              </a:ext>
            </a:extLst>
          </p:cNvPr>
          <p:cNvSpPr>
            <a:spLocks noGrp="1" noChangeArrowheads="1"/>
          </p:cNvSpPr>
          <p:nvPr>
            <p:ph type="sldNum"/>
          </p:nvPr>
        </p:nvSpPr>
        <p:spPr>
          <a:ln/>
        </p:spPr>
        <p:txBody>
          <a:bodyPr/>
          <a:lstStyle/>
          <a:p>
            <a:fld id="{9B859D7E-E655-49DE-864D-4DEAE365A40B}" type="slidenum">
              <a:rPr lang="pt-BR" altLang="pt-BR"/>
              <a:pPr/>
              <a:t>30</a:t>
            </a:fld>
            <a:endParaRPr lang="pt-BR" altLang="pt-BR"/>
          </a:p>
        </p:txBody>
      </p:sp>
      <p:sp>
        <p:nvSpPr>
          <p:cNvPr id="97281" name="Rectangle 1">
            <a:extLst>
              <a:ext uri="{FF2B5EF4-FFF2-40B4-BE49-F238E27FC236}">
                <a16:creationId xmlns:a16="http://schemas.microsoft.com/office/drawing/2014/main" id="{2CAE07CD-4EE4-43FA-AF50-DDD78463E624}"/>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a:extLst>
              <a:ext uri="{FF2B5EF4-FFF2-40B4-BE49-F238E27FC236}">
                <a16:creationId xmlns:a16="http://schemas.microsoft.com/office/drawing/2014/main" id="{A4E6C463-39A7-404E-8B78-CAC9E2E497B4}"/>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78F56DB-FF7A-4AA3-812D-854AA4095C10}"/>
              </a:ext>
            </a:extLst>
          </p:cNvPr>
          <p:cNvSpPr>
            <a:spLocks noGrp="1" noChangeArrowheads="1"/>
          </p:cNvSpPr>
          <p:nvPr>
            <p:ph type="sldNum"/>
          </p:nvPr>
        </p:nvSpPr>
        <p:spPr>
          <a:ln/>
        </p:spPr>
        <p:txBody>
          <a:bodyPr/>
          <a:lstStyle/>
          <a:p>
            <a:fld id="{3D5EE393-CFFF-46F8-B0C2-25CC8295037B}" type="slidenum">
              <a:rPr lang="pt-BR" altLang="pt-BR"/>
              <a:pPr/>
              <a:t>31</a:t>
            </a:fld>
            <a:endParaRPr lang="pt-BR" altLang="pt-BR"/>
          </a:p>
        </p:txBody>
      </p:sp>
      <p:sp>
        <p:nvSpPr>
          <p:cNvPr id="98305" name="Rectangle 1">
            <a:extLst>
              <a:ext uri="{FF2B5EF4-FFF2-40B4-BE49-F238E27FC236}">
                <a16:creationId xmlns:a16="http://schemas.microsoft.com/office/drawing/2014/main" id="{9F5EED6A-36B0-433B-A1A0-BF7CDF5E5720}"/>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D7CE1B69-63D3-477E-9D51-0B6770B5AF09}"/>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4196430-3CEC-4216-9482-3DCD157AD8AF}"/>
              </a:ext>
            </a:extLst>
          </p:cNvPr>
          <p:cNvSpPr>
            <a:spLocks noGrp="1" noChangeArrowheads="1"/>
          </p:cNvSpPr>
          <p:nvPr>
            <p:ph type="sldNum"/>
          </p:nvPr>
        </p:nvSpPr>
        <p:spPr>
          <a:ln/>
        </p:spPr>
        <p:txBody>
          <a:bodyPr/>
          <a:lstStyle/>
          <a:p>
            <a:fld id="{3FE2DAC2-BACF-4B6B-AA1B-F810A92E8FD0}" type="slidenum">
              <a:rPr lang="pt-BR" altLang="pt-BR"/>
              <a:pPr/>
              <a:t>32</a:t>
            </a:fld>
            <a:endParaRPr lang="pt-BR" altLang="pt-BR"/>
          </a:p>
        </p:txBody>
      </p:sp>
      <p:sp>
        <p:nvSpPr>
          <p:cNvPr id="99329" name="Rectangle 1">
            <a:extLst>
              <a:ext uri="{FF2B5EF4-FFF2-40B4-BE49-F238E27FC236}">
                <a16:creationId xmlns:a16="http://schemas.microsoft.com/office/drawing/2014/main" id="{C7010D6A-679F-46EB-91B7-A380FEB36E9C}"/>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25352E6E-DB3A-4A2A-BAAA-6CC7433ACAC7}"/>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42D5BAD-D82B-487D-86C8-B63A2852C182}"/>
              </a:ext>
            </a:extLst>
          </p:cNvPr>
          <p:cNvSpPr>
            <a:spLocks noGrp="1" noChangeArrowheads="1"/>
          </p:cNvSpPr>
          <p:nvPr>
            <p:ph type="sldNum"/>
          </p:nvPr>
        </p:nvSpPr>
        <p:spPr>
          <a:ln/>
        </p:spPr>
        <p:txBody>
          <a:bodyPr/>
          <a:lstStyle/>
          <a:p>
            <a:fld id="{875071AD-23FD-45CF-8A9A-7AA95DB0D8E3}" type="slidenum">
              <a:rPr lang="pt-BR" altLang="pt-BR"/>
              <a:pPr/>
              <a:t>33</a:t>
            </a:fld>
            <a:endParaRPr lang="pt-BR" altLang="pt-BR"/>
          </a:p>
        </p:txBody>
      </p:sp>
      <p:sp>
        <p:nvSpPr>
          <p:cNvPr id="100353" name="Rectangle 1">
            <a:extLst>
              <a:ext uri="{FF2B5EF4-FFF2-40B4-BE49-F238E27FC236}">
                <a16:creationId xmlns:a16="http://schemas.microsoft.com/office/drawing/2014/main" id="{67CCBD3E-1637-42CD-BFAF-DD15E2980203}"/>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78368326-1F45-4FAD-9FFC-C6C962E33764}"/>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B8DE426-FFE2-4BA6-AD69-81DD98A96572}"/>
              </a:ext>
            </a:extLst>
          </p:cNvPr>
          <p:cNvSpPr>
            <a:spLocks noGrp="1" noChangeArrowheads="1"/>
          </p:cNvSpPr>
          <p:nvPr>
            <p:ph type="sldNum"/>
          </p:nvPr>
        </p:nvSpPr>
        <p:spPr>
          <a:ln/>
        </p:spPr>
        <p:txBody>
          <a:bodyPr/>
          <a:lstStyle/>
          <a:p>
            <a:fld id="{ADEC2B35-5CC1-46D6-B60C-15E40A7B56FC}" type="slidenum">
              <a:rPr lang="pt-BR" altLang="pt-BR"/>
              <a:pPr/>
              <a:t>34</a:t>
            </a:fld>
            <a:endParaRPr lang="pt-BR" altLang="pt-BR"/>
          </a:p>
        </p:txBody>
      </p:sp>
      <p:sp>
        <p:nvSpPr>
          <p:cNvPr id="101377" name="Rectangle 1">
            <a:extLst>
              <a:ext uri="{FF2B5EF4-FFF2-40B4-BE49-F238E27FC236}">
                <a16:creationId xmlns:a16="http://schemas.microsoft.com/office/drawing/2014/main" id="{01EBE3C9-8007-4775-B937-7047ACB6DEAB}"/>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888CB878-D9F3-47D1-AD6B-6023033C8015}"/>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87853C3-28AF-40D5-A095-8614BBA37FB1}"/>
              </a:ext>
            </a:extLst>
          </p:cNvPr>
          <p:cNvSpPr>
            <a:spLocks noGrp="1" noChangeArrowheads="1"/>
          </p:cNvSpPr>
          <p:nvPr>
            <p:ph type="sldNum"/>
          </p:nvPr>
        </p:nvSpPr>
        <p:spPr>
          <a:ln/>
        </p:spPr>
        <p:txBody>
          <a:bodyPr/>
          <a:lstStyle/>
          <a:p>
            <a:fld id="{64EFAF4B-8A73-4F9B-AB40-98FC000E516A}" type="slidenum">
              <a:rPr lang="pt-BR" altLang="pt-BR"/>
              <a:pPr/>
              <a:t>3</a:t>
            </a:fld>
            <a:endParaRPr lang="pt-BR" altLang="pt-BR"/>
          </a:p>
        </p:txBody>
      </p:sp>
      <p:sp>
        <p:nvSpPr>
          <p:cNvPr id="74753" name="Rectangle 1">
            <a:extLst>
              <a:ext uri="{FF2B5EF4-FFF2-40B4-BE49-F238E27FC236}">
                <a16:creationId xmlns:a16="http://schemas.microsoft.com/office/drawing/2014/main" id="{8F0EE2B7-2FC0-4843-9199-7B5E425BD874}"/>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a:extLst>
              <a:ext uri="{FF2B5EF4-FFF2-40B4-BE49-F238E27FC236}">
                <a16:creationId xmlns:a16="http://schemas.microsoft.com/office/drawing/2014/main" id="{1E900C63-4A2E-4129-8B9B-1C0FB78966B8}"/>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FF4354B-028D-4B22-97F3-6AF36CFC3A11}"/>
              </a:ext>
            </a:extLst>
          </p:cNvPr>
          <p:cNvSpPr>
            <a:spLocks noGrp="1" noChangeArrowheads="1"/>
          </p:cNvSpPr>
          <p:nvPr>
            <p:ph type="sldNum"/>
          </p:nvPr>
        </p:nvSpPr>
        <p:spPr>
          <a:ln/>
        </p:spPr>
        <p:txBody>
          <a:bodyPr/>
          <a:lstStyle/>
          <a:p>
            <a:fld id="{9CA47A0A-DCD6-4622-9770-B979D46B6E52}" type="slidenum">
              <a:rPr lang="pt-BR" altLang="pt-BR"/>
              <a:pPr/>
              <a:t>35</a:t>
            </a:fld>
            <a:endParaRPr lang="pt-BR" altLang="pt-BR"/>
          </a:p>
        </p:txBody>
      </p:sp>
      <p:sp>
        <p:nvSpPr>
          <p:cNvPr id="102401" name="Rectangle 1">
            <a:extLst>
              <a:ext uri="{FF2B5EF4-FFF2-40B4-BE49-F238E27FC236}">
                <a16:creationId xmlns:a16="http://schemas.microsoft.com/office/drawing/2014/main" id="{C17BBDEC-3C84-4C8C-917E-3C86E7D0ADB9}"/>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3BB797CC-6E96-4BAE-B74C-F5D02CC80E37}"/>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A28B4BE-81D0-486E-B66A-3085E9B3B7B2}"/>
              </a:ext>
            </a:extLst>
          </p:cNvPr>
          <p:cNvSpPr>
            <a:spLocks noGrp="1" noChangeArrowheads="1"/>
          </p:cNvSpPr>
          <p:nvPr>
            <p:ph type="sldNum"/>
          </p:nvPr>
        </p:nvSpPr>
        <p:spPr>
          <a:ln/>
        </p:spPr>
        <p:txBody>
          <a:bodyPr/>
          <a:lstStyle/>
          <a:p>
            <a:fld id="{645E0487-9D44-4B47-876F-2540628666EB}" type="slidenum">
              <a:rPr lang="pt-BR" altLang="pt-BR"/>
              <a:pPr/>
              <a:t>36</a:t>
            </a:fld>
            <a:endParaRPr lang="pt-BR" altLang="pt-BR"/>
          </a:p>
        </p:txBody>
      </p:sp>
      <p:sp>
        <p:nvSpPr>
          <p:cNvPr id="103425" name="Rectangle 1">
            <a:extLst>
              <a:ext uri="{FF2B5EF4-FFF2-40B4-BE49-F238E27FC236}">
                <a16:creationId xmlns:a16="http://schemas.microsoft.com/office/drawing/2014/main" id="{F10F3DF6-56E2-4873-9ECD-147FD1A5B5F0}"/>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1C8FC31F-B3A7-4DE5-9079-ED20DB6254E3}"/>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9FB73FC-A419-45BB-B6B2-1E52D487EB19}"/>
              </a:ext>
            </a:extLst>
          </p:cNvPr>
          <p:cNvSpPr>
            <a:spLocks noGrp="1" noChangeArrowheads="1"/>
          </p:cNvSpPr>
          <p:nvPr>
            <p:ph type="sldNum"/>
          </p:nvPr>
        </p:nvSpPr>
        <p:spPr>
          <a:ln/>
        </p:spPr>
        <p:txBody>
          <a:bodyPr/>
          <a:lstStyle/>
          <a:p>
            <a:fld id="{6AF2ACDB-DD58-4F24-ADD3-54792A03009A}" type="slidenum">
              <a:rPr lang="pt-BR" altLang="pt-BR"/>
              <a:pPr/>
              <a:t>37</a:t>
            </a:fld>
            <a:endParaRPr lang="pt-BR" altLang="pt-BR"/>
          </a:p>
        </p:txBody>
      </p:sp>
      <p:sp>
        <p:nvSpPr>
          <p:cNvPr id="104449" name="Rectangle 1">
            <a:extLst>
              <a:ext uri="{FF2B5EF4-FFF2-40B4-BE49-F238E27FC236}">
                <a16:creationId xmlns:a16="http://schemas.microsoft.com/office/drawing/2014/main" id="{15609D65-4C82-468D-BD01-D082161DC236}"/>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1CE02B6C-CE1A-4741-AF7D-C9C4CC0AE2E3}"/>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079B25D-2340-4461-81DC-6D07AD3713F2}"/>
              </a:ext>
            </a:extLst>
          </p:cNvPr>
          <p:cNvSpPr>
            <a:spLocks noGrp="1" noChangeArrowheads="1"/>
          </p:cNvSpPr>
          <p:nvPr>
            <p:ph type="sldNum"/>
          </p:nvPr>
        </p:nvSpPr>
        <p:spPr>
          <a:ln/>
        </p:spPr>
        <p:txBody>
          <a:bodyPr/>
          <a:lstStyle/>
          <a:p>
            <a:fld id="{4B06C65F-E8C0-4278-B93F-13640AE17260}" type="slidenum">
              <a:rPr lang="pt-BR" altLang="pt-BR"/>
              <a:pPr/>
              <a:t>38</a:t>
            </a:fld>
            <a:endParaRPr lang="pt-BR" altLang="pt-BR"/>
          </a:p>
        </p:txBody>
      </p:sp>
      <p:sp>
        <p:nvSpPr>
          <p:cNvPr id="105473" name="Rectangle 1">
            <a:extLst>
              <a:ext uri="{FF2B5EF4-FFF2-40B4-BE49-F238E27FC236}">
                <a16:creationId xmlns:a16="http://schemas.microsoft.com/office/drawing/2014/main" id="{76180173-FF67-46E6-9660-170347F828EA}"/>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a:extLst>
              <a:ext uri="{FF2B5EF4-FFF2-40B4-BE49-F238E27FC236}">
                <a16:creationId xmlns:a16="http://schemas.microsoft.com/office/drawing/2014/main" id="{F7D3843D-43EE-4EBD-9564-449461554408}"/>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111C167-3148-4C66-A295-AD652B2A1793}"/>
              </a:ext>
            </a:extLst>
          </p:cNvPr>
          <p:cNvSpPr>
            <a:spLocks noGrp="1" noChangeArrowheads="1"/>
          </p:cNvSpPr>
          <p:nvPr>
            <p:ph type="sldNum"/>
          </p:nvPr>
        </p:nvSpPr>
        <p:spPr>
          <a:ln/>
        </p:spPr>
        <p:txBody>
          <a:bodyPr/>
          <a:lstStyle/>
          <a:p>
            <a:fld id="{774EAF28-8FC4-433E-8050-AB940624EE54}" type="slidenum">
              <a:rPr lang="pt-BR" altLang="pt-BR"/>
              <a:pPr/>
              <a:t>39</a:t>
            </a:fld>
            <a:endParaRPr lang="pt-BR" altLang="pt-BR"/>
          </a:p>
        </p:txBody>
      </p:sp>
      <p:sp>
        <p:nvSpPr>
          <p:cNvPr id="106497" name="Rectangle 1">
            <a:extLst>
              <a:ext uri="{FF2B5EF4-FFF2-40B4-BE49-F238E27FC236}">
                <a16:creationId xmlns:a16="http://schemas.microsoft.com/office/drawing/2014/main" id="{85598E83-1F58-4E26-9482-040CD94EC4CE}"/>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7C403BEA-F36E-4AE6-88A0-7C839F9195E5}"/>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4025CA8-7FCB-41C0-9BF9-F5252A511842}"/>
              </a:ext>
            </a:extLst>
          </p:cNvPr>
          <p:cNvSpPr>
            <a:spLocks noGrp="1" noChangeArrowheads="1"/>
          </p:cNvSpPr>
          <p:nvPr>
            <p:ph type="sldNum"/>
          </p:nvPr>
        </p:nvSpPr>
        <p:spPr>
          <a:ln/>
        </p:spPr>
        <p:txBody>
          <a:bodyPr/>
          <a:lstStyle/>
          <a:p>
            <a:fld id="{F88E41E1-6721-4AB4-BE42-D8A610236FC0}" type="slidenum">
              <a:rPr lang="pt-BR" altLang="pt-BR"/>
              <a:pPr/>
              <a:t>40</a:t>
            </a:fld>
            <a:endParaRPr lang="pt-BR" altLang="pt-BR"/>
          </a:p>
        </p:txBody>
      </p:sp>
      <p:sp>
        <p:nvSpPr>
          <p:cNvPr id="107521" name="Rectangle 1">
            <a:extLst>
              <a:ext uri="{FF2B5EF4-FFF2-40B4-BE49-F238E27FC236}">
                <a16:creationId xmlns:a16="http://schemas.microsoft.com/office/drawing/2014/main" id="{EA8B569E-0749-4ADE-B9D2-C933D34BF04D}"/>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16FD1CD1-D235-45A9-9C20-B81D1686259F}"/>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BA8DC64-D46E-4CA1-A6BA-38C33E329624}"/>
              </a:ext>
            </a:extLst>
          </p:cNvPr>
          <p:cNvSpPr>
            <a:spLocks noGrp="1" noChangeArrowheads="1"/>
          </p:cNvSpPr>
          <p:nvPr>
            <p:ph type="sldNum"/>
          </p:nvPr>
        </p:nvSpPr>
        <p:spPr>
          <a:ln/>
        </p:spPr>
        <p:txBody>
          <a:bodyPr/>
          <a:lstStyle/>
          <a:p>
            <a:fld id="{BAFFFD27-A00A-4068-914E-BCD81E81C381}" type="slidenum">
              <a:rPr lang="pt-BR" altLang="pt-BR"/>
              <a:pPr/>
              <a:t>41</a:t>
            </a:fld>
            <a:endParaRPr lang="pt-BR" altLang="pt-BR"/>
          </a:p>
        </p:txBody>
      </p:sp>
      <p:sp>
        <p:nvSpPr>
          <p:cNvPr id="108545" name="Rectangle 1">
            <a:extLst>
              <a:ext uri="{FF2B5EF4-FFF2-40B4-BE49-F238E27FC236}">
                <a16:creationId xmlns:a16="http://schemas.microsoft.com/office/drawing/2014/main" id="{B1178BF5-97D5-47E5-9DEA-9F5BD834EB59}"/>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C741CD69-9EB2-4E17-9CC9-C144E3B70081}"/>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101F6F9-3017-4030-B2C2-7867BED7626E}"/>
              </a:ext>
            </a:extLst>
          </p:cNvPr>
          <p:cNvSpPr>
            <a:spLocks noGrp="1" noChangeArrowheads="1"/>
          </p:cNvSpPr>
          <p:nvPr>
            <p:ph type="sldNum"/>
          </p:nvPr>
        </p:nvSpPr>
        <p:spPr>
          <a:ln/>
        </p:spPr>
        <p:txBody>
          <a:bodyPr/>
          <a:lstStyle/>
          <a:p>
            <a:fld id="{672C8992-EEC2-4864-8C9F-D2ECAE5B3B85}" type="slidenum">
              <a:rPr lang="pt-BR" altLang="pt-BR"/>
              <a:pPr/>
              <a:t>42</a:t>
            </a:fld>
            <a:endParaRPr lang="pt-BR" altLang="pt-BR"/>
          </a:p>
        </p:txBody>
      </p:sp>
      <p:sp>
        <p:nvSpPr>
          <p:cNvPr id="109569" name="Rectangle 1">
            <a:extLst>
              <a:ext uri="{FF2B5EF4-FFF2-40B4-BE49-F238E27FC236}">
                <a16:creationId xmlns:a16="http://schemas.microsoft.com/office/drawing/2014/main" id="{789AD992-0138-4CC2-B5FE-E83D6C7039AE}"/>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603B96FB-7CBB-4C0D-ABFB-5540A32782FF}"/>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4FABE7B-153B-4F63-BE20-D411585C93AD}"/>
              </a:ext>
            </a:extLst>
          </p:cNvPr>
          <p:cNvSpPr>
            <a:spLocks noGrp="1" noChangeArrowheads="1"/>
          </p:cNvSpPr>
          <p:nvPr>
            <p:ph type="sldNum"/>
          </p:nvPr>
        </p:nvSpPr>
        <p:spPr>
          <a:ln/>
        </p:spPr>
        <p:txBody>
          <a:bodyPr/>
          <a:lstStyle/>
          <a:p>
            <a:fld id="{78B8C74A-0AAE-428D-A00D-C200C49AF447}" type="slidenum">
              <a:rPr lang="pt-BR" altLang="pt-BR"/>
              <a:pPr/>
              <a:t>43</a:t>
            </a:fld>
            <a:endParaRPr lang="pt-BR" altLang="pt-BR"/>
          </a:p>
        </p:txBody>
      </p:sp>
      <p:sp>
        <p:nvSpPr>
          <p:cNvPr id="110593" name="Rectangle 1">
            <a:extLst>
              <a:ext uri="{FF2B5EF4-FFF2-40B4-BE49-F238E27FC236}">
                <a16:creationId xmlns:a16="http://schemas.microsoft.com/office/drawing/2014/main" id="{98BE8D93-CB92-41B6-A1AD-036D4A1BB80C}"/>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a:extLst>
              <a:ext uri="{FF2B5EF4-FFF2-40B4-BE49-F238E27FC236}">
                <a16:creationId xmlns:a16="http://schemas.microsoft.com/office/drawing/2014/main" id="{254CE1F1-6A8B-4BF6-BF34-33D71F426626}"/>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BBCAFA5-2B51-4962-BF2E-99D16C181F10}"/>
              </a:ext>
            </a:extLst>
          </p:cNvPr>
          <p:cNvSpPr>
            <a:spLocks noGrp="1" noChangeArrowheads="1"/>
          </p:cNvSpPr>
          <p:nvPr>
            <p:ph type="sldNum"/>
          </p:nvPr>
        </p:nvSpPr>
        <p:spPr>
          <a:ln/>
        </p:spPr>
        <p:txBody>
          <a:bodyPr/>
          <a:lstStyle/>
          <a:p>
            <a:fld id="{45A109A7-F35F-4501-AF9E-1EFF9F30EA39}" type="slidenum">
              <a:rPr lang="pt-BR" altLang="pt-BR"/>
              <a:pPr/>
              <a:t>44</a:t>
            </a:fld>
            <a:endParaRPr lang="pt-BR" altLang="pt-BR"/>
          </a:p>
        </p:txBody>
      </p:sp>
      <p:sp>
        <p:nvSpPr>
          <p:cNvPr id="111617" name="Rectangle 1">
            <a:extLst>
              <a:ext uri="{FF2B5EF4-FFF2-40B4-BE49-F238E27FC236}">
                <a16:creationId xmlns:a16="http://schemas.microsoft.com/office/drawing/2014/main" id="{287D770C-47B3-4E5D-9475-EDA0925879DC}"/>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9F38B5A6-A10C-4C6C-B095-3288CC845DA1}"/>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FEE2006-F93B-4CE1-A90F-8A71E296C43E}"/>
              </a:ext>
            </a:extLst>
          </p:cNvPr>
          <p:cNvSpPr>
            <a:spLocks noGrp="1" noChangeArrowheads="1"/>
          </p:cNvSpPr>
          <p:nvPr>
            <p:ph type="sldNum"/>
          </p:nvPr>
        </p:nvSpPr>
        <p:spPr>
          <a:ln/>
        </p:spPr>
        <p:txBody>
          <a:bodyPr/>
          <a:lstStyle/>
          <a:p>
            <a:fld id="{0EB6CC1D-56E5-4A82-B9E1-6B5487F75D46}" type="slidenum">
              <a:rPr lang="pt-BR" altLang="pt-BR"/>
              <a:pPr/>
              <a:t>4</a:t>
            </a:fld>
            <a:endParaRPr lang="pt-BR" altLang="pt-BR"/>
          </a:p>
        </p:txBody>
      </p:sp>
      <p:sp>
        <p:nvSpPr>
          <p:cNvPr id="75777" name="Rectangle 1">
            <a:extLst>
              <a:ext uri="{FF2B5EF4-FFF2-40B4-BE49-F238E27FC236}">
                <a16:creationId xmlns:a16="http://schemas.microsoft.com/office/drawing/2014/main" id="{2D99B611-FE15-491A-BAC5-3C82348417E5}"/>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a:extLst>
              <a:ext uri="{FF2B5EF4-FFF2-40B4-BE49-F238E27FC236}">
                <a16:creationId xmlns:a16="http://schemas.microsoft.com/office/drawing/2014/main" id="{A8D33585-EBCD-43E3-AFBA-D794D82AD845}"/>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6E9D777-3200-487C-B3D2-0B1B35F1D99A}"/>
              </a:ext>
            </a:extLst>
          </p:cNvPr>
          <p:cNvSpPr>
            <a:spLocks noGrp="1" noChangeArrowheads="1"/>
          </p:cNvSpPr>
          <p:nvPr>
            <p:ph type="sldNum"/>
          </p:nvPr>
        </p:nvSpPr>
        <p:spPr>
          <a:ln/>
        </p:spPr>
        <p:txBody>
          <a:bodyPr/>
          <a:lstStyle/>
          <a:p>
            <a:fld id="{1E33EC40-246F-45EF-AD0C-0D68C5515B7C}" type="slidenum">
              <a:rPr lang="pt-BR" altLang="pt-BR"/>
              <a:pPr/>
              <a:t>45</a:t>
            </a:fld>
            <a:endParaRPr lang="pt-BR" altLang="pt-BR"/>
          </a:p>
        </p:txBody>
      </p:sp>
      <p:sp>
        <p:nvSpPr>
          <p:cNvPr id="112641" name="Rectangle 1">
            <a:extLst>
              <a:ext uri="{FF2B5EF4-FFF2-40B4-BE49-F238E27FC236}">
                <a16:creationId xmlns:a16="http://schemas.microsoft.com/office/drawing/2014/main" id="{304172EC-C428-4494-B561-C89318E90F09}"/>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60E7F5C6-64A2-446C-9FB4-99D0485F5141}"/>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8DCC155-3A9F-45E3-8DD3-4B79F2213D50}"/>
              </a:ext>
            </a:extLst>
          </p:cNvPr>
          <p:cNvSpPr>
            <a:spLocks noGrp="1" noChangeArrowheads="1"/>
          </p:cNvSpPr>
          <p:nvPr>
            <p:ph type="sldNum"/>
          </p:nvPr>
        </p:nvSpPr>
        <p:spPr>
          <a:ln/>
        </p:spPr>
        <p:txBody>
          <a:bodyPr/>
          <a:lstStyle/>
          <a:p>
            <a:fld id="{A88C47A0-A09A-46D6-A30B-6F9BAC9ED2B8}" type="slidenum">
              <a:rPr lang="pt-BR" altLang="pt-BR"/>
              <a:pPr/>
              <a:t>46</a:t>
            </a:fld>
            <a:endParaRPr lang="pt-BR" altLang="pt-BR"/>
          </a:p>
        </p:txBody>
      </p:sp>
      <p:sp>
        <p:nvSpPr>
          <p:cNvPr id="113665" name="Rectangle 1">
            <a:extLst>
              <a:ext uri="{FF2B5EF4-FFF2-40B4-BE49-F238E27FC236}">
                <a16:creationId xmlns:a16="http://schemas.microsoft.com/office/drawing/2014/main" id="{DE831EFE-9B5F-4BBF-8B50-BC69374BA53F}"/>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3FD5A237-63BE-465C-A893-D1AD4829189F}"/>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CA528B4-2110-4ABB-AD39-8A7BC35E0EB6}"/>
              </a:ext>
            </a:extLst>
          </p:cNvPr>
          <p:cNvSpPr>
            <a:spLocks noGrp="1" noChangeArrowheads="1"/>
          </p:cNvSpPr>
          <p:nvPr>
            <p:ph type="sldNum"/>
          </p:nvPr>
        </p:nvSpPr>
        <p:spPr>
          <a:ln/>
        </p:spPr>
        <p:txBody>
          <a:bodyPr/>
          <a:lstStyle/>
          <a:p>
            <a:fld id="{6F5C58F8-A111-46E0-8F5B-334876DDC383}" type="slidenum">
              <a:rPr lang="pt-BR" altLang="pt-BR"/>
              <a:pPr/>
              <a:t>47</a:t>
            </a:fld>
            <a:endParaRPr lang="pt-BR" altLang="pt-BR"/>
          </a:p>
        </p:txBody>
      </p:sp>
      <p:sp>
        <p:nvSpPr>
          <p:cNvPr id="114689" name="Rectangle 1">
            <a:extLst>
              <a:ext uri="{FF2B5EF4-FFF2-40B4-BE49-F238E27FC236}">
                <a16:creationId xmlns:a16="http://schemas.microsoft.com/office/drawing/2014/main" id="{9AFB23A0-8632-4F2C-8448-536601752273}"/>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E96F8821-F787-48D7-9DE7-0418AD14FADF}"/>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66DB9FC-0095-49B4-832A-03E4A9C49550}"/>
              </a:ext>
            </a:extLst>
          </p:cNvPr>
          <p:cNvSpPr>
            <a:spLocks noGrp="1" noChangeArrowheads="1"/>
          </p:cNvSpPr>
          <p:nvPr>
            <p:ph type="sldNum"/>
          </p:nvPr>
        </p:nvSpPr>
        <p:spPr>
          <a:ln/>
        </p:spPr>
        <p:txBody>
          <a:bodyPr/>
          <a:lstStyle/>
          <a:p>
            <a:fld id="{EDB87508-62DA-4DD1-97C6-D24C75E18396}" type="slidenum">
              <a:rPr lang="pt-BR" altLang="pt-BR"/>
              <a:pPr/>
              <a:t>48</a:t>
            </a:fld>
            <a:endParaRPr lang="pt-BR" altLang="pt-BR"/>
          </a:p>
        </p:txBody>
      </p:sp>
      <p:sp>
        <p:nvSpPr>
          <p:cNvPr id="115713" name="Rectangle 1">
            <a:extLst>
              <a:ext uri="{FF2B5EF4-FFF2-40B4-BE49-F238E27FC236}">
                <a16:creationId xmlns:a16="http://schemas.microsoft.com/office/drawing/2014/main" id="{D95EC70D-2389-4366-9FA0-A877D1DEF9C2}"/>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a:extLst>
              <a:ext uri="{FF2B5EF4-FFF2-40B4-BE49-F238E27FC236}">
                <a16:creationId xmlns:a16="http://schemas.microsoft.com/office/drawing/2014/main" id="{D4842C57-31A5-4AFA-B947-832AC9C2F547}"/>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C6F5076-C2FE-471A-9A65-E199494658EB}"/>
              </a:ext>
            </a:extLst>
          </p:cNvPr>
          <p:cNvSpPr>
            <a:spLocks noGrp="1" noChangeArrowheads="1"/>
          </p:cNvSpPr>
          <p:nvPr>
            <p:ph type="sldNum"/>
          </p:nvPr>
        </p:nvSpPr>
        <p:spPr>
          <a:ln/>
        </p:spPr>
        <p:txBody>
          <a:bodyPr/>
          <a:lstStyle/>
          <a:p>
            <a:fld id="{0A5D8AD1-9F9E-4890-8333-3F3B3C809291}" type="slidenum">
              <a:rPr lang="pt-BR" altLang="pt-BR"/>
              <a:pPr/>
              <a:t>49</a:t>
            </a:fld>
            <a:endParaRPr lang="pt-BR" altLang="pt-BR"/>
          </a:p>
        </p:txBody>
      </p:sp>
      <p:sp>
        <p:nvSpPr>
          <p:cNvPr id="116737" name="Rectangle 1">
            <a:extLst>
              <a:ext uri="{FF2B5EF4-FFF2-40B4-BE49-F238E27FC236}">
                <a16:creationId xmlns:a16="http://schemas.microsoft.com/office/drawing/2014/main" id="{43FA0E31-06C2-4296-AA6A-DF75A6F4F60D}"/>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0E9E8B86-FD09-4FC4-9316-1D27329BEB30}"/>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0A14885-9CAD-41C4-8020-3A1D71EACA7D}"/>
              </a:ext>
            </a:extLst>
          </p:cNvPr>
          <p:cNvSpPr>
            <a:spLocks noGrp="1" noChangeArrowheads="1"/>
          </p:cNvSpPr>
          <p:nvPr>
            <p:ph type="sldNum"/>
          </p:nvPr>
        </p:nvSpPr>
        <p:spPr>
          <a:ln/>
        </p:spPr>
        <p:txBody>
          <a:bodyPr/>
          <a:lstStyle/>
          <a:p>
            <a:fld id="{93FC4912-7B58-49A0-B0B5-A36ED60B6E63}" type="slidenum">
              <a:rPr lang="pt-BR" altLang="pt-BR"/>
              <a:pPr/>
              <a:t>50</a:t>
            </a:fld>
            <a:endParaRPr lang="pt-BR" altLang="pt-BR"/>
          </a:p>
        </p:txBody>
      </p:sp>
      <p:sp>
        <p:nvSpPr>
          <p:cNvPr id="117761" name="Rectangle 1">
            <a:extLst>
              <a:ext uri="{FF2B5EF4-FFF2-40B4-BE49-F238E27FC236}">
                <a16:creationId xmlns:a16="http://schemas.microsoft.com/office/drawing/2014/main" id="{0066591E-3FC8-40FF-B066-55E9332AEBEF}"/>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6DFEB90F-8B40-4FA2-A38C-C5B96790B6B3}"/>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EFD9ECD-EEF0-45B8-AF53-B9D01B1A3E44}"/>
              </a:ext>
            </a:extLst>
          </p:cNvPr>
          <p:cNvSpPr>
            <a:spLocks noGrp="1" noChangeArrowheads="1"/>
          </p:cNvSpPr>
          <p:nvPr>
            <p:ph type="sldNum"/>
          </p:nvPr>
        </p:nvSpPr>
        <p:spPr>
          <a:ln/>
        </p:spPr>
        <p:txBody>
          <a:bodyPr/>
          <a:lstStyle/>
          <a:p>
            <a:fld id="{0BECC900-2BA8-42F3-968D-1AE7D0976821}" type="slidenum">
              <a:rPr lang="pt-BR" altLang="pt-BR"/>
              <a:pPr/>
              <a:t>51</a:t>
            </a:fld>
            <a:endParaRPr lang="pt-BR" altLang="pt-BR"/>
          </a:p>
        </p:txBody>
      </p:sp>
      <p:sp>
        <p:nvSpPr>
          <p:cNvPr id="118785" name="Rectangle 1">
            <a:extLst>
              <a:ext uri="{FF2B5EF4-FFF2-40B4-BE49-F238E27FC236}">
                <a16:creationId xmlns:a16="http://schemas.microsoft.com/office/drawing/2014/main" id="{A4175860-3E03-4124-A424-CF5E6C793CB2}"/>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a:extLst>
              <a:ext uri="{FF2B5EF4-FFF2-40B4-BE49-F238E27FC236}">
                <a16:creationId xmlns:a16="http://schemas.microsoft.com/office/drawing/2014/main" id="{0EE37685-D2D8-4300-A79C-5AED6F0948C7}"/>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645C00F-EAB7-4B28-9F01-7193D238E939}"/>
              </a:ext>
            </a:extLst>
          </p:cNvPr>
          <p:cNvSpPr>
            <a:spLocks noGrp="1" noChangeArrowheads="1"/>
          </p:cNvSpPr>
          <p:nvPr>
            <p:ph type="sldNum"/>
          </p:nvPr>
        </p:nvSpPr>
        <p:spPr>
          <a:ln/>
        </p:spPr>
        <p:txBody>
          <a:bodyPr/>
          <a:lstStyle/>
          <a:p>
            <a:fld id="{D2BFA9AF-20E9-45A2-AADF-4AD9998116A5}" type="slidenum">
              <a:rPr lang="pt-BR" altLang="pt-BR"/>
              <a:pPr/>
              <a:t>52</a:t>
            </a:fld>
            <a:endParaRPr lang="pt-BR" altLang="pt-BR"/>
          </a:p>
        </p:txBody>
      </p:sp>
      <p:sp>
        <p:nvSpPr>
          <p:cNvPr id="119809" name="Rectangle 1">
            <a:extLst>
              <a:ext uri="{FF2B5EF4-FFF2-40B4-BE49-F238E27FC236}">
                <a16:creationId xmlns:a16="http://schemas.microsoft.com/office/drawing/2014/main" id="{BD0D9787-2DEE-4D88-A44F-860B7BE14E25}"/>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0" name="Rectangle 2">
            <a:extLst>
              <a:ext uri="{FF2B5EF4-FFF2-40B4-BE49-F238E27FC236}">
                <a16:creationId xmlns:a16="http://schemas.microsoft.com/office/drawing/2014/main" id="{AFC950DD-4CED-4EFD-99C3-F05D8F172B99}"/>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816960E-EEDB-4320-863A-9A76B3EFC995}"/>
              </a:ext>
            </a:extLst>
          </p:cNvPr>
          <p:cNvSpPr>
            <a:spLocks noGrp="1" noChangeArrowheads="1"/>
          </p:cNvSpPr>
          <p:nvPr>
            <p:ph type="sldNum"/>
          </p:nvPr>
        </p:nvSpPr>
        <p:spPr>
          <a:ln/>
        </p:spPr>
        <p:txBody>
          <a:bodyPr/>
          <a:lstStyle/>
          <a:p>
            <a:fld id="{948D70C5-2BB3-4E7C-BF88-399D33AB5DC4}" type="slidenum">
              <a:rPr lang="pt-BR" altLang="pt-BR"/>
              <a:pPr/>
              <a:t>53</a:t>
            </a:fld>
            <a:endParaRPr lang="pt-BR" altLang="pt-BR"/>
          </a:p>
        </p:txBody>
      </p:sp>
      <p:sp>
        <p:nvSpPr>
          <p:cNvPr id="120833" name="Rectangle 1">
            <a:extLst>
              <a:ext uri="{FF2B5EF4-FFF2-40B4-BE49-F238E27FC236}">
                <a16:creationId xmlns:a16="http://schemas.microsoft.com/office/drawing/2014/main" id="{68C503C2-AC6A-45F5-AF88-99F5029F01B4}"/>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B2651C3A-49A3-48C9-BF1C-51327C87A975}"/>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C09807D-B732-4EEE-BB38-186E4AEFA1AF}"/>
              </a:ext>
            </a:extLst>
          </p:cNvPr>
          <p:cNvSpPr>
            <a:spLocks noGrp="1" noChangeArrowheads="1"/>
          </p:cNvSpPr>
          <p:nvPr>
            <p:ph type="sldNum"/>
          </p:nvPr>
        </p:nvSpPr>
        <p:spPr>
          <a:ln/>
        </p:spPr>
        <p:txBody>
          <a:bodyPr/>
          <a:lstStyle/>
          <a:p>
            <a:fld id="{D06CF463-AC0C-4749-85E8-73F9EB90A55F}" type="slidenum">
              <a:rPr lang="pt-BR" altLang="pt-BR"/>
              <a:pPr/>
              <a:t>54</a:t>
            </a:fld>
            <a:endParaRPr lang="pt-BR" altLang="pt-BR"/>
          </a:p>
        </p:txBody>
      </p:sp>
      <p:sp>
        <p:nvSpPr>
          <p:cNvPr id="121857" name="Rectangle 1">
            <a:extLst>
              <a:ext uri="{FF2B5EF4-FFF2-40B4-BE49-F238E27FC236}">
                <a16:creationId xmlns:a16="http://schemas.microsoft.com/office/drawing/2014/main" id="{08AE032D-6D2B-4F8B-AB08-8C9DD09E2489}"/>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B74016EF-3EB9-49D7-ADD2-B8B30D32A7F4}"/>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284AF6C-3AB7-4A7E-8397-FFE6EF87D51C}"/>
              </a:ext>
            </a:extLst>
          </p:cNvPr>
          <p:cNvSpPr>
            <a:spLocks noGrp="1" noChangeArrowheads="1"/>
          </p:cNvSpPr>
          <p:nvPr>
            <p:ph type="sldNum"/>
          </p:nvPr>
        </p:nvSpPr>
        <p:spPr>
          <a:ln/>
        </p:spPr>
        <p:txBody>
          <a:bodyPr/>
          <a:lstStyle/>
          <a:p>
            <a:fld id="{C5B727FE-D880-4528-B009-E938AA758FC4}" type="slidenum">
              <a:rPr lang="pt-BR" altLang="pt-BR"/>
              <a:pPr/>
              <a:t>10</a:t>
            </a:fld>
            <a:endParaRPr lang="pt-BR" altLang="pt-BR"/>
          </a:p>
        </p:txBody>
      </p:sp>
      <p:sp>
        <p:nvSpPr>
          <p:cNvPr id="76801" name="Rectangle 1">
            <a:extLst>
              <a:ext uri="{FF2B5EF4-FFF2-40B4-BE49-F238E27FC236}">
                <a16:creationId xmlns:a16="http://schemas.microsoft.com/office/drawing/2014/main" id="{093D5DE6-4A0C-4DE7-A438-43D932279462}"/>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a:extLst>
              <a:ext uri="{FF2B5EF4-FFF2-40B4-BE49-F238E27FC236}">
                <a16:creationId xmlns:a16="http://schemas.microsoft.com/office/drawing/2014/main" id="{DCDC894E-C0D8-4C2A-BB5E-0760DDFF8444}"/>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32E9F31-7EEE-4365-BEA1-02DC4C880066}"/>
              </a:ext>
            </a:extLst>
          </p:cNvPr>
          <p:cNvSpPr>
            <a:spLocks noGrp="1" noChangeArrowheads="1"/>
          </p:cNvSpPr>
          <p:nvPr>
            <p:ph type="sldNum"/>
          </p:nvPr>
        </p:nvSpPr>
        <p:spPr>
          <a:ln/>
        </p:spPr>
        <p:txBody>
          <a:bodyPr/>
          <a:lstStyle/>
          <a:p>
            <a:fld id="{A241032F-931E-42A9-B884-0AA0BAB8E467}" type="slidenum">
              <a:rPr lang="pt-BR" altLang="pt-BR"/>
              <a:pPr/>
              <a:t>55</a:t>
            </a:fld>
            <a:endParaRPr lang="pt-BR" altLang="pt-BR"/>
          </a:p>
        </p:txBody>
      </p:sp>
      <p:sp>
        <p:nvSpPr>
          <p:cNvPr id="122881" name="Rectangle 1">
            <a:extLst>
              <a:ext uri="{FF2B5EF4-FFF2-40B4-BE49-F238E27FC236}">
                <a16:creationId xmlns:a16="http://schemas.microsoft.com/office/drawing/2014/main" id="{23E16D2D-1800-48BD-AA6E-166535BC24E7}"/>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351BA8FE-FFE2-44B7-8006-A8E4F4C57531}"/>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69AA8496-94C2-4FA0-92D4-317D115C95EC}"/>
              </a:ext>
            </a:extLst>
          </p:cNvPr>
          <p:cNvSpPr>
            <a:spLocks noGrp="1" noChangeArrowheads="1"/>
          </p:cNvSpPr>
          <p:nvPr>
            <p:ph type="sldNum"/>
          </p:nvPr>
        </p:nvSpPr>
        <p:spPr>
          <a:ln/>
        </p:spPr>
        <p:txBody>
          <a:bodyPr/>
          <a:lstStyle/>
          <a:p>
            <a:fld id="{5011C4C4-5315-4A16-BF1E-2AFE269568D3}" type="slidenum">
              <a:rPr lang="pt-BR" altLang="pt-BR"/>
              <a:pPr/>
              <a:t>56</a:t>
            </a:fld>
            <a:endParaRPr lang="pt-BR" altLang="pt-BR"/>
          </a:p>
        </p:txBody>
      </p:sp>
      <p:sp>
        <p:nvSpPr>
          <p:cNvPr id="123905" name="Rectangle 1">
            <a:extLst>
              <a:ext uri="{FF2B5EF4-FFF2-40B4-BE49-F238E27FC236}">
                <a16:creationId xmlns:a16="http://schemas.microsoft.com/office/drawing/2014/main" id="{2A686084-6689-4E10-8377-97BEF3330078}"/>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5A5F258A-93AB-4638-9CD9-C13018199135}"/>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BCA2E350-DCAC-4636-A01A-772312B51A11}"/>
              </a:ext>
            </a:extLst>
          </p:cNvPr>
          <p:cNvSpPr>
            <a:spLocks noGrp="1" noChangeArrowheads="1"/>
          </p:cNvSpPr>
          <p:nvPr>
            <p:ph type="sldNum"/>
          </p:nvPr>
        </p:nvSpPr>
        <p:spPr>
          <a:ln/>
        </p:spPr>
        <p:txBody>
          <a:bodyPr/>
          <a:lstStyle/>
          <a:p>
            <a:fld id="{4D180DD8-FEAB-49ED-BB5E-4456004E14BD}" type="slidenum">
              <a:rPr lang="pt-BR" altLang="pt-BR"/>
              <a:pPr/>
              <a:t>57</a:t>
            </a:fld>
            <a:endParaRPr lang="pt-BR" altLang="pt-BR"/>
          </a:p>
        </p:txBody>
      </p:sp>
      <p:sp>
        <p:nvSpPr>
          <p:cNvPr id="124929" name="Rectangle 1">
            <a:extLst>
              <a:ext uri="{FF2B5EF4-FFF2-40B4-BE49-F238E27FC236}">
                <a16:creationId xmlns:a16="http://schemas.microsoft.com/office/drawing/2014/main" id="{234C2DB0-AAC3-43B4-88A6-124A557EE116}"/>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B2C4709E-A085-4340-B830-A63DAEE43592}"/>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8C7A6E5-8044-4828-85C9-75D7571E0B8F}"/>
              </a:ext>
            </a:extLst>
          </p:cNvPr>
          <p:cNvSpPr>
            <a:spLocks noGrp="1" noChangeArrowheads="1"/>
          </p:cNvSpPr>
          <p:nvPr>
            <p:ph type="sldNum"/>
          </p:nvPr>
        </p:nvSpPr>
        <p:spPr>
          <a:ln/>
        </p:spPr>
        <p:txBody>
          <a:bodyPr/>
          <a:lstStyle/>
          <a:p>
            <a:fld id="{E1F1A9DD-2CC5-4841-B5B8-91093EAABFF9}" type="slidenum">
              <a:rPr lang="pt-BR" altLang="pt-BR"/>
              <a:pPr/>
              <a:t>58</a:t>
            </a:fld>
            <a:endParaRPr lang="pt-BR" altLang="pt-BR"/>
          </a:p>
        </p:txBody>
      </p:sp>
      <p:sp>
        <p:nvSpPr>
          <p:cNvPr id="125953" name="Rectangle 1">
            <a:extLst>
              <a:ext uri="{FF2B5EF4-FFF2-40B4-BE49-F238E27FC236}">
                <a16:creationId xmlns:a16="http://schemas.microsoft.com/office/drawing/2014/main" id="{D5470A01-60DD-424F-90EF-09CA4EFB0789}"/>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B1769EE4-590F-41D6-B9AD-0F273DD7B55B}"/>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2BECAFFA-5E82-420C-B5AD-8088DBD1B57B}"/>
              </a:ext>
            </a:extLst>
          </p:cNvPr>
          <p:cNvSpPr>
            <a:spLocks noGrp="1" noChangeArrowheads="1"/>
          </p:cNvSpPr>
          <p:nvPr>
            <p:ph type="sldNum"/>
          </p:nvPr>
        </p:nvSpPr>
        <p:spPr>
          <a:ln/>
        </p:spPr>
        <p:txBody>
          <a:bodyPr/>
          <a:lstStyle/>
          <a:p>
            <a:fld id="{3EA0F2D2-FE60-49B0-87B1-DE4ABA2C3E80}" type="slidenum">
              <a:rPr lang="pt-BR" altLang="pt-BR"/>
              <a:pPr/>
              <a:t>59</a:t>
            </a:fld>
            <a:endParaRPr lang="pt-BR" altLang="pt-BR"/>
          </a:p>
        </p:txBody>
      </p:sp>
      <p:sp>
        <p:nvSpPr>
          <p:cNvPr id="126977" name="Rectangle 1">
            <a:extLst>
              <a:ext uri="{FF2B5EF4-FFF2-40B4-BE49-F238E27FC236}">
                <a16:creationId xmlns:a16="http://schemas.microsoft.com/office/drawing/2014/main" id="{742D68B6-340F-4B28-AE38-73DFED552C23}"/>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E5F6A8E8-2A4D-4F11-A290-0F829A772BF2}"/>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AEA7D4CA-26E0-4B2B-B9EE-A1DD73DB25D2}"/>
              </a:ext>
            </a:extLst>
          </p:cNvPr>
          <p:cNvSpPr>
            <a:spLocks noGrp="1" noChangeArrowheads="1"/>
          </p:cNvSpPr>
          <p:nvPr>
            <p:ph type="sldNum"/>
          </p:nvPr>
        </p:nvSpPr>
        <p:spPr>
          <a:ln/>
        </p:spPr>
        <p:txBody>
          <a:bodyPr/>
          <a:lstStyle/>
          <a:p>
            <a:fld id="{9B5E0F20-A57D-4A1A-A60E-5F22E6A6A314}" type="slidenum">
              <a:rPr lang="pt-BR" altLang="pt-BR"/>
              <a:pPr/>
              <a:t>60</a:t>
            </a:fld>
            <a:endParaRPr lang="pt-BR" altLang="pt-BR"/>
          </a:p>
        </p:txBody>
      </p:sp>
      <p:sp>
        <p:nvSpPr>
          <p:cNvPr id="128001" name="Rectangle 1">
            <a:extLst>
              <a:ext uri="{FF2B5EF4-FFF2-40B4-BE49-F238E27FC236}">
                <a16:creationId xmlns:a16="http://schemas.microsoft.com/office/drawing/2014/main" id="{41BA6F35-9FC7-44CC-A4FE-8208909D662F}"/>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2" name="Rectangle 2">
            <a:extLst>
              <a:ext uri="{FF2B5EF4-FFF2-40B4-BE49-F238E27FC236}">
                <a16:creationId xmlns:a16="http://schemas.microsoft.com/office/drawing/2014/main" id="{FAD16F87-5036-4BD5-BC14-D35F3E722585}"/>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29116F8-537B-4962-AA6D-57BDEF75C49F}"/>
              </a:ext>
            </a:extLst>
          </p:cNvPr>
          <p:cNvSpPr>
            <a:spLocks noGrp="1" noChangeArrowheads="1"/>
          </p:cNvSpPr>
          <p:nvPr>
            <p:ph type="sldNum"/>
          </p:nvPr>
        </p:nvSpPr>
        <p:spPr>
          <a:ln/>
        </p:spPr>
        <p:txBody>
          <a:bodyPr/>
          <a:lstStyle/>
          <a:p>
            <a:fld id="{3013217B-67CB-48D2-A805-D04CC6ACBB71}" type="slidenum">
              <a:rPr lang="pt-BR" altLang="pt-BR"/>
              <a:pPr/>
              <a:t>61</a:t>
            </a:fld>
            <a:endParaRPr lang="pt-BR" altLang="pt-BR"/>
          </a:p>
        </p:txBody>
      </p:sp>
      <p:sp>
        <p:nvSpPr>
          <p:cNvPr id="129025" name="Rectangle 1">
            <a:extLst>
              <a:ext uri="{FF2B5EF4-FFF2-40B4-BE49-F238E27FC236}">
                <a16:creationId xmlns:a16="http://schemas.microsoft.com/office/drawing/2014/main" id="{D687B5D6-3069-4371-883B-FBA5C7BEA55A}"/>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41398C70-74A4-462C-8761-BFC2FFAA452D}"/>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573400EE-7788-4AE1-9926-2536939548AD}"/>
              </a:ext>
            </a:extLst>
          </p:cNvPr>
          <p:cNvSpPr>
            <a:spLocks noGrp="1" noChangeArrowheads="1"/>
          </p:cNvSpPr>
          <p:nvPr>
            <p:ph type="sldNum"/>
          </p:nvPr>
        </p:nvSpPr>
        <p:spPr>
          <a:ln/>
        </p:spPr>
        <p:txBody>
          <a:bodyPr/>
          <a:lstStyle/>
          <a:p>
            <a:fld id="{02B95186-C03F-437B-BDDD-58CA63CB5171}" type="slidenum">
              <a:rPr lang="pt-BR" altLang="pt-BR"/>
              <a:pPr/>
              <a:t>62</a:t>
            </a:fld>
            <a:endParaRPr lang="pt-BR" altLang="pt-BR"/>
          </a:p>
        </p:txBody>
      </p:sp>
      <p:sp>
        <p:nvSpPr>
          <p:cNvPr id="130049" name="Rectangle 1">
            <a:extLst>
              <a:ext uri="{FF2B5EF4-FFF2-40B4-BE49-F238E27FC236}">
                <a16:creationId xmlns:a16="http://schemas.microsoft.com/office/drawing/2014/main" id="{956B2EAE-841E-47C1-9F44-6B0C23E6A844}"/>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6B677A04-242A-4159-8097-E73C241D35D0}"/>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7A438DD3-E50F-4DB9-86CD-174782ACB6FB}"/>
              </a:ext>
            </a:extLst>
          </p:cNvPr>
          <p:cNvSpPr>
            <a:spLocks noGrp="1" noChangeArrowheads="1"/>
          </p:cNvSpPr>
          <p:nvPr>
            <p:ph type="sldNum"/>
          </p:nvPr>
        </p:nvSpPr>
        <p:spPr>
          <a:ln/>
        </p:spPr>
        <p:txBody>
          <a:bodyPr/>
          <a:lstStyle/>
          <a:p>
            <a:fld id="{6647E8FC-0844-4762-96CC-12C52FA09156}" type="slidenum">
              <a:rPr lang="pt-BR" altLang="pt-BR"/>
              <a:pPr/>
              <a:t>63</a:t>
            </a:fld>
            <a:endParaRPr lang="pt-BR" altLang="pt-BR"/>
          </a:p>
        </p:txBody>
      </p:sp>
      <p:sp>
        <p:nvSpPr>
          <p:cNvPr id="131073" name="Rectangle 1">
            <a:extLst>
              <a:ext uri="{FF2B5EF4-FFF2-40B4-BE49-F238E27FC236}">
                <a16:creationId xmlns:a16="http://schemas.microsoft.com/office/drawing/2014/main" id="{467CC5DF-83DD-4C72-A07F-470792C11236}"/>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47138706-ADBD-414E-BA0B-9A79BCDD3491}"/>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F9D0259C-17BF-4DC0-9967-3C474D6B2FBB}"/>
              </a:ext>
            </a:extLst>
          </p:cNvPr>
          <p:cNvSpPr>
            <a:spLocks noGrp="1" noChangeArrowheads="1"/>
          </p:cNvSpPr>
          <p:nvPr>
            <p:ph type="sldNum"/>
          </p:nvPr>
        </p:nvSpPr>
        <p:spPr>
          <a:ln/>
        </p:spPr>
        <p:txBody>
          <a:bodyPr/>
          <a:lstStyle/>
          <a:p>
            <a:fld id="{A7D2AC00-3C89-4282-BB7C-EF8132ED0AA0}" type="slidenum">
              <a:rPr lang="pt-BR" altLang="pt-BR"/>
              <a:pPr/>
              <a:t>64</a:t>
            </a:fld>
            <a:endParaRPr lang="pt-BR" altLang="pt-BR"/>
          </a:p>
        </p:txBody>
      </p:sp>
      <p:sp>
        <p:nvSpPr>
          <p:cNvPr id="132097" name="Rectangle 1">
            <a:extLst>
              <a:ext uri="{FF2B5EF4-FFF2-40B4-BE49-F238E27FC236}">
                <a16:creationId xmlns:a16="http://schemas.microsoft.com/office/drawing/2014/main" id="{809174D6-F8C6-415C-B38D-4C0B5636966E}"/>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98A65230-BC30-417C-A924-929240A811B9}"/>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EC5A27E7-7F4F-4B20-9F8F-095B5D5746D9}"/>
              </a:ext>
            </a:extLst>
          </p:cNvPr>
          <p:cNvSpPr>
            <a:spLocks noGrp="1" noChangeArrowheads="1"/>
          </p:cNvSpPr>
          <p:nvPr>
            <p:ph type="sldNum"/>
          </p:nvPr>
        </p:nvSpPr>
        <p:spPr>
          <a:ln/>
        </p:spPr>
        <p:txBody>
          <a:bodyPr/>
          <a:lstStyle/>
          <a:p>
            <a:fld id="{60B83777-3909-4335-B5B2-FE2956822B64}" type="slidenum">
              <a:rPr lang="pt-BR" altLang="pt-BR"/>
              <a:pPr/>
              <a:t>11</a:t>
            </a:fld>
            <a:endParaRPr lang="pt-BR" altLang="pt-BR"/>
          </a:p>
        </p:txBody>
      </p:sp>
      <p:sp>
        <p:nvSpPr>
          <p:cNvPr id="77825" name="Rectangle 1">
            <a:extLst>
              <a:ext uri="{FF2B5EF4-FFF2-40B4-BE49-F238E27FC236}">
                <a16:creationId xmlns:a16="http://schemas.microsoft.com/office/drawing/2014/main" id="{A26E815C-67A6-4A58-BB43-843013B6980D}"/>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86DDC7C3-4284-4C54-8B91-0BC95F81D2E2}"/>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362D2334-A17B-4C8E-BBEF-DBB6170A5242}"/>
              </a:ext>
            </a:extLst>
          </p:cNvPr>
          <p:cNvSpPr>
            <a:spLocks noGrp="1" noChangeArrowheads="1"/>
          </p:cNvSpPr>
          <p:nvPr>
            <p:ph type="sldNum"/>
          </p:nvPr>
        </p:nvSpPr>
        <p:spPr>
          <a:ln/>
        </p:spPr>
        <p:txBody>
          <a:bodyPr/>
          <a:lstStyle/>
          <a:p>
            <a:fld id="{239B4588-CBFC-435E-BDEB-AD96C340D56E}" type="slidenum">
              <a:rPr lang="pt-BR" altLang="pt-BR"/>
              <a:pPr/>
              <a:t>65</a:t>
            </a:fld>
            <a:endParaRPr lang="pt-BR" altLang="pt-BR"/>
          </a:p>
        </p:txBody>
      </p:sp>
      <p:sp>
        <p:nvSpPr>
          <p:cNvPr id="133121" name="Rectangle 1">
            <a:extLst>
              <a:ext uri="{FF2B5EF4-FFF2-40B4-BE49-F238E27FC236}">
                <a16:creationId xmlns:a16="http://schemas.microsoft.com/office/drawing/2014/main" id="{13BFCE2E-FC2B-426F-9B02-90AECBACC135}"/>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D831EA40-5CEB-4DE4-ABEE-D99B42E0044B}"/>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8BC16851-36C3-4CF0-ACD9-5A4D929C2A5E}"/>
              </a:ext>
            </a:extLst>
          </p:cNvPr>
          <p:cNvSpPr>
            <a:spLocks noGrp="1" noChangeArrowheads="1"/>
          </p:cNvSpPr>
          <p:nvPr>
            <p:ph type="sldNum"/>
          </p:nvPr>
        </p:nvSpPr>
        <p:spPr>
          <a:ln/>
        </p:spPr>
        <p:txBody>
          <a:bodyPr/>
          <a:lstStyle/>
          <a:p>
            <a:fld id="{4E3999A5-1693-45F7-9278-0BC88782D2FE}" type="slidenum">
              <a:rPr lang="pt-BR" altLang="pt-BR"/>
              <a:pPr/>
              <a:t>66</a:t>
            </a:fld>
            <a:endParaRPr lang="pt-BR" altLang="pt-BR"/>
          </a:p>
        </p:txBody>
      </p:sp>
      <p:sp>
        <p:nvSpPr>
          <p:cNvPr id="134145" name="Rectangle 1">
            <a:extLst>
              <a:ext uri="{FF2B5EF4-FFF2-40B4-BE49-F238E27FC236}">
                <a16:creationId xmlns:a16="http://schemas.microsoft.com/office/drawing/2014/main" id="{2DA63ED2-92CB-4C02-B733-0382493FA463}"/>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D4976F09-EE9C-40A7-92A8-94E1216A9A26}"/>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D73A0976-FC90-4E5F-95B3-A5B68587E3E2}"/>
              </a:ext>
            </a:extLst>
          </p:cNvPr>
          <p:cNvSpPr>
            <a:spLocks noGrp="1" noChangeArrowheads="1"/>
          </p:cNvSpPr>
          <p:nvPr>
            <p:ph type="sldNum"/>
          </p:nvPr>
        </p:nvSpPr>
        <p:spPr>
          <a:ln/>
        </p:spPr>
        <p:txBody>
          <a:bodyPr/>
          <a:lstStyle/>
          <a:p>
            <a:fld id="{050F2B58-BB3A-490F-A2BB-D266F766C1BC}" type="slidenum">
              <a:rPr lang="pt-BR" altLang="pt-BR"/>
              <a:pPr/>
              <a:t>67</a:t>
            </a:fld>
            <a:endParaRPr lang="pt-BR" altLang="pt-BR"/>
          </a:p>
        </p:txBody>
      </p:sp>
      <p:sp>
        <p:nvSpPr>
          <p:cNvPr id="135169" name="Rectangle 1">
            <a:extLst>
              <a:ext uri="{FF2B5EF4-FFF2-40B4-BE49-F238E27FC236}">
                <a16:creationId xmlns:a16="http://schemas.microsoft.com/office/drawing/2014/main" id="{957C7E54-0983-458A-A43B-DE0DC4026C28}"/>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EF2B5C8E-5CBA-45E6-BDA6-A44D3A637347}"/>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766AF76-C021-4CD7-B8E1-6FF341DD41A8}"/>
              </a:ext>
            </a:extLst>
          </p:cNvPr>
          <p:cNvSpPr>
            <a:spLocks noGrp="1" noChangeArrowheads="1"/>
          </p:cNvSpPr>
          <p:nvPr>
            <p:ph type="sldNum"/>
          </p:nvPr>
        </p:nvSpPr>
        <p:spPr>
          <a:ln/>
        </p:spPr>
        <p:txBody>
          <a:bodyPr/>
          <a:lstStyle/>
          <a:p>
            <a:fld id="{E7221187-E5DE-41F5-89E6-A6F151C45CAA}" type="slidenum">
              <a:rPr lang="pt-BR" altLang="pt-BR"/>
              <a:pPr/>
              <a:t>68</a:t>
            </a:fld>
            <a:endParaRPr lang="pt-BR" altLang="pt-BR"/>
          </a:p>
        </p:txBody>
      </p:sp>
      <p:sp>
        <p:nvSpPr>
          <p:cNvPr id="136193" name="Rectangle 1">
            <a:extLst>
              <a:ext uri="{FF2B5EF4-FFF2-40B4-BE49-F238E27FC236}">
                <a16:creationId xmlns:a16="http://schemas.microsoft.com/office/drawing/2014/main" id="{5F014F18-ED96-4897-BC40-DF7F20060C73}"/>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DD7520D-E747-44BB-8BCE-C13AC1598839}"/>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004CD254-E4B2-45AB-9301-089726DEE0F1}"/>
              </a:ext>
            </a:extLst>
          </p:cNvPr>
          <p:cNvSpPr>
            <a:spLocks noGrp="1" noChangeArrowheads="1"/>
          </p:cNvSpPr>
          <p:nvPr>
            <p:ph type="sldNum"/>
          </p:nvPr>
        </p:nvSpPr>
        <p:spPr>
          <a:ln/>
        </p:spPr>
        <p:txBody>
          <a:bodyPr/>
          <a:lstStyle/>
          <a:p>
            <a:fld id="{A1E25130-5C91-4BB4-968E-BAEA6D22DD86}" type="slidenum">
              <a:rPr lang="pt-BR" altLang="pt-BR"/>
              <a:pPr/>
              <a:t>69</a:t>
            </a:fld>
            <a:endParaRPr lang="pt-BR" altLang="pt-BR"/>
          </a:p>
        </p:txBody>
      </p:sp>
      <p:sp>
        <p:nvSpPr>
          <p:cNvPr id="137217" name="Rectangle 1">
            <a:extLst>
              <a:ext uri="{FF2B5EF4-FFF2-40B4-BE49-F238E27FC236}">
                <a16:creationId xmlns:a16="http://schemas.microsoft.com/office/drawing/2014/main" id="{3E4B439F-1E07-47AC-A9EA-CEC91B47553D}"/>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a:extLst>
              <a:ext uri="{FF2B5EF4-FFF2-40B4-BE49-F238E27FC236}">
                <a16:creationId xmlns:a16="http://schemas.microsoft.com/office/drawing/2014/main" id="{4074BC31-80B3-4132-8D0C-03F7B0A280E7}"/>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12EED8A0-5B2F-4A24-A9A8-93D8AFF07E84}"/>
              </a:ext>
            </a:extLst>
          </p:cNvPr>
          <p:cNvSpPr>
            <a:spLocks noGrp="1" noChangeArrowheads="1"/>
          </p:cNvSpPr>
          <p:nvPr>
            <p:ph type="sldNum"/>
          </p:nvPr>
        </p:nvSpPr>
        <p:spPr>
          <a:ln/>
        </p:spPr>
        <p:txBody>
          <a:bodyPr/>
          <a:lstStyle/>
          <a:p>
            <a:fld id="{D43F4383-701D-419A-AF47-BE5645CB1820}" type="slidenum">
              <a:rPr lang="pt-BR" altLang="pt-BR"/>
              <a:pPr/>
              <a:t>70</a:t>
            </a:fld>
            <a:endParaRPr lang="pt-BR" altLang="pt-BR"/>
          </a:p>
        </p:txBody>
      </p:sp>
      <p:sp>
        <p:nvSpPr>
          <p:cNvPr id="138241" name="Rectangle 1">
            <a:extLst>
              <a:ext uri="{FF2B5EF4-FFF2-40B4-BE49-F238E27FC236}">
                <a16:creationId xmlns:a16="http://schemas.microsoft.com/office/drawing/2014/main" id="{E6ABEF80-427A-4D16-B3AE-2FF9766AADF8}"/>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CAB349D6-47EC-45A8-9F34-9F9F8F9FAABA}"/>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A03CA0D-EF37-4C32-8AD2-B4B674086912}"/>
              </a:ext>
            </a:extLst>
          </p:cNvPr>
          <p:cNvSpPr>
            <a:spLocks noGrp="1" noChangeArrowheads="1"/>
          </p:cNvSpPr>
          <p:nvPr>
            <p:ph type="sldNum"/>
          </p:nvPr>
        </p:nvSpPr>
        <p:spPr>
          <a:ln/>
        </p:spPr>
        <p:txBody>
          <a:bodyPr/>
          <a:lstStyle/>
          <a:p>
            <a:fld id="{27A91B02-CA81-4ADC-8CF6-3C8F07614E33}" type="slidenum">
              <a:rPr lang="pt-BR" altLang="pt-BR"/>
              <a:pPr/>
              <a:t>71</a:t>
            </a:fld>
            <a:endParaRPr lang="pt-BR" altLang="pt-BR"/>
          </a:p>
        </p:txBody>
      </p:sp>
      <p:sp>
        <p:nvSpPr>
          <p:cNvPr id="139265" name="Rectangle 1">
            <a:extLst>
              <a:ext uri="{FF2B5EF4-FFF2-40B4-BE49-F238E27FC236}">
                <a16:creationId xmlns:a16="http://schemas.microsoft.com/office/drawing/2014/main" id="{BB37721A-B79D-4CA9-A20D-EE950B7521AC}"/>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52928F58-DDC0-4A5A-88F0-E738DCC31830}"/>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E740F10-8566-4165-8CAF-0E3796D05A9C}"/>
              </a:ext>
            </a:extLst>
          </p:cNvPr>
          <p:cNvSpPr>
            <a:spLocks noGrp="1" noChangeArrowheads="1"/>
          </p:cNvSpPr>
          <p:nvPr>
            <p:ph type="sldNum"/>
          </p:nvPr>
        </p:nvSpPr>
        <p:spPr>
          <a:ln/>
        </p:spPr>
        <p:txBody>
          <a:bodyPr/>
          <a:lstStyle/>
          <a:p>
            <a:fld id="{6053D6E6-BB82-4B6F-9E44-FAA3D4A11CCC}" type="slidenum">
              <a:rPr lang="pt-BR" altLang="pt-BR"/>
              <a:pPr/>
              <a:t>72</a:t>
            </a:fld>
            <a:endParaRPr lang="pt-BR" altLang="pt-BR"/>
          </a:p>
        </p:txBody>
      </p:sp>
      <p:sp>
        <p:nvSpPr>
          <p:cNvPr id="140289" name="Rectangle 1">
            <a:extLst>
              <a:ext uri="{FF2B5EF4-FFF2-40B4-BE49-F238E27FC236}">
                <a16:creationId xmlns:a16="http://schemas.microsoft.com/office/drawing/2014/main" id="{CA290AFA-E54D-46DD-8621-B60975E20A9E}"/>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5CD7656A-30BA-4C15-9C43-40E65CCF874F}"/>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69814BD-4363-4509-9B82-9443FD7D3C86}"/>
              </a:ext>
            </a:extLst>
          </p:cNvPr>
          <p:cNvSpPr>
            <a:spLocks noGrp="1" noChangeArrowheads="1"/>
          </p:cNvSpPr>
          <p:nvPr>
            <p:ph type="sldNum"/>
          </p:nvPr>
        </p:nvSpPr>
        <p:spPr>
          <a:ln/>
        </p:spPr>
        <p:txBody>
          <a:bodyPr/>
          <a:lstStyle/>
          <a:p>
            <a:fld id="{3FCF4ACE-A3A0-4806-B683-08DA76BF9D29}" type="slidenum">
              <a:rPr lang="pt-BR" altLang="pt-BR"/>
              <a:pPr/>
              <a:t>12</a:t>
            </a:fld>
            <a:endParaRPr lang="pt-BR" altLang="pt-BR"/>
          </a:p>
        </p:txBody>
      </p:sp>
      <p:sp>
        <p:nvSpPr>
          <p:cNvPr id="78849" name="Rectangle 1">
            <a:extLst>
              <a:ext uri="{FF2B5EF4-FFF2-40B4-BE49-F238E27FC236}">
                <a16:creationId xmlns:a16="http://schemas.microsoft.com/office/drawing/2014/main" id="{AECBBCA8-4E01-4B33-9166-3BC378009BC7}"/>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a:extLst>
              <a:ext uri="{FF2B5EF4-FFF2-40B4-BE49-F238E27FC236}">
                <a16:creationId xmlns:a16="http://schemas.microsoft.com/office/drawing/2014/main" id="{696B26C9-D05F-4ED6-A658-0AEE67C65C58}"/>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48E10FC0-BC02-458E-A943-5839F6DE0D83}"/>
              </a:ext>
            </a:extLst>
          </p:cNvPr>
          <p:cNvSpPr>
            <a:spLocks noGrp="1" noChangeArrowheads="1"/>
          </p:cNvSpPr>
          <p:nvPr>
            <p:ph type="sldNum"/>
          </p:nvPr>
        </p:nvSpPr>
        <p:spPr>
          <a:ln/>
        </p:spPr>
        <p:txBody>
          <a:bodyPr/>
          <a:lstStyle/>
          <a:p>
            <a:fld id="{7A5FB9CB-F25F-4BF4-94C0-41003C6CBCA1}" type="slidenum">
              <a:rPr lang="pt-BR" altLang="pt-BR"/>
              <a:pPr/>
              <a:t>13</a:t>
            </a:fld>
            <a:endParaRPr lang="pt-BR" altLang="pt-BR"/>
          </a:p>
        </p:txBody>
      </p:sp>
      <p:sp>
        <p:nvSpPr>
          <p:cNvPr id="79873" name="Text Box 1">
            <a:extLst>
              <a:ext uri="{FF2B5EF4-FFF2-40B4-BE49-F238E27FC236}">
                <a16:creationId xmlns:a16="http://schemas.microsoft.com/office/drawing/2014/main" id="{50705D0F-1005-4B02-8B50-5AD2E006E004}"/>
              </a:ext>
            </a:extLst>
          </p:cNvPr>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79874" name="Rectangle 2">
            <a:extLst>
              <a:ext uri="{FF2B5EF4-FFF2-40B4-BE49-F238E27FC236}">
                <a16:creationId xmlns:a16="http://schemas.microsoft.com/office/drawing/2014/main" id="{A5E8AFCE-9618-41A1-9BA5-890B87E1E645}"/>
              </a:ext>
            </a:extLst>
          </p:cNvPr>
          <p:cNvSpPr txBox="1">
            <a:spLocks noGrp="1" noChangeArrowheads="1"/>
          </p:cNvSpPr>
          <p:nvPr>
            <p:ph type="body"/>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C278DE5A-F576-4DD2-9042-B9D5D3509C86}"/>
              </a:ext>
            </a:extLst>
          </p:cNvPr>
          <p:cNvSpPr>
            <a:spLocks noGrp="1" noChangeArrowheads="1"/>
          </p:cNvSpPr>
          <p:nvPr>
            <p:ph type="sldNum"/>
          </p:nvPr>
        </p:nvSpPr>
        <p:spPr>
          <a:ln/>
        </p:spPr>
        <p:txBody>
          <a:bodyPr/>
          <a:lstStyle/>
          <a:p>
            <a:fld id="{314D1FA4-1C01-4B3C-AE2C-761AB9E791FB}" type="slidenum">
              <a:rPr lang="pt-BR" altLang="pt-BR"/>
              <a:pPr/>
              <a:t>14</a:t>
            </a:fld>
            <a:endParaRPr lang="pt-BR" altLang="pt-BR"/>
          </a:p>
        </p:txBody>
      </p:sp>
      <p:sp>
        <p:nvSpPr>
          <p:cNvPr id="80897" name="Rectangle 1">
            <a:extLst>
              <a:ext uri="{FF2B5EF4-FFF2-40B4-BE49-F238E27FC236}">
                <a16:creationId xmlns:a16="http://schemas.microsoft.com/office/drawing/2014/main" id="{C1243954-9CC1-4DF7-8E79-4E3EB3E888EA}"/>
              </a:ext>
            </a:extLst>
          </p:cNvPr>
          <p:cNvSpPr txBox="1">
            <a:spLocks noGrp="1" noRot="1" noChangeAspect="1" noChangeArrowheads="1"/>
          </p:cNvSpPr>
          <p:nvPr>
            <p:ph type="sldImg"/>
          </p:nvPr>
        </p:nvSpPr>
        <p:spPr bwMode="auto">
          <a:xfrm>
            <a:off x="1250950" y="722313"/>
            <a:ext cx="4814888" cy="3611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a:extLst>
              <a:ext uri="{FF2B5EF4-FFF2-40B4-BE49-F238E27FC236}">
                <a16:creationId xmlns:a16="http://schemas.microsoft.com/office/drawing/2014/main" id="{00CED41E-821F-45EF-8575-7A284F8676B5}"/>
              </a:ext>
            </a:extLst>
          </p:cNvPr>
          <p:cNvSpPr txBox="1">
            <a:spLocks noGrp="1" noChangeArrowheads="1"/>
          </p:cNvSpPr>
          <p:nvPr>
            <p:ph type="body" idx="1"/>
          </p:nvPr>
        </p:nvSpPr>
        <p:spPr bwMode="auto">
          <a:xfrm>
            <a:off x="974725" y="4573588"/>
            <a:ext cx="5365750" cy="4430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E3773C-9241-49A6-9E7F-BB953B63752A}"/>
              </a:ext>
            </a:extLst>
          </p:cNvPr>
          <p:cNvSpPr>
            <a:spLocks noGrp="1"/>
          </p:cNvSpPr>
          <p:nvPr>
            <p:ph type="ctrTitle"/>
          </p:nvPr>
        </p:nvSpPr>
        <p:spPr>
          <a:xfrm>
            <a:off x="1143000" y="1122363"/>
            <a:ext cx="6858000" cy="2387600"/>
          </a:xfrm>
        </p:spPr>
        <p:txBody>
          <a:bodyPr/>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805317E-1F79-43BE-A522-58B359E6510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Tree>
    <p:extLst>
      <p:ext uri="{BB962C8B-B14F-4D97-AF65-F5344CB8AC3E}">
        <p14:creationId xmlns:p14="http://schemas.microsoft.com/office/powerpoint/2010/main" val="2385976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D8179-EDED-4083-A677-1460F69C86B7}"/>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AFE7DC2-DFF1-4267-9155-07709FB090D0}"/>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095830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E097CCD-B38C-4CA1-8EB6-FDC4C19D59A8}"/>
              </a:ext>
            </a:extLst>
          </p:cNvPr>
          <p:cNvSpPr>
            <a:spLocks noGrp="1"/>
          </p:cNvSpPr>
          <p:nvPr>
            <p:ph type="title" orient="vert"/>
          </p:nvPr>
        </p:nvSpPr>
        <p:spPr>
          <a:xfrm>
            <a:off x="6924675" y="41275"/>
            <a:ext cx="2027238" cy="6127750"/>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95C8996-349A-4253-883E-48634E822901}"/>
              </a:ext>
            </a:extLst>
          </p:cNvPr>
          <p:cNvSpPr>
            <a:spLocks noGrp="1"/>
          </p:cNvSpPr>
          <p:nvPr>
            <p:ph type="body" orient="vert" idx="1"/>
          </p:nvPr>
        </p:nvSpPr>
        <p:spPr>
          <a:xfrm>
            <a:off x="838200" y="41275"/>
            <a:ext cx="5934075" cy="61277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758509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e tabe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656954-E398-4627-B207-394F3C8635E3}"/>
              </a:ext>
            </a:extLst>
          </p:cNvPr>
          <p:cNvSpPr>
            <a:spLocks noGrp="1"/>
          </p:cNvSpPr>
          <p:nvPr>
            <p:ph type="title"/>
          </p:nvPr>
        </p:nvSpPr>
        <p:spPr>
          <a:xfrm>
            <a:off x="1150938" y="41275"/>
            <a:ext cx="7789862" cy="1189038"/>
          </a:xfrm>
        </p:spPr>
        <p:txBody>
          <a:bodyPr/>
          <a:lstStyle/>
          <a:p>
            <a:r>
              <a:rPr lang="pt-BR"/>
              <a:t>Clique para editar o título Mestre</a:t>
            </a:r>
          </a:p>
        </p:txBody>
      </p:sp>
      <p:sp>
        <p:nvSpPr>
          <p:cNvPr id="3" name="Espaço Reservado para Tabela 2">
            <a:extLst>
              <a:ext uri="{FF2B5EF4-FFF2-40B4-BE49-F238E27FC236}">
                <a16:creationId xmlns:a16="http://schemas.microsoft.com/office/drawing/2014/main" id="{C49E2741-36DE-4B2D-A28B-4787D8AA699F}"/>
              </a:ext>
            </a:extLst>
          </p:cNvPr>
          <p:cNvSpPr>
            <a:spLocks noGrp="1"/>
          </p:cNvSpPr>
          <p:nvPr>
            <p:ph type="tbl" idx="1"/>
          </p:nvPr>
        </p:nvSpPr>
        <p:spPr>
          <a:xfrm>
            <a:off x="838200" y="1447800"/>
            <a:ext cx="8113713" cy="4721225"/>
          </a:xfrm>
        </p:spPr>
        <p:txBody>
          <a:bodyPr/>
          <a:lstStyle/>
          <a:p>
            <a:endParaRPr lang="pt-BR"/>
          </a:p>
        </p:txBody>
      </p:sp>
    </p:spTree>
    <p:extLst>
      <p:ext uri="{BB962C8B-B14F-4D97-AF65-F5344CB8AC3E}">
        <p14:creationId xmlns:p14="http://schemas.microsoft.com/office/powerpoint/2010/main" val="2572516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2F5C04-325A-4383-90DD-54A8BE735D88}"/>
              </a:ext>
            </a:extLst>
          </p:cNvPr>
          <p:cNvSpPr>
            <a:spLocks noGrp="1"/>
          </p:cNvSpPr>
          <p:nvPr>
            <p:ph type="ctrTitle"/>
          </p:nvPr>
        </p:nvSpPr>
        <p:spPr>
          <a:xfrm>
            <a:off x="1143000" y="1122363"/>
            <a:ext cx="6858000" cy="2387600"/>
          </a:xfrm>
        </p:spPr>
        <p:txBody>
          <a:bodyPr/>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A7D2BAE-7D67-427B-A766-7E97773A15B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Tree>
    <p:extLst>
      <p:ext uri="{BB962C8B-B14F-4D97-AF65-F5344CB8AC3E}">
        <p14:creationId xmlns:p14="http://schemas.microsoft.com/office/powerpoint/2010/main" val="3775364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699C8-BAAD-4A33-BD13-9C55DA9BAF8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8F7B502-27CB-472B-BCB6-E83A4602885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022521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82B6E-FDA9-48B3-AD21-B6ED1A79440F}"/>
              </a:ext>
            </a:extLst>
          </p:cNvPr>
          <p:cNvSpPr>
            <a:spLocks noGrp="1"/>
          </p:cNvSpPr>
          <p:nvPr>
            <p:ph type="title"/>
          </p:nvPr>
        </p:nvSpPr>
        <p:spPr>
          <a:xfrm>
            <a:off x="623888" y="1709738"/>
            <a:ext cx="7886700" cy="2852737"/>
          </a:xfrm>
        </p:spPr>
        <p:txBody>
          <a:bodyPr/>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76B4CA45-56D4-4107-86B6-F0DCEDB7194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Tree>
    <p:extLst>
      <p:ext uri="{BB962C8B-B14F-4D97-AF65-F5344CB8AC3E}">
        <p14:creationId xmlns:p14="http://schemas.microsoft.com/office/powerpoint/2010/main" val="3844442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E6A1E6-5584-4281-BD82-BE182FFDE9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EB5D426-E69D-4F21-BFF2-2CCAC10BF223}"/>
              </a:ext>
            </a:extLst>
          </p:cNvPr>
          <p:cNvSpPr>
            <a:spLocks noGrp="1"/>
          </p:cNvSpPr>
          <p:nvPr>
            <p:ph sz="half" idx="1"/>
          </p:nvPr>
        </p:nvSpPr>
        <p:spPr>
          <a:xfrm>
            <a:off x="457200" y="1604963"/>
            <a:ext cx="4037013" cy="452278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B2235FB-2BCE-463A-B127-31783D8FAB5D}"/>
              </a:ext>
            </a:extLst>
          </p:cNvPr>
          <p:cNvSpPr>
            <a:spLocks noGrp="1"/>
          </p:cNvSpPr>
          <p:nvPr>
            <p:ph sz="half" idx="2"/>
          </p:nvPr>
        </p:nvSpPr>
        <p:spPr>
          <a:xfrm>
            <a:off x="4646613" y="1604963"/>
            <a:ext cx="4037012" cy="452278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577849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3EB8AA-7338-4288-974E-1D2D20802C48}"/>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99C7419-F55C-45D8-AD27-DB7BFF9AD01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C2FC0B0-4DD5-4744-97C5-284D8ED64B6C}"/>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7E206C6-7CEF-4470-B76B-83F61FEB71E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61BB2D8-A01D-4248-B3EC-CD4B57F5F37A}"/>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366919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5FD3D-58B5-40D8-AF87-6048B8C2EFB5}"/>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3975221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67434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BC682-5149-47F7-9AE6-CF13D86C86F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72C48AE-A69F-4ACF-810C-B28C6F55ED4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852185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06C46E-EB2E-4623-B9AB-60DF076B2E09}"/>
              </a:ext>
            </a:extLst>
          </p:cNvPr>
          <p:cNvSpPr>
            <a:spLocks noGrp="1"/>
          </p:cNvSpPr>
          <p:nvPr>
            <p:ph type="title"/>
          </p:nvPr>
        </p:nvSpPr>
        <p:spPr>
          <a:xfrm>
            <a:off x="630238" y="457200"/>
            <a:ext cx="2949575" cy="1600200"/>
          </a:xfrm>
        </p:spPr>
        <p:txBody>
          <a:bodyPr/>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853E0B1-887D-4CCB-9825-3EED8AA2CB9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BC59D860-8732-432F-8805-FF9D18BC6DD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Tree>
    <p:extLst>
      <p:ext uri="{BB962C8B-B14F-4D97-AF65-F5344CB8AC3E}">
        <p14:creationId xmlns:p14="http://schemas.microsoft.com/office/powerpoint/2010/main" val="3079516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A2E40-7AA3-4BDE-A48A-E8933889BCB5}"/>
              </a:ext>
            </a:extLst>
          </p:cNvPr>
          <p:cNvSpPr>
            <a:spLocks noGrp="1"/>
          </p:cNvSpPr>
          <p:nvPr>
            <p:ph type="title"/>
          </p:nvPr>
        </p:nvSpPr>
        <p:spPr>
          <a:xfrm>
            <a:off x="630238" y="457200"/>
            <a:ext cx="2949575" cy="1600200"/>
          </a:xfrm>
        </p:spPr>
        <p:txBody>
          <a:bodyPr/>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5B3B6EF-E9AA-4E73-B8F6-2563746D058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2141567-122D-4AE4-AC5D-0D1B3E79876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Tree>
    <p:extLst>
      <p:ext uri="{BB962C8B-B14F-4D97-AF65-F5344CB8AC3E}">
        <p14:creationId xmlns:p14="http://schemas.microsoft.com/office/powerpoint/2010/main" val="258234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D0AAD-EF3E-4446-84CA-1667FF8E495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312B688-4AD7-4453-89B4-3FEB9661B98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493658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63CEB1-3467-40B0-8D9C-AE9BDFA71B5E}"/>
              </a:ext>
            </a:extLst>
          </p:cNvPr>
          <p:cNvSpPr>
            <a:spLocks noGrp="1"/>
          </p:cNvSpPr>
          <p:nvPr>
            <p:ph type="title" orient="vert"/>
          </p:nvPr>
        </p:nvSpPr>
        <p:spPr>
          <a:xfrm>
            <a:off x="6684963" y="1484313"/>
            <a:ext cx="2074862" cy="4643437"/>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230A4BB2-7BD5-4B10-A2D8-743C98C59AC0}"/>
              </a:ext>
            </a:extLst>
          </p:cNvPr>
          <p:cNvSpPr>
            <a:spLocks noGrp="1"/>
          </p:cNvSpPr>
          <p:nvPr>
            <p:ph type="body" orient="vert" idx="1"/>
          </p:nvPr>
        </p:nvSpPr>
        <p:spPr>
          <a:xfrm>
            <a:off x="457200" y="1484313"/>
            <a:ext cx="6075363" cy="464343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893986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ayout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1C03B3-E912-4084-9626-A40836CD49E3}"/>
              </a:ext>
            </a:extLst>
          </p:cNvPr>
          <p:cNvSpPr>
            <a:spLocks noGrp="1"/>
          </p:cNvSpPr>
          <p:nvPr>
            <p:ph type="title"/>
          </p:nvPr>
        </p:nvSpPr>
        <p:spPr>
          <a:xfrm>
            <a:off x="990600" y="1484313"/>
            <a:ext cx="7769225" cy="1484312"/>
          </a:xfrm>
        </p:spPr>
        <p:txBody>
          <a:bodyPr/>
          <a:lstStyle/>
          <a:p>
            <a:r>
              <a:rPr lang="pt-BR"/>
              <a:t>Clique para editar o título Mestre</a:t>
            </a:r>
          </a:p>
        </p:txBody>
      </p:sp>
    </p:spTree>
    <p:extLst>
      <p:ext uri="{BB962C8B-B14F-4D97-AF65-F5344CB8AC3E}">
        <p14:creationId xmlns:p14="http://schemas.microsoft.com/office/powerpoint/2010/main" val="175297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AC2AC-E20C-4799-A50F-07003EAF721D}"/>
              </a:ext>
            </a:extLst>
          </p:cNvPr>
          <p:cNvSpPr>
            <a:spLocks noGrp="1"/>
          </p:cNvSpPr>
          <p:nvPr>
            <p:ph type="title"/>
          </p:nvPr>
        </p:nvSpPr>
        <p:spPr>
          <a:xfrm>
            <a:off x="623888" y="1709738"/>
            <a:ext cx="7886700" cy="2852737"/>
          </a:xfrm>
        </p:spPr>
        <p:txBody>
          <a:bodyPr/>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A42FC1B-39DD-485E-A78A-A2055F9B71A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os estilos de texto Mestres</a:t>
            </a:r>
          </a:p>
        </p:txBody>
      </p:sp>
    </p:spTree>
    <p:extLst>
      <p:ext uri="{BB962C8B-B14F-4D97-AF65-F5344CB8AC3E}">
        <p14:creationId xmlns:p14="http://schemas.microsoft.com/office/powerpoint/2010/main" val="180884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2AD88-104D-440A-9A20-4F47578D936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690EC50-6FAA-49C7-AFAD-CF562E1A6061}"/>
              </a:ext>
            </a:extLst>
          </p:cNvPr>
          <p:cNvSpPr>
            <a:spLocks noGrp="1"/>
          </p:cNvSpPr>
          <p:nvPr>
            <p:ph sz="half" idx="1"/>
          </p:nvPr>
        </p:nvSpPr>
        <p:spPr>
          <a:xfrm>
            <a:off x="838200" y="1447800"/>
            <a:ext cx="3979863" cy="47212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07064A2-F786-46FA-A98F-AD457EC722E5}"/>
              </a:ext>
            </a:extLst>
          </p:cNvPr>
          <p:cNvSpPr>
            <a:spLocks noGrp="1"/>
          </p:cNvSpPr>
          <p:nvPr>
            <p:ph sz="half" idx="2"/>
          </p:nvPr>
        </p:nvSpPr>
        <p:spPr>
          <a:xfrm>
            <a:off x="4970463" y="1447800"/>
            <a:ext cx="3981450" cy="47212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347757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711A1B-391A-4AEB-85D7-DCEAA460CFEA}"/>
              </a:ext>
            </a:extLst>
          </p:cNvPr>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9CB2149-0D8E-4C2C-91E8-3844572E7F2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6F5D5B8-F4E6-46D6-87ED-5F9AC2FFD507}"/>
              </a:ext>
            </a:extLst>
          </p:cNvPr>
          <p:cNvSpPr>
            <a:spLocks noGrp="1"/>
          </p:cNvSpPr>
          <p:nvPr>
            <p:ph sz="half" idx="2"/>
          </p:nvPr>
        </p:nvSpPr>
        <p:spPr>
          <a:xfrm>
            <a:off x="630238" y="2505075"/>
            <a:ext cx="386873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3DDCDA69-DDDF-44A6-AFE9-54139CDD9F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F7B6A8C-0664-4C96-B71C-A21A5054D4B7}"/>
              </a:ext>
            </a:extLst>
          </p:cNvPr>
          <p:cNvSpPr>
            <a:spLocks noGrp="1"/>
          </p:cNvSpPr>
          <p:nvPr>
            <p:ph sz="quarter" idx="4"/>
          </p:nvPr>
        </p:nvSpPr>
        <p:spPr>
          <a:xfrm>
            <a:off x="4629150" y="2505075"/>
            <a:ext cx="38877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191069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4E3302-57CF-426A-BE4A-B49CE286EA72}"/>
              </a:ext>
            </a:extLst>
          </p:cNvPr>
          <p:cNvSpPr>
            <a:spLocks noGrp="1"/>
          </p:cNvSpPr>
          <p:nvPr>
            <p:ph type="title"/>
          </p:nvPr>
        </p:nvSpPr>
        <p:spPr/>
        <p:txBody>
          <a:bodyPr/>
          <a:lstStyle/>
          <a:p>
            <a:r>
              <a:rPr lang="pt-BR"/>
              <a:t>Clique para editar o título Mestre</a:t>
            </a:r>
          </a:p>
        </p:txBody>
      </p:sp>
    </p:spTree>
    <p:extLst>
      <p:ext uri="{BB962C8B-B14F-4D97-AF65-F5344CB8AC3E}">
        <p14:creationId xmlns:p14="http://schemas.microsoft.com/office/powerpoint/2010/main" val="34219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70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B12E7-FFA5-462F-B429-C390A9B01674}"/>
              </a:ext>
            </a:extLst>
          </p:cNvPr>
          <p:cNvSpPr>
            <a:spLocks noGrp="1"/>
          </p:cNvSpPr>
          <p:nvPr>
            <p:ph type="title"/>
          </p:nvPr>
        </p:nvSpPr>
        <p:spPr>
          <a:xfrm>
            <a:off x="630238" y="457200"/>
            <a:ext cx="2949575" cy="1600200"/>
          </a:xfrm>
        </p:spPr>
        <p:txBody>
          <a:bodyPr/>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39EA375-0964-4B25-8442-F1339D74A26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19F5423F-0B6F-4161-B4A0-EDE3CF966E5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Tree>
    <p:extLst>
      <p:ext uri="{BB962C8B-B14F-4D97-AF65-F5344CB8AC3E}">
        <p14:creationId xmlns:p14="http://schemas.microsoft.com/office/powerpoint/2010/main" val="1955637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19604-1C1B-4B99-8520-9B6D03DFE07B}"/>
              </a:ext>
            </a:extLst>
          </p:cNvPr>
          <p:cNvSpPr>
            <a:spLocks noGrp="1"/>
          </p:cNvSpPr>
          <p:nvPr>
            <p:ph type="title"/>
          </p:nvPr>
        </p:nvSpPr>
        <p:spPr>
          <a:xfrm>
            <a:off x="630238" y="457200"/>
            <a:ext cx="2949575" cy="1600200"/>
          </a:xfrm>
        </p:spPr>
        <p:txBody>
          <a:bodyPr/>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1B9EC2D-95C0-4016-9BA4-7B40558C80F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E841A61-B9B8-46CA-AFD2-C2AB0D6301F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Tree>
    <p:extLst>
      <p:ext uri="{BB962C8B-B14F-4D97-AF65-F5344CB8AC3E}">
        <p14:creationId xmlns:p14="http://schemas.microsoft.com/office/powerpoint/2010/main" val="31140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55431743-42F0-42E8-ACF9-C6C4CC2E3B81}"/>
              </a:ext>
            </a:extLst>
          </p:cNvPr>
          <p:cNvSpPr>
            <a:spLocks noGrp="1" noChangeArrowheads="1"/>
          </p:cNvSpPr>
          <p:nvPr>
            <p:ph type="title"/>
          </p:nvPr>
        </p:nvSpPr>
        <p:spPr bwMode="auto">
          <a:xfrm>
            <a:off x="1150938" y="41275"/>
            <a:ext cx="7789862" cy="118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t-BR"/>
              <a:t>Clique para editar o formato do texto do título</a:t>
            </a:r>
          </a:p>
        </p:txBody>
      </p:sp>
      <p:sp>
        <p:nvSpPr>
          <p:cNvPr id="1026" name="Rectangle 2">
            <a:extLst>
              <a:ext uri="{FF2B5EF4-FFF2-40B4-BE49-F238E27FC236}">
                <a16:creationId xmlns:a16="http://schemas.microsoft.com/office/drawing/2014/main" id="{81AD46D4-3775-40BB-964D-398442D35F99}"/>
              </a:ext>
            </a:extLst>
          </p:cNvPr>
          <p:cNvSpPr>
            <a:spLocks noChangeArrowheads="1"/>
          </p:cNvSpPr>
          <p:nvPr/>
        </p:nvSpPr>
        <p:spPr bwMode="auto">
          <a:xfrm>
            <a:off x="417513" y="565150"/>
            <a:ext cx="438150" cy="474663"/>
          </a:xfrm>
          <a:prstGeom prst="rect">
            <a:avLst/>
          </a:prstGeom>
          <a:solidFill>
            <a:srgbClr val="FFCF01"/>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27" name="Rectangle 3">
            <a:extLst>
              <a:ext uri="{FF2B5EF4-FFF2-40B4-BE49-F238E27FC236}">
                <a16:creationId xmlns:a16="http://schemas.microsoft.com/office/drawing/2014/main" id="{FB2AA497-0A63-483F-B191-9393C05C1FC6}"/>
              </a:ext>
            </a:extLst>
          </p:cNvPr>
          <p:cNvSpPr>
            <a:spLocks noChangeArrowheads="1"/>
          </p:cNvSpPr>
          <p:nvPr/>
        </p:nvSpPr>
        <p:spPr bwMode="auto">
          <a:xfrm>
            <a:off x="800100" y="565150"/>
            <a:ext cx="328613" cy="474663"/>
          </a:xfrm>
          <a:prstGeom prst="rect">
            <a:avLst/>
          </a:prstGeom>
          <a:gradFill rotWithShape="0">
            <a:gsLst>
              <a:gs pos="0">
                <a:srgbClr val="FFFFFF"/>
              </a:gs>
              <a:gs pos="100000">
                <a:srgbClr val="FFCF01"/>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28" name="Rectangle 4">
            <a:extLst>
              <a:ext uri="{FF2B5EF4-FFF2-40B4-BE49-F238E27FC236}">
                <a16:creationId xmlns:a16="http://schemas.microsoft.com/office/drawing/2014/main" id="{6D3D0FD7-2F17-47E2-B706-0FDA858A7252}"/>
              </a:ext>
            </a:extLst>
          </p:cNvPr>
          <p:cNvSpPr>
            <a:spLocks noChangeArrowheads="1"/>
          </p:cNvSpPr>
          <p:nvPr/>
        </p:nvSpPr>
        <p:spPr bwMode="auto">
          <a:xfrm>
            <a:off x="541338" y="987425"/>
            <a:ext cx="422275" cy="474663"/>
          </a:xfrm>
          <a:prstGeom prst="rect">
            <a:avLst/>
          </a:prstGeom>
          <a:solidFill>
            <a:srgbClr val="3333C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29" name="Rectangle 5">
            <a:extLst>
              <a:ext uri="{FF2B5EF4-FFF2-40B4-BE49-F238E27FC236}">
                <a16:creationId xmlns:a16="http://schemas.microsoft.com/office/drawing/2014/main" id="{834CEA93-44F4-4C4C-8708-AE481A68E8F4}"/>
              </a:ext>
            </a:extLst>
          </p:cNvPr>
          <p:cNvSpPr>
            <a:spLocks noChangeArrowheads="1"/>
          </p:cNvSpPr>
          <p:nvPr/>
        </p:nvSpPr>
        <p:spPr bwMode="auto">
          <a:xfrm>
            <a:off x="911225" y="987425"/>
            <a:ext cx="368300" cy="474663"/>
          </a:xfrm>
          <a:prstGeom prst="rect">
            <a:avLst/>
          </a:prstGeom>
          <a:gradFill rotWithShape="0">
            <a:gsLst>
              <a:gs pos="0">
                <a:srgbClr val="FFFFFF"/>
              </a:gs>
              <a:gs pos="100000">
                <a:srgbClr val="3333C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30" name="Rectangle 6">
            <a:extLst>
              <a:ext uri="{FF2B5EF4-FFF2-40B4-BE49-F238E27FC236}">
                <a16:creationId xmlns:a16="http://schemas.microsoft.com/office/drawing/2014/main" id="{8EF5C73C-F3D6-4601-86FE-69CD9D92CA96}"/>
              </a:ext>
            </a:extLst>
          </p:cNvPr>
          <p:cNvSpPr>
            <a:spLocks noChangeArrowheads="1"/>
          </p:cNvSpPr>
          <p:nvPr/>
        </p:nvSpPr>
        <p:spPr bwMode="auto">
          <a:xfrm>
            <a:off x="127000" y="914400"/>
            <a:ext cx="560388" cy="422275"/>
          </a:xfrm>
          <a:prstGeom prst="rect">
            <a:avLst/>
          </a:prstGeom>
          <a:gradFill rotWithShape="0">
            <a:gsLst>
              <a:gs pos="0">
                <a:srgbClr val="FF0000"/>
              </a:gs>
              <a:gs pos="100000">
                <a:srgbClr val="FFFFFF"/>
              </a:gs>
            </a:gsLst>
            <a:lin ang="81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31" name="Rectangle 7">
            <a:extLst>
              <a:ext uri="{FF2B5EF4-FFF2-40B4-BE49-F238E27FC236}">
                <a16:creationId xmlns:a16="http://schemas.microsoft.com/office/drawing/2014/main" id="{FFCBB10D-C6CC-41EF-8480-59D6CA4C3A13}"/>
              </a:ext>
            </a:extLst>
          </p:cNvPr>
          <p:cNvSpPr>
            <a:spLocks noChangeArrowheads="1"/>
          </p:cNvSpPr>
          <p:nvPr/>
        </p:nvSpPr>
        <p:spPr bwMode="auto">
          <a:xfrm>
            <a:off x="762000" y="457200"/>
            <a:ext cx="31750" cy="1052513"/>
          </a:xfrm>
          <a:prstGeom prst="rect">
            <a:avLst/>
          </a:prstGeom>
          <a:solidFill>
            <a:srgbClr val="1C1C1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32" name="Rectangle 8">
            <a:extLst>
              <a:ext uri="{FF2B5EF4-FFF2-40B4-BE49-F238E27FC236}">
                <a16:creationId xmlns:a16="http://schemas.microsoft.com/office/drawing/2014/main" id="{9FFEE70A-4BD3-4B9A-9304-CC82F13ACBEB}"/>
              </a:ext>
            </a:extLst>
          </p:cNvPr>
          <p:cNvSpPr>
            <a:spLocks noChangeArrowheads="1"/>
          </p:cNvSpPr>
          <p:nvPr/>
        </p:nvSpPr>
        <p:spPr bwMode="auto">
          <a:xfrm>
            <a:off x="442913" y="1247775"/>
            <a:ext cx="8226425" cy="31750"/>
          </a:xfrm>
          <a:prstGeom prst="rect">
            <a:avLst/>
          </a:prstGeom>
          <a:gradFill rotWithShape="0">
            <a:gsLst>
              <a:gs pos="0">
                <a:srgbClr val="FFFFFF"/>
              </a:gs>
              <a:gs pos="100000">
                <a:srgbClr val="1C1C1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33" name="Rectangle 9">
            <a:extLst>
              <a:ext uri="{FF2B5EF4-FFF2-40B4-BE49-F238E27FC236}">
                <a16:creationId xmlns:a16="http://schemas.microsoft.com/office/drawing/2014/main" id="{D63BD6EF-D664-42BC-9459-A2AF28C8321F}"/>
              </a:ext>
            </a:extLst>
          </p:cNvPr>
          <p:cNvSpPr>
            <a:spLocks noGrp="1" noChangeArrowheads="1"/>
          </p:cNvSpPr>
          <p:nvPr>
            <p:ph type="body" idx="1"/>
          </p:nvPr>
        </p:nvSpPr>
        <p:spPr bwMode="auto">
          <a:xfrm>
            <a:off x="838200" y="1447800"/>
            <a:ext cx="8113713" cy="472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a:p>
            <a:pPr lvl="4"/>
            <a:r>
              <a:rPr lang="en-GB" altLang="pt-BR"/>
              <a:t>8.º Nível da estrutura de tópicos</a:t>
            </a:r>
          </a:p>
          <a:p>
            <a:pPr lvl="4"/>
            <a:r>
              <a:rPr lang="en-GB" altLang="pt-BR"/>
              <a:t>9.º Nível da estrutura de tópicos</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3" r:id="rId12"/>
  </p:sldLayoutIdLst>
  <p:txStyles>
    <p:titleStyle>
      <a:lvl1pPr algn="l" defTabSz="449263" rtl="0" fontAlgn="base">
        <a:spcBef>
          <a:spcPct val="0"/>
        </a:spcBef>
        <a:spcAft>
          <a:spcPct val="0"/>
        </a:spcAft>
        <a:buClr>
          <a:srgbClr val="000000"/>
        </a:buClr>
        <a:buSzPct val="100000"/>
        <a:buFont typeface="Times New Roman" panose="02020603050405020304" pitchFamily="18" charset="0"/>
        <a:defRPr sz="3600" kern="1200">
          <a:solidFill>
            <a:srgbClr val="333399"/>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9pPr>
    </p:titleStyle>
    <p:bodyStyle>
      <a:lvl1pPr marL="342900" indent="-342900" algn="l" defTabSz="449263" rtl="0" fontAlgn="base">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9" name="Group 1">
            <a:extLst>
              <a:ext uri="{FF2B5EF4-FFF2-40B4-BE49-F238E27FC236}">
                <a16:creationId xmlns:a16="http://schemas.microsoft.com/office/drawing/2014/main" id="{55825C73-5C50-49C5-9C2C-57A9C0407CB3}"/>
              </a:ext>
            </a:extLst>
          </p:cNvPr>
          <p:cNvGrpSpPr>
            <a:grpSpLocks/>
          </p:cNvGrpSpPr>
          <p:nvPr/>
        </p:nvGrpSpPr>
        <p:grpSpPr bwMode="auto">
          <a:xfrm>
            <a:off x="290513" y="2560638"/>
            <a:ext cx="709612" cy="473075"/>
            <a:chOff x="183" y="1613"/>
            <a:chExt cx="447" cy="298"/>
          </a:xfrm>
        </p:grpSpPr>
        <p:sp>
          <p:nvSpPr>
            <p:cNvPr id="2050" name="Rectangle 2">
              <a:extLst>
                <a:ext uri="{FF2B5EF4-FFF2-40B4-BE49-F238E27FC236}">
                  <a16:creationId xmlns:a16="http://schemas.microsoft.com/office/drawing/2014/main" id="{A2D5AF7F-1B36-4FE0-836C-5E7F88E6CB19}"/>
                </a:ext>
              </a:extLst>
            </p:cNvPr>
            <p:cNvSpPr>
              <a:spLocks noChangeArrowheads="1"/>
            </p:cNvSpPr>
            <p:nvPr/>
          </p:nvSpPr>
          <p:spPr bwMode="auto">
            <a:xfrm>
              <a:off x="183" y="1613"/>
              <a:ext cx="275" cy="298"/>
            </a:xfrm>
            <a:prstGeom prst="rect">
              <a:avLst/>
            </a:prstGeom>
            <a:solidFill>
              <a:srgbClr val="3333C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1" name="Rectangle 3">
              <a:extLst>
                <a:ext uri="{FF2B5EF4-FFF2-40B4-BE49-F238E27FC236}">
                  <a16:creationId xmlns:a16="http://schemas.microsoft.com/office/drawing/2014/main" id="{23B58697-DDBF-4E19-B8B8-B9F44257AB69}"/>
                </a:ext>
              </a:extLst>
            </p:cNvPr>
            <p:cNvSpPr>
              <a:spLocks noChangeArrowheads="1"/>
            </p:cNvSpPr>
            <p:nvPr/>
          </p:nvSpPr>
          <p:spPr bwMode="auto">
            <a:xfrm>
              <a:off x="424" y="1613"/>
              <a:ext cx="206" cy="298"/>
            </a:xfrm>
            <a:prstGeom prst="rect">
              <a:avLst/>
            </a:prstGeom>
            <a:gradFill rotWithShape="0">
              <a:gsLst>
                <a:gs pos="0">
                  <a:srgbClr val="FFFFFF"/>
                </a:gs>
                <a:gs pos="100000">
                  <a:srgbClr val="3333C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sp>
        <p:nvSpPr>
          <p:cNvPr id="2052" name="Rectangle 4">
            <a:extLst>
              <a:ext uri="{FF2B5EF4-FFF2-40B4-BE49-F238E27FC236}">
                <a16:creationId xmlns:a16="http://schemas.microsoft.com/office/drawing/2014/main" id="{95308B8A-AED2-4097-A58E-01DC7962AE07}"/>
              </a:ext>
            </a:extLst>
          </p:cNvPr>
          <p:cNvSpPr>
            <a:spLocks noChangeArrowheads="1"/>
          </p:cNvSpPr>
          <p:nvPr/>
        </p:nvSpPr>
        <p:spPr bwMode="auto">
          <a:xfrm>
            <a:off x="414338" y="2982913"/>
            <a:ext cx="422275" cy="474662"/>
          </a:xfrm>
          <a:prstGeom prst="rect">
            <a:avLst/>
          </a:prstGeom>
          <a:solidFill>
            <a:srgbClr val="008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3" name="Rectangle 5">
            <a:extLst>
              <a:ext uri="{FF2B5EF4-FFF2-40B4-BE49-F238E27FC236}">
                <a16:creationId xmlns:a16="http://schemas.microsoft.com/office/drawing/2014/main" id="{A087AD25-E293-41DA-A906-95A9493E5C76}"/>
              </a:ext>
            </a:extLst>
          </p:cNvPr>
          <p:cNvSpPr>
            <a:spLocks noChangeArrowheads="1"/>
          </p:cNvSpPr>
          <p:nvPr/>
        </p:nvSpPr>
        <p:spPr bwMode="auto">
          <a:xfrm>
            <a:off x="784225" y="2982913"/>
            <a:ext cx="368300" cy="474662"/>
          </a:xfrm>
          <a:prstGeom prst="rect">
            <a:avLst/>
          </a:prstGeom>
          <a:gradFill rotWithShape="0">
            <a:gsLst>
              <a:gs pos="0">
                <a:srgbClr val="FFFFFF"/>
              </a:gs>
              <a:gs pos="100000">
                <a:srgbClr val="339966"/>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4" name="Rectangle 6">
            <a:extLst>
              <a:ext uri="{FF2B5EF4-FFF2-40B4-BE49-F238E27FC236}">
                <a16:creationId xmlns:a16="http://schemas.microsoft.com/office/drawing/2014/main" id="{3D1ACF0A-FBB4-447B-86EB-19D5BB22C7B8}"/>
              </a:ext>
            </a:extLst>
          </p:cNvPr>
          <p:cNvSpPr>
            <a:spLocks noChangeArrowheads="1"/>
          </p:cNvSpPr>
          <p:nvPr/>
        </p:nvSpPr>
        <p:spPr bwMode="auto">
          <a:xfrm>
            <a:off x="0" y="2909888"/>
            <a:ext cx="560388" cy="422275"/>
          </a:xfrm>
          <a:prstGeom prst="rect">
            <a:avLst/>
          </a:prstGeom>
          <a:gradFill rotWithShape="0">
            <a:gsLst>
              <a:gs pos="0">
                <a:srgbClr val="FF0000"/>
              </a:gs>
              <a:gs pos="100000">
                <a:srgbClr val="FFFFFF"/>
              </a:gs>
            </a:gsLst>
            <a:lin ang="81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5" name="Rectangle 7">
            <a:extLst>
              <a:ext uri="{FF2B5EF4-FFF2-40B4-BE49-F238E27FC236}">
                <a16:creationId xmlns:a16="http://schemas.microsoft.com/office/drawing/2014/main" id="{C214526D-16AE-453F-B7BF-79FAB1F9EEF4}"/>
              </a:ext>
            </a:extLst>
          </p:cNvPr>
          <p:cNvSpPr>
            <a:spLocks noChangeArrowheads="1"/>
          </p:cNvSpPr>
          <p:nvPr/>
        </p:nvSpPr>
        <p:spPr bwMode="auto">
          <a:xfrm>
            <a:off x="635000" y="2452688"/>
            <a:ext cx="31750" cy="1052512"/>
          </a:xfrm>
          <a:prstGeom prst="rect">
            <a:avLst/>
          </a:prstGeom>
          <a:solidFill>
            <a:srgbClr val="1C1C1C"/>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6" name="Rectangle 8">
            <a:extLst>
              <a:ext uri="{FF2B5EF4-FFF2-40B4-BE49-F238E27FC236}">
                <a16:creationId xmlns:a16="http://schemas.microsoft.com/office/drawing/2014/main" id="{A833010D-D7E4-469C-97ED-EB58280BB890}"/>
              </a:ext>
            </a:extLst>
          </p:cNvPr>
          <p:cNvSpPr>
            <a:spLocks noChangeArrowheads="1"/>
          </p:cNvSpPr>
          <p:nvPr/>
        </p:nvSpPr>
        <p:spPr bwMode="auto">
          <a:xfrm flipV="1">
            <a:off x="315913" y="3273425"/>
            <a:ext cx="8693150" cy="55563"/>
          </a:xfrm>
          <a:prstGeom prst="rect">
            <a:avLst/>
          </a:prstGeom>
          <a:gradFill rotWithShape="0">
            <a:gsLst>
              <a:gs pos="0">
                <a:srgbClr val="FFFFFF"/>
              </a:gs>
              <a:gs pos="100000">
                <a:srgbClr val="1C1C1C"/>
              </a:gs>
            </a:gsLst>
            <a:lin ang="108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7" name="Rectangle 9">
            <a:extLst>
              <a:ext uri="{FF2B5EF4-FFF2-40B4-BE49-F238E27FC236}">
                <a16:creationId xmlns:a16="http://schemas.microsoft.com/office/drawing/2014/main" id="{0A005C1E-82FE-4195-894E-97FEE9E9184F}"/>
              </a:ext>
            </a:extLst>
          </p:cNvPr>
          <p:cNvSpPr>
            <a:spLocks noGrp="1" noChangeArrowheads="1"/>
          </p:cNvSpPr>
          <p:nvPr>
            <p:ph type="title"/>
          </p:nvPr>
        </p:nvSpPr>
        <p:spPr bwMode="auto">
          <a:xfrm>
            <a:off x="990600" y="1484313"/>
            <a:ext cx="7769225" cy="148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t-BR"/>
              <a:t>Clique para editar o formato do texto do título</a:t>
            </a:r>
          </a:p>
        </p:txBody>
      </p:sp>
      <p:sp>
        <p:nvSpPr>
          <p:cNvPr id="2058" name="Line 10">
            <a:extLst>
              <a:ext uri="{FF2B5EF4-FFF2-40B4-BE49-F238E27FC236}">
                <a16:creationId xmlns:a16="http://schemas.microsoft.com/office/drawing/2014/main" id="{B5A63972-DE25-48D3-8F50-E34253AEC21D}"/>
              </a:ext>
            </a:extLst>
          </p:cNvPr>
          <p:cNvSpPr>
            <a:spLocks noChangeShapeType="1"/>
          </p:cNvSpPr>
          <p:nvPr/>
        </p:nvSpPr>
        <p:spPr bwMode="auto">
          <a:xfrm>
            <a:off x="0" y="1403350"/>
            <a:ext cx="9140825"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059" name="Rectangle 11">
            <a:extLst>
              <a:ext uri="{FF2B5EF4-FFF2-40B4-BE49-F238E27FC236}">
                <a16:creationId xmlns:a16="http://schemas.microsoft.com/office/drawing/2014/main" id="{940D8283-07AF-49F0-B0F7-FA081177A278}"/>
              </a:ext>
            </a:extLst>
          </p:cNvPr>
          <p:cNvSpPr>
            <a:spLocks noGrp="1" noChangeArrowheads="1"/>
          </p:cNvSpPr>
          <p:nvPr>
            <p:ph type="body" idx="1"/>
          </p:nvPr>
        </p:nvSpPr>
        <p:spPr bwMode="auto">
          <a:xfrm>
            <a:off x="457200" y="1604963"/>
            <a:ext cx="8226425" cy="452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a:p>
            <a:pPr lvl="4"/>
            <a:r>
              <a:rPr lang="en-GB" altLang="pt-BR"/>
              <a:t>8.º Nível da estrutura de tópicos</a:t>
            </a:r>
          </a:p>
          <a:p>
            <a:pPr lvl="4"/>
            <a:r>
              <a:rPr lang="en-GB" altLang="pt-BR"/>
              <a:t>9.º Nível da estrutura de tópicos</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fontAlgn="base">
        <a:spcBef>
          <a:spcPct val="0"/>
        </a:spcBef>
        <a:spcAft>
          <a:spcPct val="0"/>
        </a:spcAft>
        <a:buClr>
          <a:srgbClr val="000000"/>
        </a:buClr>
        <a:buSzPct val="100000"/>
        <a:buFont typeface="Times New Roman" panose="02020603050405020304" pitchFamily="18" charset="0"/>
        <a:defRPr sz="3600" kern="1200">
          <a:solidFill>
            <a:srgbClr val="333399"/>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9pPr>
    </p:titleStyle>
    <p:bodyStyle>
      <a:lvl1pPr marL="342900" indent="-342900" algn="l" defTabSz="449263" rtl="0" fontAlgn="base">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528BE72C-0448-4B5C-95B5-259F17DD3AFA}"/>
              </a:ext>
            </a:extLst>
          </p:cNvPr>
          <p:cNvSpPr>
            <a:spLocks noGrp="1" noChangeArrowheads="1"/>
          </p:cNvSpPr>
          <p:nvPr>
            <p:ph type="title"/>
          </p:nvPr>
        </p:nvSpPr>
        <p:spPr>
          <a:xfrm>
            <a:off x="971550" y="1776413"/>
            <a:ext cx="7772400" cy="1555750"/>
          </a:xfrm>
          <a:ln/>
        </p:spPr>
        <p:txBody>
          <a:bodyPr/>
          <a:lstStyle/>
          <a:p>
            <a:pPr algn="ct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a:t>Qualidade de Processo de Software</a:t>
            </a:r>
            <a:br>
              <a:rPr lang="pt-BR" altLang="pt-BR" sz="3200"/>
            </a:br>
            <a:r>
              <a:rPr lang="pt-BR" altLang="pt-BR" sz="3200"/>
              <a:t>CMM / CMMI</a:t>
            </a:r>
            <a:br>
              <a:rPr lang="pt-BR" altLang="pt-BR" sz="3200"/>
            </a:br>
            <a:endParaRPr lang="pt-BR" altLang="pt-BR" sz="32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BFF19D20-2024-48A2-81D1-C49F464152E7}"/>
              </a:ext>
            </a:extLst>
          </p:cNvPr>
          <p:cNvSpPr txBox="1">
            <a:spLocks noChangeArrowheads="1"/>
          </p:cNvSpPr>
          <p:nvPr/>
        </p:nvSpPr>
        <p:spPr bwMode="auto">
          <a:xfrm>
            <a:off x="1763713" y="2781300"/>
            <a:ext cx="1189037" cy="622300"/>
          </a:xfrm>
          <a:prstGeom prst="rect">
            <a:avLst/>
          </a:prstGeom>
          <a:solidFill>
            <a:srgbClr val="FFFFFF"/>
          </a:solidFill>
          <a:ln w="25560">
            <a:solidFill>
              <a:srgbClr val="000000"/>
            </a:solidFill>
            <a:miter lim="800000"/>
            <a:headEnd/>
            <a:tailEnd/>
          </a:ln>
          <a:effectLst>
            <a:outerShdw dist="17819" dir="2700000" algn="ctr" rotWithShape="0">
              <a:srgbClr val="676767"/>
            </a:outerShdw>
          </a:effectLst>
        </p:spPr>
        <p:txBody>
          <a:bodyPr wrap="none" lIns="90000" tIns="46800" rIns="90000" bIns="46800" anchor="ctr" anchorCtr="1"/>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lnSpc>
                <a:spcPct val="90000"/>
              </a:lnSpc>
              <a:buClrTx/>
              <a:buFontTx/>
              <a:buNone/>
            </a:pPr>
            <a:endParaRPr lang="en-US" altLang="pt-BR" sz="1400" b="1">
              <a:latin typeface="Verdana" panose="020B0604030504040204" pitchFamily="34" charset="0"/>
            </a:endParaRPr>
          </a:p>
          <a:p>
            <a:pPr algn="ctr">
              <a:lnSpc>
                <a:spcPct val="90000"/>
              </a:lnSpc>
              <a:buClrTx/>
              <a:buFontTx/>
              <a:buNone/>
            </a:pPr>
            <a:r>
              <a:rPr lang="en-US" altLang="pt-BR" sz="1400" b="1">
                <a:latin typeface="Verdana" panose="020B0604030504040204" pitchFamily="34" charset="0"/>
              </a:rPr>
              <a:t>Software</a:t>
            </a:r>
          </a:p>
          <a:p>
            <a:pPr algn="ctr">
              <a:lnSpc>
                <a:spcPct val="90000"/>
              </a:lnSpc>
              <a:buClrTx/>
              <a:buFontTx/>
              <a:buNone/>
            </a:pPr>
            <a:r>
              <a:rPr lang="en-US" altLang="pt-BR" sz="1400" b="1">
                <a:latin typeface="Verdana" panose="020B0604030504040204" pitchFamily="34" charset="0"/>
              </a:rPr>
              <a:t>CMM</a:t>
            </a:r>
          </a:p>
          <a:p>
            <a:pPr algn="ctr">
              <a:lnSpc>
                <a:spcPct val="90000"/>
              </a:lnSpc>
              <a:buClrTx/>
              <a:buFontTx/>
              <a:buNone/>
            </a:pPr>
            <a:endParaRPr lang="en-US" altLang="pt-BR" sz="1400" b="1">
              <a:latin typeface="Verdana" panose="020B0604030504040204" pitchFamily="34" charset="0"/>
            </a:endParaRPr>
          </a:p>
        </p:txBody>
      </p:sp>
      <p:sp>
        <p:nvSpPr>
          <p:cNvPr id="8194" name="Text Box 2">
            <a:extLst>
              <a:ext uri="{FF2B5EF4-FFF2-40B4-BE49-F238E27FC236}">
                <a16:creationId xmlns:a16="http://schemas.microsoft.com/office/drawing/2014/main" id="{C6B00971-DCB8-46EE-B164-A235D8D93080}"/>
              </a:ext>
            </a:extLst>
          </p:cNvPr>
          <p:cNvSpPr txBox="1">
            <a:spLocks noChangeArrowheads="1"/>
          </p:cNvSpPr>
          <p:nvPr/>
        </p:nvSpPr>
        <p:spPr bwMode="auto">
          <a:xfrm>
            <a:off x="3851275" y="3657600"/>
            <a:ext cx="1439863" cy="860425"/>
          </a:xfrm>
          <a:prstGeom prst="rect">
            <a:avLst/>
          </a:prstGeom>
          <a:solidFill>
            <a:srgbClr val="FFCF01"/>
          </a:solidFill>
          <a:ln w="25560">
            <a:solidFill>
              <a:srgbClr val="000000"/>
            </a:solidFill>
            <a:miter lim="800000"/>
            <a:headEnd/>
            <a:tailEnd/>
          </a:ln>
          <a:effectLst>
            <a:outerShdw dist="17819" dir="2700000" algn="ctr" rotWithShape="0">
              <a:srgbClr val="676767"/>
            </a:outerShdw>
          </a:effectLst>
        </p:spPr>
        <p:txBody>
          <a:bodyPr lIns="90000" tIns="46800" rIns="90000" bIns="46800" anchor="ctr" anchorCtr="1">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lnSpc>
                <a:spcPct val="90000"/>
              </a:lnSpc>
              <a:buClrTx/>
              <a:buFontTx/>
              <a:buNone/>
            </a:pPr>
            <a:r>
              <a:rPr lang="en-US" altLang="pt-BR" sz="1400" b="1">
                <a:latin typeface="Verdana" panose="020B0604030504040204" pitchFamily="34" charset="0"/>
              </a:rPr>
              <a:t>Systems</a:t>
            </a:r>
          </a:p>
          <a:p>
            <a:pPr algn="ctr">
              <a:lnSpc>
                <a:spcPct val="90000"/>
              </a:lnSpc>
              <a:buClrTx/>
              <a:buFontTx/>
              <a:buNone/>
            </a:pPr>
            <a:r>
              <a:rPr lang="en-US" altLang="pt-BR" sz="1400" b="1">
                <a:latin typeface="Verdana" panose="020B0604030504040204" pitchFamily="34" charset="0"/>
              </a:rPr>
              <a:t>Security</a:t>
            </a:r>
            <a:br>
              <a:rPr lang="en-US" altLang="pt-BR" sz="1400" b="1">
                <a:latin typeface="Verdana" panose="020B0604030504040204" pitchFamily="34" charset="0"/>
              </a:rPr>
            </a:br>
            <a:r>
              <a:rPr lang="en-US" altLang="pt-BR" sz="1400" b="1">
                <a:latin typeface="Verdana" panose="020B0604030504040204" pitchFamily="34" charset="0"/>
              </a:rPr>
              <a:t>Engineering CMM</a:t>
            </a:r>
          </a:p>
        </p:txBody>
      </p:sp>
      <p:sp>
        <p:nvSpPr>
          <p:cNvPr id="8195" name="Text Box 3">
            <a:extLst>
              <a:ext uri="{FF2B5EF4-FFF2-40B4-BE49-F238E27FC236}">
                <a16:creationId xmlns:a16="http://schemas.microsoft.com/office/drawing/2014/main" id="{AA745AC1-8578-4469-8213-18D656CF3E59}"/>
              </a:ext>
            </a:extLst>
          </p:cNvPr>
          <p:cNvSpPr txBox="1">
            <a:spLocks noChangeArrowheads="1"/>
          </p:cNvSpPr>
          <p:nvPr/>
        </p:nvSpPr>
        <p:spPr bwMode="auto">
          <a:xfrm>
            <a:off x="2339975" y="3716338"/>
            <a:ext cx="1279525" cy="768350"/>
          </a:xfrm>
          <a:prstGeom prst="rect">
            <a:avLst/>
          </a:prstGeom>
          <a:solidFill>
            <a:srgbClr val="FFCF01"/>
          </a:solidFill>
          <a:ln w="25560">
            <a:solidFill>
              <a:srgbClr val="000000"/>
            </a:solidFill>
            <a:miter lim="800000"/>
            <a:headEnd/>
            <a:tailEnd/>
          </a:ln>
          <a:effectLst>
            <a:outerShdw dist="17819" dir="2700000" algn="ctr" rotWithShape="0">
              <a:srgbClr val="676767"/>
            </a:outerShdw>
          </a:effectLst>
        </p:spPr>
        <p:txBody>
          <a:bodyPr wrap="none" lIns="90000" tIns="46800" rIns="90000" bIns="46800" anchor="ctr" anchorCtr="1"/>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lnSpc>
                <a:spcPct val="90000"/>
              </a:lnSpc>
              <a:buClrTx/>
              <a:buFontTx/>
              <a:buNone/>
            </a:pPr>
            <a:r>
              <a:rPr lang="en-US" altLang="pt-BR" sz="1400" b="1">
                <a:latin typeface="Verdana" panose="020B0604030504040204" pitchFamily="34" charset="0"/>
              </a:rPr>
              <a:t>Systems</a:t>
            </a:r>
            <a:br>
              <a:rPr lang="en-US" altLang="pt-BR" sz="1400" b="1">
                <a:latin typeface="Verdana" panose="020B0604030504040204" pitchFamily="34" charset="0"/>
              </a:rPr>
            </a:br>
            <a:r>
              <a:rPr lang="en-US" altLang="pt-BR" sz="1400" b="1">
                <a:latin typeface="Verdana" panose="020B0604030504040204" pitchFamily="34" charset="0"/>
              </a:rPr>
              <a:t>Engineering</a:t>
            </a:r>
          </a:p>
          <a:p>
            <a:pPr algn="ctr">
              <a:lnSpc>
                <a:spcPct val="90000"/>
              </a:lnSpc>
              <a:buClrTx/>
              <a:buFontTx/>
              <a:buNone/>
            </a:pPr>
            <a:r>
              <a:rPr lang="en-US" altLang="pt-BR" sz="1400" b="1">
                <a:latin typeface="Verdana" panose="020B0604030504040204" pitchFamily="34" charset="0"/>
              </a:rPr>
              <a:t>CMM</a:t>
            </a:r>
          </a:p>
        </p:txBody>
      </p:sp>
      <p:sp>
        <p:nvSpPr>
          <p:cNvPr id="8196" name="Text Box 4">
            <a:extLst>
              <a:ext uri="{FF2B5EF4-FFF2-40B4-BE49-F238E27FC236}">
                <a16:creationId xmlns:a16="http://schemas.microsoft.com/office/drawing/2014/main" id="{0C863C63-A590-4F46-9FA7-6E2E1F5D4FC0}"/>
              </a:ext>
            </a:extLst>
          </p:cNvPr>
          <p:cNvSpPr txBox="1">
            <a:spLocks noChangeArrowheads="1"/>
          </p:cNvSpPr>
          <p:nvPr/>
        </p:nvSpPr>
        <p:spPr bwMode="auto">
          <a:xfrm>
            <a:off x="3868738" y="4800600"/>
            <a:ext cx="1052512" cy="788988"/>
          </a:xfrm>
          <a:prstGeom prst="rect">
            <a:avLst/>
          </a:prstGeom>
          <a:solidFill>
            <a:srgbClr val="6699FF"/>
          </a:solidFill>
          <a:ln w="25560">
            <a:solidFill>
              <a:srgbClr val="000000"/>
            </a:solidFill>
            <a:miter lim="800000"/>
            <a:headEnd/>
            <a:tailEnd/>
          </a:ln>
          <a:effectLst>
            <a:outerShdw dist="17819" dir="2700000" algn="ctr" rotWithShape="0">
              <a:srgbClr val="676767"/>
            </a:outerShdw>
          </a:effectLst>
        </p:spPr>
        <p:txBody>
          <a:bodyPr wrap="none" lIns="90000" tIns="46800" rIns="90000" bIns="46800" anchor="ctr" anchorCtr="1"/>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lnSpc>
                <a:spcPct val="90000"/>
              </a:lnSpc>
              <a:buClrTx/>
              <a:buFontTx/>
              <a:buNone/>
            </a:pPr>
            <a:r>
              <a:rPr lang="en-US" altLang="pt-BR" sz="1400" b="1">
                <a:latin typeface="Verdana" panose="020B0604030504040204" pitchFamily="34" charset="0"/>
              </a:rPr>
              <a:t>People</a:t>
            </a:r>
          </a:p>
          <a:p>
            <a:pPr algn="ctr">
              <a:lnSpc>
                <a:spcPct val="90000"/>
              </a:lnSpc>
              <a:buClrTx/>
              <a:buFontTx/>
              <a:buNone/>
            </a:pPr>
            <a:r>
              <a:rPr lang="en-US" altLang="pt-BR" sz="1400" b="1">
                <a:latin typeface="Verdana" panose="020B0604030504040204" pitchFamily="34" charset="0"/>
              </a:rPr>
              <a:t>CMM</a:t>
            </a:r>
          </a:p>
        </p:txBody>
      </p:sp>
      <p:sp>
        <p:nvSpPr>
          <p:cNvPr id="8197" name="Text Box 5">
            <a:extLst>
              <a:ext uri="{FF2B5EF4-FFF2-40B4-BE49-F238E27FC236}">
                <a16:creationId xmlns:a16="http://schemas.microsoft.com/office/drawing/2014/main" id="{FCB0C26A-ECE4-446A-88E3-B65F7FC9D635}"/>
              </a:ext>
            </a:extLst>
          </p:cNvPr>
          <p:cNvSpPr txBox="1">
            <a:spLocks noChangeArrowheads="1"/>
          </p:cNvSpPr>
          <p:nvPr/>
        </p:nvSpPr>
        <p:spPr bwMode="auto">
          <a:xfrm>
            <a:off x="900113" y="3789363"/>
            <a:ext cx="1150937" cy="685800"/>
          </a:xfrm>
          <a:prstGeom prst="rect">
            <a:avLst/>
          </a:prstGeom>
          <a:solidFill>
            <a:srgbClr val="FFCF01"/>
          </a:solidFill>
          <a:ln w="25560">
            <a:solidFill>
              <a:srgbClr val="000000"/>
            </a:solidFill>
            <a:miter lim="800000"/>
            <a:headEnd/>
            <a:tailEnd/>
          </a:ln>
          <a:effectLst>
            <a:outerShdw dist="17819" dir="2700000" algn="ctr" rotWithShape="0">
              <a:srgbClr val="676767"/>
            </a:outerShdw>
          </a:effectLst>
        </p:spPr>
        <p:txBody>
          <a:bodyPr wrap="none" lIns="90000" tIns="46800" rIns="90000" bIns="46800" anchor="ctr" anchorCtr="1"/>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lnSpc>
                <a:spcPct val="90000"/>
              </a:lnSpc>
              <a:buClrTx/>
              <a:buFontTx/>
              <a:buNone/>
            </a:pPr>
            <a:r>
              <a:rPr lang="en-US" altLang="pt-BR" sz="1400" b="1">
                <a:latin typeface="Verdana" panose="020B0604030504040204" pitchFamily="34" charset="0"/>
              </a:rPr>
              <a:t>SECM </a:t>
            </a:r>
          </a:p>
          <a:p>
            <a:pPr algn="ctr">
              <a:lnSpc>
                <a:spcPct val="90000"/>
              </a:lnSpc>
              <a:buClrTx/>
              <a:buFontTx/>
              <a:buNone/>
            </a:pPr>
            <a:r>
              <a:rPr lang="en-US" altLang="pt-BR" sz="1400" b="1">
                <a:latin typeface="Verdana" panose="020B0604030504040204" pitchFamily="34" charset="0"/>
              </a:rPr>
              <a:t>(EIA 731)</a:t>
            </a:r>
          </a:p>
        </p:txBody>
      </p:sp>
      <p:sp>
        <p:nvSpPr>
          <p:cNvPr id="8198" name="Text Box 6">
            <a:extLst>
              <a:ext uri="{FF2B5EF4-FFF2-40B4-BE49-F238E27FC236}">
                <a16:creationId xmlns:a16="http://schemas.microsoft.com/office/drawing/2014/main" id="{67E15B4E-A0E0-408E-BF42-4C9408EB27BC}"/>
              </a:ext>
            </a:extLst>
          </p:cNvPr>
          <p:cNvSpPr txBox="1">
            <a:spLocks noChangeArrowheads="1"/>
          </p:cNvSpPr>
          <p:nvPr/>
        </p:nvSpPr>
        <p:spPr bwMode="auto">
          <a:xfrm>
            <a:off x="1763713" y="4797425"/>
            <a:ext cx="1512887" cy="863600"/>
          </a:xfrm>
          <a:prstGeom prst="rect">
            <a:avLst/>
          </a:prstGeom>
          <a:solidFill>
            <a:srgbClr val="BBBBFF"/>
          </a:solidFill>
          <a:ln w="25560">
            <a:solidFill>
              <a:srgbClr val="000000"/>
            </a:solidFill>
            <a:miter lim="800000"/>
            <a:headEnd/>
            <a:tailEnd/>
          </a:ln>
          <a:effectLst>
            <a:outerShdw dist="17819" dir="2700000" algn="ctr" rotWithShape="0">
              <a:srgbClr val="676767"/>
            </a:outerShdw>
          </a:effectLst>
        </p:spPr>
        <p:txBody>
          <a:bodyPr wrap="none" lIns="90000" tIns="46800" rIns="90000" bIns="46800" anchor="ctr" anchorCtr="1"/>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lnSpc>
                <a:spcPct val="90000"/>
              </a:lnSpc>
              <a:buClrTx/>
              <a:buFontTx/>
              <a:buNone/>
            </a:pPr>
            <a:r>
              <a:rPr lang="en-US" altLang="pt-BR" sz="1400" b="1">
                <a:latin typeface="Verdana" panose="020B0604030504040204" pitchFamily="34" charset="0"/>
              </a:rPr>
              <a:t>Integrated</a:t>
            </a:r>
          </a:p>
          <a:p>
            <a:pPr algn="ctr">
              <a:lnSpc>
                <a:spcPct val="90000"/>
              </a:lnSpc>
              <a:buClrTx/>
              <a:buFontTx/>
              <a:buNone/>
            </a:pPr>
            <a:r>
              <a:rPr lang="en-US" altLang="pt-BR" sz="1400" b="1">
                <a:latin typeface="Verdana" panose="020B0604030504040204" pitchFamily="34" charset="0"/>
              </a:rPr>
              <a:t> Product </a:t>
            </a:r>
          </a:p>
          <a:p>
            <a:pPr algn="ctr">
              <a:lnSpc>
                <a:spcPct val="90000"/>
              </a:lnSpc>
              <a:buClrTx/>
              <a:buFontTx/>
              <a:buNone/>
            </a:pPr>
            <a:r>
              <a:rPr lang="en-US" altLang="pt-BR" sz="1400" b="1">
                <a:latin typeface="Verdana" panose="020B0604030504040204" pitchFamily="34" charset="0"/>
              </a:rPr>
              <a:t>Development</a:t>
            </a:r>
          </a:p>
          <a:p>
            <a:pPr algn="ctr">
              <a:lnSpc>
                <a:spcPct val="90000"/>
              </a:lnSpc>
              <a:buClrTx/>
              <a:buFontTx/>
              <a:buNone/>
            </a:pPr>
            <a:r>
              <a:rPr lang="en-US" altLang="pt-BR" sz="1400" b="1">
                <a:latin typeface="Verdana" panose="020B0604030504040204" pitchFamily="34" charset="0"/>
              </a:rPr>
              <a:t>CMM</a:t>
            </a:r>
          </a:p>
        </p:txBody>
      </p:sp>
      <p:sp>
        <p:nvSpPr>
          <p:cNvPr id="8199" name="Text Box 7">
            <a:extLst>
              <a:ext uri="{FF2B5EF4-FFF2-40B4-BE49-F238E27FC236}">
                <a16:creationId xmlns:a16="http://schemas.microsoft.com/office/drawing/2014/main" id="{538AB04F-ADFF-4E6C-92DC-9008C7D0AE6A}"/>
              </a:ext>
            </a:extLst>
          </p:cNvPr>
          <p:cNvSpPr txBox="1">
            <a:spLocks noChangeArrowheads="1"/>
          </p:cNvSpPr>
          <p:nvPr/>
        </p:nvSpPr>
        <p:spPr bwMode="auto">
          <a:xfrm>
            <a:off x="3419475" y="2708275"/>
            <a:ext cx="1163638" cy="774700"/>
          </a:xfrm>
          <a:prstGeom prst="rect">
            <a:avLst/>
          </a:prstGeom>
          <a:solidFill>
            <a:srgbClr val="DDDDDD"/>
          </a:solidFill>
          <a:ln w="25560">
            <a:solidFill>
              <a:srgbClr val="000000"/>
            </a:solidFill>
            <a:miter lim="800000"/>
            <a:headEnd/>
            <a:tailEnd/>
          </a:ln>
          <a:effectLst>
            <a:outerShdw dist="17819" dir="2700000" algn="ctr" rotWithShape="0">
              <a:srgbClr val="676767"/>
            </a:outerShdw>
          </a:effectLst>
        </p:spPr>
        <p:txBody>
          <a:bodyPr wrap="none" lIns="90000" tIns="46800" rIns="90000" bIns="46800" anchor="ctr" anchorCtr="1"/>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lnSpc>
                <a:spcPct val="90000"/>
              </a:lnSpc>
              <a:buClrTx/>
              <a:buFontTx/>
              <a:buNone/>
            </a:pPr>
            <a:r>
              <a:rPr lang="en-US" altLang="pt-BR" sz="1400" b="1">
                <a:latin typeface="Verdana" panose="020B0604030504040204" pitchFamily="34" charset="0"/>
              </a:rPr>
              <a:t>Software</a:t>
            </a:r>
            <a:br>
              <a:rPr lang="en-US" altLang="pt-BR" sz="1400" b="1">
                <a:latin typeface="Verdana" panose="020B0604030504040204" pitchFamily="34" charset="0"/>
              </a:rPr>
            </a:br>
            <a:r>
              <a:rPr lang="en-US" altLang="pt-BR" sz="1400" b="1">
                <a:latin typeface="Verdana" panose="020B0604030504040204" pitchFamily="34" charset="0"/>
              </a:rPr>
              <a:t>Acquisition</a:t>
            </a:r>
          </a:p>
          <a:p>
            <a:pPr algn="ctr">
              <a:lnSpc>
                <a:spcPct val="90000"/>
              </a:lnSpc>
              <a:buClrTx/>
              <a:buFontTx/>
              <a:buNone/>
            </a:pPr>
            <a:r>
              <a:rPr lang="en-US" altLang="pt-BR" sz="1400" b="1">
                <a:latin typeface="Verdana" panose="020B0604030504040204" pitchFamily="34" charset="0"/>
              </a:rPr>
              <a:t>CMM</a:t>
            </a:r>
          </a:p>
        </p:txBody>
      </p:sp>
      <p:sp>
        <p:nvSpPr>
          <p:cNvPr id="8200" name="Rectangle 8">
            <a:extLst>
              <a:ext uri="{FF2B5EF4-FFF2-40B4-BE49-F238E27FC236}">
                <a16:creationId xmlns:a16="http://schemas.microsoft.com/office/drawing/2014/main" id="{09D2F32B-4CE5-4BE6-8899-3BCA942918A8}"/>
              </a:ext>
            </a:extLst>
          </p:cNvPr>
          <p:cNvSpPr>
            <a:spLocks noChangeArrowheads="1"/>
          </p:cNvSpPr>
          <p:nvPr/>
        </p:nvSpPr>
        <p:spPr bwMode="auto">
          <a:xfrm>
            <a:off x="5651500" y="2492375"/>
            <a:ext cx="2971800" cy="349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169863" indent="-169863">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400">
                <a:solidFill>
                  <a:srgbClr val="000000"/>
                </a:solidFill>
                <a:latin typeface="Times New Roman" panose="02020603050405020304" pitchFamily="18" charset="0"/>
                <a:cs typeface="Lucida Sans Unicode" panose="020B0602030504020204" pitchFamily="34" charset="0"/>
              </a:defRPr>
            </a:lvl1pPr>
            <a:lvl2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400">
                <a:solidFill>
                  <a:srgbClr val="000000"/>
                </a:solidFill>
                <a:latin typeface="Times New Roman" panose="02020603050405020304" pitchFamily="18" charset="0"/>
                <a:cs typeface="Lucida Sans Unicode" panose="020B0602030504020204" pitchFamily="34" charset="0"/>
              </a:defRPr>
            </a:lvl2pPr>
            <a:lvl3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400">
                <a:solidFill>
                  <a:srgbClr val="000000"/>
                </a:solidFill>
                <a:latin typeface="Times New Roman" panose="02020603050405020304" pitchFamily="18" charset="0"/>
                <a:cs typeface="Lucida Sans Unicode" panose="020B0602030504020204" pitchFamily="34" charset="0"/>
              </a:defRPr>
            </a:lvl3pPr>
            <a:lvl4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400">
                <a:solidFill>
                  <a:srgbClr val="000000"/>
                </a:solidFill>
                <a:latin typeface="Times New Roman" panose="02020603050405020304" pitchFamily="18" charset="0"/>
                <a:cs typeface="Lucida Sans Unicode" panose="020B0602030504020204" pitchFamily="34" charset="0"/>
              </a:defRPr>
            </a:lvl4pPr>
            <a:lvl5pPr>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169863" algn="l"/>
                <a:tab pos="617538" algn="l"/>
                <a:tab pos="1066800" algn="l"/>
                <a:tab pos="1516063" algn="l"/>
                <a:tab pos="1965325" algn="l"/>
                <a:tab pos="2414588" algn="l"/>
                <a:tab pos="2863850" algn="l"/>
                <a:tab pos="3313113" algn="l"/>
                <a:tab pos="3762375" algn="l"/>
                <a:tab pos="4211638" algn="l"/>
                <a:tab pos="4660900" algn="l"/>
                <a:tab pos="5110163" algn="l"/>
                <a:tab pos="5559425" algn="l"/>
                <a:tab pos="6008688" algn="l"/>
                <a:tab pos="6457950" algn="l"/>
                <a:tab pos="6907213" algn="l"/>
                <a:tab pos="7356475" algn="l"/>
                <a:tab pos="7805738" algn="l"/>
                <a:tab pos="8255000" algn="l"/>
                <a:tab pos="8704263" algn="l"/>
                <a:tab pos="9153525" algn="l"/>
              </a:tabLst>
              <a:defRPr sz="2400">
                <a:solidFill>
                  <a:srgbClr val="000000"/>
                </a:solidFill>
                <a:latin typeface="Times New Roman" panose="02020603050405020304" pitchFamily="18" charset="0"/>
                <a:cs typeface="Lucida Sans Unicode" panose="020B0602030504020204" pitchFamily="34" charset="0"/>
              </a:defRPr>
            </a:lvl9pPr>
          </a:lstStyle>
          <a:p>
            <a:pPr>
              <a:lnSpc>
                <a:spcPct val="90000"/>
              </a:lnSpc>
              <a:spcAft>
                <a:spcPts val="788"/>
              </a:spcAft>
              <a:buClr>
                <a:srgbClr val="40458C"/>
              </a:buClr>
              <a:buFont typeface="Verdana" panose="020B0604030504040204" pitchFamily="34" charset="0"/>
              <a:buChar char="•"/>
            </a:pPr>
            <a:r>
              <a:rPr lang="en-US" altLang="pt-BR" sz="1800" b="1">
                <a:solidFill>
                  <a:srgbClr val="40458C"/>
                </a:solidFill>
                <a:latin typeface="Verdana" panose="020B0604030504040204" pitchFamily="34" charset="0"/>
              </a:rPr>
              <a:t>Diferentes estruturas, formatos, termos, maneiras de medir maturidade</a:t>
            </a:r>
          </a:p>
          <a:p>
            <a:pPr>
              <a:lnSpc>
                <a:spcPct val="90000"/>
              </a:lnSpc>
              <a:spcAft>
                <a:spcPts val="788"/>
              </a:spcAft>
              <a:buClr>
                <a:srgbClr val="40458C"/>
              </a:buClr>
              <a:buFont typeface="Verdana" panose="020B0604030504040204" pitchFamily="34" charset="0"/>
              <a:buChar char="•"/>
            </a:pPr>
            <a:r>
              <a:rPr lang="en-US" altLang="pt-BR" sz="1800" b="1">
                <a:solidFill>
                  <a:srgbClr val="40458C"/>
                </a:solidFill>
                <a:latin typeface="Verdana" panose="020B0604030504040204" pitchFamily="34" charset="0"/>
              </a:rPr>
              <a:t>Causa confusão, especialmente quando mais de um modelo é utilizado</a:t>
            </a:r>
          </a:p>
          <a:p>
            <a:pPr>
              <a:lnSpc>
                <a:spcPct val="90000"/>
              </a:lnSpc>
              <a:spcAft>
                <a:spcPts val="788"/>
              </a:spcAft>
              <a:buClr>
                <a:srgbClr val="40458C"/>
              </a:buClr>
              <a:buFont typeface="Verdana" panose="020B0604030504040204" pitchFamily="34" charset="0"/>
              <a:buChar char="•"/>
            </a:pPr>
            <a:r>
              <a:rPr lang="en-US" altLang="pt-BR" sz="1800" b="1">
                <a:solidFill>
                  <a:srgbClr val="40458C"/>
                </a:solidFill>
                <a:latin typeface="Verdana" panose="020B0604030504040204" pitchFamily="34" charset="0"/>
              </a:rPr>
              <a:t>Difícil de integrar em um único programa de melhoria</a:t>
            </a:r>
          </a:p>
        </p:txBody>
      </p:sp>
      <p:sp>
        <p:nvSpPr>
          <p:cNvPr id="8201" name="Rectangle 9">
            <a:extLst>
              <a:ext uri="{FF2B5EF4-FFF2-40B4-BE49-F238E27FC236}">
                <a16:creationId xmlns:a16="http://schemas.microsoft.com/office/drawing/2014/main" id="{6B2B050F-182C-44F1-BC88-C5F2BBAF9DFA}"/>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CMM/CMMI: Histórico</a:t>
            </a:r>
          </a:p>
        </p:txBody>
      </p:sp>
      <p:sp>
        <p:nvSpPr>
          <p:cNvPr id="8202" name="Rectangle 10">
            <a:extLst>
              <a:ext uri="{FF2B5EF4-FFF2-40B4-BE49-F238E27FC236}">
                <a16:creationId xmlns:a16="http://schemas.microsoft.com/office/drawing/2014/main" id="{9F72B7CF-707C-4FA2-A40D-10BE32312480}"/>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Proliferação de Modelos e Padrões em diversas áreas</a:t>
            </a:r>
          </a:p>
          <a:p>
            <a:pPr marL="339725" indent="-339725">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GB" altLang="pt-B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79A24022-9A94-48DD-9FE4-D6FA8948712E}"/>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CMM/CMMI: Histórico</a:t>
            </a:r>
          </a:p>
        </p:txBody>
      </p:sp>
      <p:sp>
        <p:nvSpPr>
          <p:cNvPr id="9218" name="Rectangle 2">
            <a:extLst>
              <a:ext uri="{FF2B5EF4-FFF2-40B4-BE49-F238E27FC236}">
                <a16:creationId xmlns:a16="http://schemas.microsoft.com/office/drawing/2014/main" id="{AA988983-9E2F-4435-AB39-36134D7E2C48}"/>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O CMMI (</a:t>
            </a:r>
            <a:r>
              <a:rPr lang="pt-BR" altLang="pt-BR" i="1"/>
              <a:t>Capability Maturity Model Integration</a:t>
            </a:r>
            <a:r>
              <a:rPr lang="pt-BR" altLang="pt-BR"/>
              <a:t>) foi criado, então, com a finalidade de integrar os diversos modelos CMM.</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Em 1999, é publicado o esboço (</a:t>
            </a:r>
            <a:r>
              <a:rPr lang="pt-BR" altLang="pt-BR" i="1"/>
              <a:t>draft</a:t>
            </a:r>
            <a:r>
              <a:rPr lang="pt-BR" altLang="pt-BR"/>
              <a:t>), versão 0.2: CMMI-SE/SW (</a:t>
            </a:r>
            <a:r>
              <a:rPr lang="pt-BR" altLang="pt-BR" i="1"/>
              <a:t>Capability Maturity Model -Integrated – System / Software Engineering</a:t>
            </a:r>
            <a:r>
              <a:rPr lang="pt-BR" altLang="pt-BR"/>
              <a:t>).</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Versões do CMMI:</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Versão 1.0: Agosto de 2000</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Versão 1.1: Março de 2002</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Versão 1.2: Agosto de 2006 (</a:t>
            </a:r>
            <a:r>
              <a:rPr lang="pt-BR" altLang="pt-BR" i="1"/>
              <a:t>CMMI for Development</a:t>
            </a:r>
            <a:r>
              <a:rPr lang="pt-BR" altLang="pt-B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7AF6E8B2-2455-45F9-84AC-1611F911F244}"/>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a:t>
            </a:r>
          </a:p>
        </p:txBody>
      </p:sp>
      <p:sp>
        <p:nvSpPr>
          <p:cNvPr id="10242" name="Rectangle 2">
            <a:extLst>
              <a:ext uri="{FF2B5EF4-FFF2-40B4-BE49-F238E27FC236}">
                <a16:creationId xmlns:a16="http://schemas.microsoft.com/office/drawing/2014/main" id="{DCFCB933-6293-4BBA-9AB5-61C93A1D0D55}"/>
              </a:ext>
            </a:extLst>
          </p:cNvPr>
          <p:cNvSpPr>
            <a:spLocks noGrp="1" noChangeArrowheads="1"/>
          </p:cNvSpPr>
          <p:nvPr>
            <p:ph type="body" idx="4294967295"/>
          </p:nvPr>
        </p:nvSpPr>
        <p:spPr>
          <a:xfrm>
            <a:off x="838200" y="1447800"/>
            <a:ext cx="8116888" cy="4724400"/>
          </a:xfrm>
          <a:ln/>
        </p:spPr>
        <p:txBody>
          <a:bodyPr/>
          <a:lstStyle/>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Modelo de Maturidade de Capacitação para Software</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Objetivo Principal: guiar organizações a conhecerem e melhorarem seus processos de software.</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Identifica práticas para um processo de software maduro, definindo as características de um processo de software efetivo. </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Descreve como as práticas de engenharia de software evoluem sob certas condições.</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Organiza os estágios de evolução da melhoria dos processos em cinco níveis de maturidade.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B7B1336B-62B9-47A4-A5DE-74D14B0D1DAB}"/>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Estrutura</a:t>
            </a:r>
          </a:p>
        </p:txBody>
      </p:sp>
      <p:pic>
        <p:nvPicPr>
          <p:cNvPr id="11266" name="Picture 2">
            <a:extLst>
              <a:ext uri="{FF2B5EF4-FFF2-40B4-BE49-F238E27FC236}">
                <a16:creationId xmlns:a16="http://schemas.microsoft.com/office/drawing/2014/main" id="{A806954E-D1F9-4084-BE5F-0E0ABF84A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628775"/>
            <a:ext cx="7772400" cy="441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1ABD787B-FD7B-4355-8F07-08169F545FDE}"/>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dirty="0"/>
              <a:t>SW-CMM: Estrutura</a:t>
            </a:r>
          </a:p>
        </p:txBody>
      </p:sp>
      <p:sp>
        <p:nvSpPr>
          <p:cNvPr id="12290" name="Rectangle 2">
            <a:extLst>
              <a:ext uri="{FF2B5EF4-FFF2-40B4-BE49-F238E27FC236}">
                <a16:creationId xmlns:a16="http://schemas.microsoft.com/office/drawing/2014/main" id="{23DF92EF-8A5E-4DC5-817A-BC383BD9BF23}"/>
              </a:ext>
            </a:extLst>
          </p:cNvPr>
          <p:cNvSpPr>
            <a:spLocks noGrp="1" noChangeArrowheads="1"/>
          </p:cNvSpPr>
          <p:nvPr>
            <p:ph type="body" idx="4294967295"/>
          </p:nvPr>
        </p:nvSpPr>
        <p:spPr>
          <a:xfrm>
            <a:off x="838200" y="1447800"/>
            <a:ext cx="8116888" cy="4933950"/>
          </a:xfrm>
          <a:ln/>
        </p:spPr>
        <p:txBody>
          <a:bodyPr/>
          <a:lstStyle/>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Cada nível de maturidade, com exceção do primeiro, é composto por áreas-chave de processo (Key Process </a:t>
            </a:r>
            <a:r>
              <a:rPr lang="pt-BR" altLang="pt-BR" dirty="0" err="1"/>
              <a:t>Areas</a:t>
            </a:r>
            <a:r>
              <a:rPr lang="pt-BR" altLang="pt-BR" dirty="0"/>
              <a:t> – </a:t>
            </a:r>
            <a:r>
              <a:rPr lang="pt-BR" altLang="pt-BR" dirty="0" err="1"/>
              <a:t>KPAs</a:t>
            </a:r>
            <a:r>
              <a:rPr lang="pt-BR" altLang="pt-BR" dirty="0"/>
              <a:t>).</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Cada KPA identifica atividades relacionadas que, quando executadas adequadamente, atingem determinados objetivos considerados importantes para o aumento da capacidade do processo.</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As </a:t>
            </a:r>
            <a:r>
              <a:rPr lang="pt-BR" altLang="pt-BR" dirty="0" err="1"/>
              <a:t>KPAs</a:t>
            </a:r>
            <a:r>
              <a:rPr lang="pt-BR" altLang="pt-BR" dirty="0"/>
              <a:t> são os requisitos para a obtenção de um nível no CMM.</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As </a:t>
            </a:r>
            <a:r>
              <a:rPr lang="pt-BR" altLang="pt-BR" dirty="0" err="1"/>
              <a:t>KPAs</a:t>
            </a:r>
            <a:r>
              <a:rPr lang="pt-BR" altLang="pt-BR" dirty="0"/>
              <a:t> são cumulativas, isto é, para uma organização atingir um determinado nível de maturidade, ela deve satisfazer todas as </a:t>
            </a:r>
            <a:r>
              <a:rPr lang="pt-BR" altLang="pt-BR" dirty="0" err="1"/>
              <a:t>KPAs</a:t>
            </a:r>
            <a:r>
              <a:rPr lang="pt-BR" altLang="pt-BR" dirty="0"/>
              <a:t> daquele nível e de seus inferiores.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13F4F85F-BAC5-4033-B1F2-835ED81EC009}"/>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Estrutura</a:t>
            </a:r>
          </a:p>
        </p:txBody>
      </p:sp>
      <p:sp>
        <p:nvSpPr>
          <p:cNvPr id="13314" name="Rectangle 2">
            <a:extLst>
              <a:ext uri="{FF2B5EF4-FFF2-40B4-BE49-F238E27FC236}">
                <a16:creationId xmlns:a16="http://schemas.microsoft.com/office/drawing/2014/main" id="{4D74F581-BBD3-4449-9B72-E483CF41BE20}"/>
              </a:ext>
            </a:extLst>
          </p:cNvPr>
          <p:cNvSpPr>
            <a:spLocks noGrp="1" noChangeArrowheads="1"/>
          </p:cNvSpPr>
          <p:nvPr>
            <p:ph type="body" idx="4294967295"/>
          </p:nvPr>
        </p:nvSpPr>
        <p:spPr>
          <a:xfrm>
            <a:off x="395288" y="1663700"/>
            <a:ext cx="8559800" cy="5005388"/>
          </a:xfrm>
          <a:ln/>
        </p:spPr>
        <p:txBody>
          <a:bodyPr/>
          <a:lstStyle/>
          <a:p>
            <a:pPr marL="339725" indent="-339725">
              <a:lnSpc>
                <a:spcPct val="80000"/>
              </a:lnSpc>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Cada KPA é descrita em termos de práticas-chave (</a:t>
            </a:r>
            <a:r>
              <a:rPr lang="pt-BR" altLang="pt-BR" sz="2000" i="1"/>
              <a:t>Key Practices</a:t>
            </a:r>
            <a:r>
              <a:rPr lang="pt-BR" altLang="pt-BR" sz="2000"/>
              <a:t>). </a:t>
            </a:r>
          </a:p>
          <a:p>
            <a:pPr marL="339725" indent="-339725">
              <a:lnSpc>
                <a:spcPct val="80000"/>
              </a:lnSpc>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Uma prática-chave descreve as atividades e a infra-estrutura necessárias para a efetiva implementação e institucionalização de uma KPA.</a:t>
            </a:r>
          </a:p>
          <a:p>
            <a:pPr marL="339725" indent="-339725">
              <a:lnSpc>
                <a:spcPct val="80000"/>
              </a:lnSpc>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Uma prática-chave descreve “o que” deve ser feito, e não “como” deve ser feito.</a:t>
            </a:r>
          </a:p>
          <a:p>
            <a:pPr marL="339725" indent="-339725">
              <a:lnSpc>
                <a:spcPct val="80000"/>
              </a:lnSpc>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A definição de cada KPA está organizada em cinco seções chamadas coletivamente de Características Comuns e que determinam as características de institucionalização ou de implementação das práticas-chave.  As características comuns contêm as práticas-chave:</a:t>
            </a:r>
          </a:p>
          <a:p>
            <a:pPr marL="739775" lvl="1" indent="-282575">
              <a:lnSpc>
                <a:spcPct val="80000"/>
              </a:lnSpc>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 </a:t>
            </a:r>
            <a:r>
              <a:rPr lang="pt-BR" altLang="pt-BR" sz="1800" b="1"/>
              <a:t>Compromissos para realizar </a:t>
            </a:r>
            <a:r>
              <a:rPr lang="pt-BR" altLang="pt-BR" sz="1800" i="1"/>
              <a:t>(Commitment to Perform)</a:t>
            </a:r>
          </a:p>
          <a:p>
            <a:pPr marL="739775" lvl="1" indent="-282575">
              <a:lnSpc>
                <a:spcPct val="80000"/>
              </a:lnSpc>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 </a:t>
            </a:r>
            <a:r>
              <a:rPr lang="pt-BR" altLang="pt-BR" sz="1800" b="1"/>
              <a:t>Habilidade para realizar </a:t>
            </a:r>
            <a:r>
              <a:rPr lang="pt-BR" altLang="pt-BR" sz="1800" i="1"/>
              <a:t>(Ability to Perform)</a:t>
            </a:r>
          </a:p>
          <a:p>
            <a:pPr marL="739775" lvl="1" indent="-282575">
              <a:lnSpc>
                <a:spcPct val="80000"/>
              </a:lnSpc>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 </a:t>
            </a:r>
            <a:r>
              <a:rPr lang="pt-BR" altLang="pt-BR" sz="1800" b="1"/>
              <a:t>Atividades realizadas </a:t>
            </a:r>
            <a:r>
              <a:rPr lang="pt-BR" altLang="pt-BR" sz="1800" i="1"/>
              <a:t>(Activities Performed)</a:t>
            </a:r>
          </a:p>
          <a:p>
            <a:pPr marL="739775" lvl="1" indent="-282575">
              <a:lnSpc>
                <a:spcPct val="80000"/>
              </a:lnSpc>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 </a:t>
            </a:r>
            <a:r>
              <a:rPr lang="pt-BR" altLang="pt-BR" sz="1800" b="1"/>
              <a:t>Medição e Análise </a:t>
            </a:r>
            <a:r>
              <a:rPr lang="pt-BR" altLang="pt-BR" sz="1800" i="1"/>
              <a:t>(Measurement and Analysis)</a:t>
            </a:r>
          </a:p>
          <a:p>
            <a:pPr marL="739775" lvl="1" indent="-282575">
              <a:lnSpc>
                <a:spcPct val="80000"/>
              </a:lnSpc>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 </a:t>
            </a:r>
            <a:r>
              <a:rPr lang="pt-BR" altLang="pt-BR" sz="1800" b="1"/>
              <a:t>Verificação da Implementação </a:t>
            </a:r>
            <a:r>
              <a:rPr lang="pt-BR" altLang="pt-BR" sz="1800" i="1"/>
              <a:t>(Verifying Implementation)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ED876737-272D-4F5F-8C4F-D7C29DCCD8E2}"/>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Estrutura</a:t>
            </a:r>
          </a:p>
        </p:txBody>
      </p:sp>
      <p:sp>
        <p:nvSpPr>
          <p:cNvPr id="14338" name="Rectangle 2">
            <a:extLst>
              <a:ext uri="{FF2B5EF4-FFF2-40B4-BE49-F238E27FC236}">
                <a16:creationId xmlns:a16="http://schemas.microsoft.com/office/drawing/2014/main" id="{BEC53B14-5C9F-413D-B1BB-D3FCC64F5AEF}"/>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Para cada KPA há metas a serem alcançadas, que caracterizam o seu conteúdo, escopo e limite.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Metas são usadas para determinar se a organização ou projeto efetivamente implantou a KPA em questão.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Em uma avaliação de conformidade com o CMM, o mais importante é verificar se todas as metas da KPA foram atingidas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444A49DA-334A-4002-ADC9-3E44CCCFC379}"/>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 Níveis de Maturidade</a:t>
            </a:r>
          </a:p>
        </p:txBody>
      </p:sp>
      <p:sp>
        <p:nvSpPr>
          <p:cNvPr id="15362" name="Rectangle 2">
            <a:extLst>
              <a:ext uri="{FF2B5EF4-FFF2-40B4-BE49-F238E27FC236}">
                <a16:creationId xmlns:a16="http://schemas.microsoft.com/office/drawing/2014/main" id="{4E6340CB-AE7F-424C-828D-4315AC561582}"/>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Um nível de maturidade é um patamar evolutivo bem definido, que visa a alcançar um processo de software maduro.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Os níveis são uma forma de priorizar as ações de melhoria, de tal forma que se aumente a maturidade do processo de software.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No nível 2 por exemplo, são focados aspectos gerenciais dos projetos.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6D86391C-6B42-477F-9889-B79F23E2AF34}"/>
              </a:ext>
            </a:extLst>
          </p:cNvPr>
          <p:cNvSpPr>
            <a:spLocks noGrp="1" noChangeArrowheads="1"/>
          </p:cNvSpPr>
          <p:nvPr>
            <p:ph type="body" idx="4294967295"/>
          </p:nvPr>
        </p:nvSpPr>
        <p:spPr>
          <a:xfrm>
            <a:off x="838200" y="1447800"/>
            <a:ext cx="7981950" cy="1044575"/>
          </a:xfrm>
          <a:ln/>
        </p:spPr>
        <p:txBody>
          <a:bodyPr lIns="90360" tIns="44280" rIns="90360" bIns="44280"/>
          <a:lstStyle/>
          <a:p>
            <a:pPr marL="339725" indent="-339725">
              <a:lnSpc>
                <a:spcPct val="90000"/>
              </a:lnSpc>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dirty="0"/>
              <a:t>O conceito de maturidade é baseado na noção de que alguns processos proveem mais estrutura e controle do que outros.</a:t>
            </a:r>
          </a:p>
        </p:txBody>
      </p:sp>
      <p:sp>
        <p:nvSpPr>
          <p:cNvPr id="16386" name="Rectangle 2">
            <a:extLst>
              <a:ext uri="{FF2B5EF4-FFF2-40B4-BE49-F238E27FC236}">
                <a16:creationId xmlns:a16="http://schemas.microsoft.com/office/drawing/2014/main" id="{5652C67E-AA23-47BB-866C-1C7F790499CE}"/>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 Níveis de Maturidade</a:t>
            </a:r>
          </a:p>
        </p:txBody>
      </p:sp>
      <p:grpSp>
        <p:nvGrpSpPr>
          <p:cNvPr id="16387" name="Group 3">
            <a:extLst>
              <a:ext uri="{FF2B5EF4-FFF2-40B4-BE49-F238E27FC236}">
                <a16:creationId xmlns:a16="http://schemas.microsoft.com/office/drawing/2014/main" id="{15607BD6-9D1D-4F81-9559-5F40600A15D5}"/>
              </a:ext>
            </a:extLst>
          </p:cNvPr>
          <p:cNvGrpSpPr>
            <a:grpSpLocks/>
          </p:cNvGrpSpPr>
          <p:nvPr/>
        </p:nvGrpSpPr>
        <p:grpSpPr bwMode="auto">
          <a:xfrm>
            <a:off x="468313" y="2770188"/>
            <a:ext cx="8537575" cy="2840037"/>
            <a:chOff x="295" y="1745"/>
            <a:chExt cx="5378" cy="1789"/>
          </a:xfrm>
        </p:grpSpPr>
        <p:sp>
          <p:nvSpPr>
            <p:cNvPr id="16388" name="Rectangle 4">
              <a:extLst>
                <a:ext uri="{FF2B5EF4-FFF2-40B4-BE49-F238E27FC236}">
                  <a16:creationId xmlns:a16="http://schemas.microsoft.com/office/drawing/2014/main" id="{B94FAD6D-98C2-4FF0-944B-9CF7A1DAAD10}"/>
                </a:ext>
              </a:extLst>
            </p:cNvPr>
            <p:cNvSpPr>
              <a:spLocks noChangeArrowheads="1"/>
            </p:cNvSpPr>
            <p:nvPr/>
          </p:nvSpPr>
          <p:spPr bwMode="auto">
            <a:xfrm>
              <a:off x="3461" y="1745"/>
              <a:ext cx="2024" cy="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a:t>Processo continuamente </a:t>
              </a:r>
            </a:p>
            <a:p>
              <a:pPr>
                <a:buClrTx/>
                <a:buFontTx/>
                <a:buNone/>
              </a:pPr>
              <a:r>
                <a:rPr lang="pt-BR" altLang="pt-BR"/>
                <a:t>melhorado</a:t>
              </a:r>
            </a:p>
          </p:txBody>
        </p:sp>
        <p:sp>
          <p:nvSpPr>
            <p:cNvPr id="16389" name="Rectangle 5">
              <a:extLst>
                <a:ext uri="{FF2B5EF4-FFF2-40B4-BE49-F238E27FC236}">
                  <a16:creationId xmlns:a16="http://schemas.microsoft.com/office/drawing/2014/main" id="{3B374377-7B7C-49B9-9C72-6CEAA600647E}"/>
                </a:ext>
              </a:extLst>
            </p:cNvPr>
            <p:cNvSpPr>
              <a:spLocks noChangeArrowheads="1"/>
            </p:cNvSpPr>
            <p:nvPr/>
          </p:nvSpPr>
          <p:spPr bwMode="auto">
            <a:xfrm>
              <a:off x="3021" y="2259"/>
              <a:ext cx="2652"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a:t>Processo previsível e controlado</a:t>
              </a:r>
            </a:p>
          </p:txBody>
        </p:sp>
        <p:sp>
          <p:nvSpPr>
            <p:cNvPr id="16390" name="Rectangle 6">
              <a:extLst>
                <a:ext uri="{FF2B5EF4-FFF2-40B4-BE49-F238E27FC236}">
                  <a16:creationId xmlns:a16="http://schemas.microsoft.com/office/drawing/2014/main" id="{B1649E9C-FFDC-4AEE-91D9-377E33C8498C}"/>
                </a:ext>
              </a:extLst>
            </p:cNvPr>
            <p:cNvSpPr>
              <a:spLocks noChangeArrowheads="1"/>
            </p:cNvSpPr>
            <p:nvPr/>
          </p:nvSpPr>
          <p:spPr bwMode="auto">
            <a:xfrm>
              <a:off x="2554" y="2595"/>
              <a:ext cx="2832"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a:t>Processo consistente e padronizado</a:t>
              </a:r>
            </a:p>
          </p:txBody>
        </p:sp>
        <p:sp>
          <p:nvSpPr>
            <p:cNvPr id="16391" name="Rectangle 7">
              <a:extLst>
                <a:ext uri="{FF2B5EF4-FFF2-40B4-BE49-F238E27FC236}">
                  <a16:creationId xmlns:a16="http://schemas.microsoft.com/office/drawing/2014/main" id="{179B1239-3145-424D-A5B2-9A1781CA4DED}"/>
                </a:ext>
              </a:extLst>
            </p:cNvPr>
            <p:cNvSpPr>
              <a:spLocks noChangeArrowheads="1"/>
            </p:cNvSpPr>
            <p:nvPr/>
          </p:nvSpPr>
          <p:spPr bwMode="auto">
            <a:xfrm>
              <a:off x="2112" y="2931"/>
              <a:ext cx="178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a:t>Processo disciplinado</a:t>
              </a:r>
            </a:p>
          </p:txBody>
        </p:sp>
        <p:sp>
          <p:nvSpPr>
            <p:cNvPr id="16392" name="Rectangle 8">
              <a:extLst>
                <a:ext uri="{FF2B5EF4-FFF2-40B4-BE49-F238E27FC236}">
                  <a16:creationId xmlns:a16="http://schemas.microsoft.com/office/drawing/2014/main" id="{C49A9F38-0873-4E90-B159-D234CD734002}"/>
                </a:ext>
              </a:extLst>
            </p:cNvPr>
            <p:cNvSpPr>
              <a:spLocks noChangeArrowheads="1"/>
            </p:cNvSpPr>
            <p:nvPr/>
          </p:nvSpPr>
          <p:spPr bwMode="auto">
            <a:xfrm>
              <a:off x="418" y="3228"/>
              <a:ext cx="977" cy="285"/>
            </a:xfrm>
            <a:prstGeom prst="rect">
              <a:avLst/>
            </a:prstGeom>
            <a:solidFill>
              <a:srgbClr val="F6BF6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buClrTx/>
                <a:buFontTx/>
                <a:buNone/>
              </a:pPr>
              <a:r>
                <a:rPr lang="pt-BR" altLang="pt-BR"/>
                <a:t>1- Inicial</a:t>
              </a:r>
            </a:p>
          </p:txBody>
        </p:sp>
        <p:sp>
          <p:nvSpPr>
            <p:cNvPr id="16393" name="Rectangle 9">
              <a:extLst>
                <a:ext uri="{FF2B5EF4-FFF2-40B4-BE49-F238E27FC236}">
                  <a16:creationId xmlns:a16="http://schemas.microsoft.com/office/drawing/2014/main" id="{DAD6AF49-9125-4673-B9C5-D9058C8103F8}"/>
                </a:ext>
              </a:extLst>
            </p:cNvPr>
            <p:cNvSpPr>
              <a:spLocks noChangeArrowheads="1"/>
            </p:cNvSpPr>
            <p:nvPr/>
          </p:nvSpPr>
          <p:spPr bwMode="auto">
            <a:xfrm>
              <a:off x="798" y="2892"/>
              <a:ext cx="1085" cy="285"/>
            </a:xfrm>
            <a:prstGeom prst="rect">
              <a:avLst/>
            </a:prstGeom>
            <a:solidFill>
              <a:srgbClr val="F6BF6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buClrTx/>
                <a:buFontTx/>
                <a:buNone/>
              </a:pPr>
              <a:r>
                <a:rPr lang="pt-BR" altLang="pt-BR"/>
                <a:t>2- Repetível</a:t>
              </a:r>
            </a:p>
          </p:txBody>
        </p:sp>
        <p:sp>
          <p:nvSpPr>
            <p:cNvPr id="16394" name="Rectangle 10">
              <a:extLst>
                <a:ext uri="{FF2B5EF4-FFF2-40B4-BE49-F238E27FC236}">
                  <a16:creationId xmlns:a16="http://schemas.microsoft.com/office/drawing/2014/main" id="{0BF5158D-E9E5-4D9E-A009-F2161D224005}"/>
                </a:ext>
              </a:extLst>
            </p:cNvPr>
            <p:cNvSpPr>
              <a:spLocks noChangeArrowheads="1"/>
            </p:cNvSpPr>
            <p:nvPr/>
          </p:nvSpPr>
          <p:spPr bwMode="auto">
            <a:xfrm>
              <a:off x="1297" y="2556"/>
              <a:ext cx="1074" cy="285"/>
            </a:xfrm>
            <a:prstGeom prst="rect">
              <a:avLst/>
            </a:prstGeom>
            <a:solidFill>
              <a:srgbClr val="F6BF6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buClrTx/>
                <a:buFontTx/>
                <a:buNone/>
              </a:pPr>
              <a:r>
                <a:rPr lang="pt-BR" altLang="pt-BR"/>
                <a:t>3- Definido</a:t>
              </a:r>
            </a:p>
          </p:txBody>
        </p:sp>
        <p:sp>
          <p:nvSpPr>
            <p:cNvPr id="16395" name="Rectangle 11">
              <a:extLst>
                <a:ext uri="{FF2B5EF4-FFF2-40B4-BE49-F238E27FC236}">
                  <a16:creationId xmlns:a16="http://schemas.microsoft.com/office/drawing/2014/main" id="{D82E9707-B72F-46F2-902C-4C995A69AC13}"/>
                </a:ext>
              </a:extLst>
            </p:cNvPr>
            <p:cNvSpPr>
              <a:spLocks noChangeArrowheads="1"/>
            </p:cNvSpPr>
            <p:nvPr/>
          </p:nvSpPr>
          <p:spPr bwMode="auto">
            <a:xfrm>
              <a:off x="1751" y="2220"/>
              <a:ext cx="1216" cy="285"/>
            </a:xfrm>
            <a:prstGeom prst="rect">
              <a:avLst/>
            </a:prstGeom>
            <a:solidFill>
              <a:srgbClr val="F6BF6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buClrTx/>
                <a:buFontTx/>
                <a:buNone/>
              </a:pPr>
              <a:r>
                <a:rPr lang="pt-BR" altLang="pt-BR"/>
                <a:t>4- Gerenciado</a:t>
              </a:r>
            </a:p>
          </p:txBody>
        </p:sp>
        <p:sp>
          <p:nvSpPr>
            <p:cNvPr id="16396" name="Rectangle 12">
              <a:extLst>
                <a:ext uri="{FF2B5EF4-FFF2-40B4-BE49-F238E27FC236}">
                  <a16:creationId xmlns:a16="http://schemas.microsoft.com/office/drawing/2014/main" id="{7D7F18EE-206A-4406-8F28-A206DF9AA99E}"/>
                </a:ext>
              </a:extLst>
            </p:cNvPr>
            <p:cNvSpPr>
              <a:spLocks noChangeArrowheads="1"/>
            </p:cNvSpPr>
            <p:nvPr/>
          </p:nvSpPr>
          <p:spPr bwMode="auto">
            <a:xfrm>
              <a:off x="2250" y="1884"/>
              <a:ext cx="1152" cy="285"/>
            </a:xfrm>
            <a:prstGeom prst="rect">
              <a:avLst/>
            </a:prstGeom>
            <a:solidFill>
              <a:srgbClr val="F6BF69"/>
            </a:solidFill>
            <a:ln w="126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buClrTx/>
                <a:buFontTx/>
                <a:buNone/>
              </a:pPr>
              <a:r>
                <a:rPr lang="pt-BR" altLang="pt-BR"/>
                <a:t>5- Otimizado</a:t>
              </a:r>
            </a:p>
          </p:txBody>
        </p:sp>
        <p:sp>
          <p:nvSpPr>
            <p:cNvPr id="16397" name="Line 13">
              <a:extLst>
                <a:ext uri="{FF2B5EF4-FFF2-40B4-BE49-F238E27FC236}">
                  <a16:creationId xmlns:a16="http://schemas.microsoft.com/office/drawing/2014/main" id="{3C7B3609-1E4A-46F2-843B-FD40B12B96E0}"/>
                </a:ext>
              </a:extLst>
            </p:cNvPr>
            <p:cNvSpPr>
              <a:spLocks noChangeShapeType="1"/>
            </p:cNvSpPr>
            <p:nvPr/>
          </p:nvSpPr>
          <p:spPr bwMode="auto">
            <a:xfrm flipV="1">
              <a:off x="295" y="1791"/>
              <a:ext cx="1622" cy="1267"/>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6398" name="Rectangle 14">
              <a:extLst>
                <a:ext uri="{FF2B5EF4-FFF2-40B4-BE49-F238E27FC236}">
                  <a16:creationId xmlns:a16="http://schemas.microsoft.com/office/drawing/2014/main" id="{11057AE1-C59E-4641-980D-70E3288B52C4}"/>
                </a:ext>
              </a:extLst>
            </p:cNvPr>
            <p:cNvSpPr>
              <a:spLocks noChangeArrowheads="1"/>
            </p:cNvSpPr>
            <p:nvPr/>
          </p:nvSpPr>
          <p:spPr bwMode="auto">
            <a:xfrm>
              <a:off x="1524" y="3249"/>
              <a:ext cx="3356"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a:t>Processo</a:t>
              </a:r>
              <a:r>
                <a:rPr lang="pt-BR" altLang="pt-BR" sz="1600">
                  <a:latin typeface="Tahoma" panose="020B0604030504040204" pitchFamily="34" charset="0"/>
                </a:rPr>
                <a:t> </a:t>
              </a:r>
              <a:r>
                <a:rPr lang="pt-BR" altLang="pt-BR"/>
                <a:t>imprevisível e sem controle</a:t>
              </a:r>
            </a:p>
          </p:txBody>
        </p:sp>
      </p:gr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D5D9C20F-60C6-4BF0-BC3B-BF487B783331}"/>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Nível 1 (Inicial)</a:t>
            </a:r>
          </a:p>
        </p:txBody>
      </p:sp>
      <p:grpSp>
        <p:nvGrpSpPr>
          <p:cNvPr id="17410" name="Group 2">
            <a:extLst>
              <a:ext uri="{FF2B5EF4-FFF2-40B4-BE49-F238E27FC236}">
                <a16:creationId xmlns:a16="http://schemas.microsoft.com/office/drawing/2014/main" id="{16CAD7D7-FF11-4FDB-AE9A-4274AE2C3583}"/>
              </a:ext>
            </a:extLst>
          </p:cNvPr>
          <p:cNvGrpSpPr>
            <a:grpSpLocks/>
          </p:cNvGrpSpPr>
          <p:nvPr/>
        </p:nvGrpSpPr>
        <p:grpSpPr bwMode="auto">
          <a:xfrm>
            <a:off x="107950" y="4627563"/>
            <a:ext cx="8680450" cy="1389062"/>
            <a:chOff x="68" y="2915"/>
            <a:chExt cx="5468" cy="875"/>
          </a:xfrm>
        </p:grpSpPr>
        <p:sp>
          <p:nvSpPr>
            <p:cNvPr id="17411" name="Line 3">
              <a:extLst>
                <a:ext uri="{FF2B5EF4-FFF2-40B4-BE49-F238E27FC236}">
                  <a16:creationId xmlns:a16="http://schemas.microsoft.com/office/drawing/2014/main" id="{ADEFA9D0-47E1-40AC-821D-D2F55706249C}"/>
                </a:ext>
              </a:extLst>
            </p:cNvPr>
            <p:cNvSpPr>
              <a:spLocks noChangeShapeType="1"/>
            </p:cNvSpPr>
            <p:nvPr/>
          </p:nvSpPr>
          <p:spPr bwMode="auto">
            <a:xfrm>
              <a:off x="204" y="3293"/>
              <a:ext cx="40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7412" name="Line 4">
              <a:extLst>
                <a:ext uri="{FF2B5EF4-FFF2-40B4-BE49-F238E27FC236}">
                  <a16:creationId xmlns:a16="http://schemas.microsoft.com/office/drawing/2014/main" id="{39CF2B24-5C04-4361-86FA-B91C34BC7A94}"/>
                </a:ext>
              </a:extLst>
            </p:cNvPr>
            <p:cNvSpPr>
              <a:spLocks noChangeShapeType="1"/>
            </p:cNvSpPr>
            <p:nvPr/>
          </p:nvSpPr>
          <p:spPr bwMode="auto">
            <a:xfrm>
              <a:off x="204" y="3429"/>
              <a:ext cx="40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7413" name="Line 5">
              <a:extLst>
                <a:ext uri="{FF2B5EF4-FFF2-40B4-BE49-F238E27FC236}">
                  <a16:creationId xmlns:a16="http://schemas.microsoft.com/office/drawing/2014/main" id="{FD713B8C-8296-4124-8F47-3E5F88F72294}"/>
                </a:ext>
              </a:extLst>
            </p:cNvPr>
            <p:cNvSpPr>
              <a:spLocks noChangeShapeType="1"/>
            </p:cNvSpPr>
            <p:nvPr/>
          </p:nvSpPr>
          <p:spPr bwMode="auto">
            <a:xfrm>
              <a:off x="204" y="3565"/>
              <a:ext cx="40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7414" name="Freeform 6">
              <a:extLst>
                <a:ext uri="{FF2B5EF4-FFF2-40B4-BE49-F238E27FC236}">
                  <a16:creationId xmlns:a16="http://schemas.microsoft.com/office/drawing/2014/main" id="{72808566-ED68-46A2-B77F-CE96C73194D7}"/>
                </a:ext>
              </a:extLst>
            </p:cNvPr>
            <p:cNvSpPr>
              <a:spLocks noChangeArrowheads="1"/>
            </p:cNvSpPr>
            <p:nvPr/>
          </p:nvSpPr>
          <p:spPr bwMode="auto">
            <a:xfrm>
              <a:off x="702" y="3104"/>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415" name="Freeform 7">
              <a:extLst>
                <a:ext uri="{FF2B5EF4-FFF2-40B4-BE49-F238E27FC236}">
                  <a16:creationId xmlns:a16="http://schemas.microsoft.com/office/drawing/2014/main" id="{E780C51C-36FC-41D9-A95B-D306D41F042B}"/>
                </a:ext>
              </a:extLst>
            </p:cNvPr>
            <p:cNvSpPr>
              <a:spLocks noChangeArrowheads="1"/>
            </p:cNvSpPr>
            <p:nvPr/>
          </p:nvSpPr>
          <p:spPr bwMode="auto">
            <a:xfrm>
              <a:off x="702" y="3240"/>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416" name="Freeform 8">
              <a:extLst>
                <a:ext uri="{FF2B5EF4-FFF2-40B4-BE49-F238E27FC236}">
                  <a16:creationId xmlns:a16="http://schemas.microsoft.com/office/drawing/2014/main" id="{649D3E07-6086-4E80-8B97-AC9FBA0C5C10}"/>
                </a:ext>
              </a:extLst>
            </p:cNvPr>
            <p:cNvSpPr>
              <a:spLocks noChangeArrowheads="1"/>
            </p:cNvSpPr>
            <p:nvPr/>
          </p:nvSpPr>
          <p:spPr bwMode="auto">
            <a:xfrm>
              <a:off x="702" y="3376"/>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417" name="Freeform 9">
              <a:extLst>
                <a:ext uri="{FF2B5EF4-FFF2-40B4-BE49-F238E27FC236}">
                  <a16:creationId xmlns:a16="http://schemas.microsoft.com/office/drawing/2014/main" id="{DD48280A-DF9E-4997-98E5-67EE30A45441}"/>
                </a:ext>
              </a:extLst>
            </p:cNvPr>
            <p:cNvSpPr>
              <a:spLocks noChangeArrowheads="1"/>
            </p:cNvSpPr>
            <p:nvPr/>
          </p:nvSpPr>
          <p:spPr bwMode="auto">
            <a:xfrm>
              <a:off x="702" y="3513"/>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418" name="Line 10">
              <a:extLst>
                <a:ext uri="{FF2B5EF4-FFF2-40B4-BE49-F238E27FC236}">
                  <a16:creationId xmlns:a16="http://schemas.microsoft.com/office/drawing/2014/main" id="{620E43CE-ACB4-4F79-83F1-54B287965489}"/>
                </a:ext>
              </a:extLst>
            </p:cNvPr>
            <p:cNvSpPr>
              <a:spLocks noChangeShapeType="1"/>
            </p:cNvSpPr>
            <p:nvPr/>
          </p:nvSpPr>
          <p:spPr bwMode="auto">
            <a:xfrm>
              <a:off x="5057" y="3385"/>
              <a:ext cx="40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7419" name="Line 11">
              <a:extLst>
                <a:ext uri="{FF2B5EF4-FFF2-40B4-BE49-F238E27FC236}">
                  <a16:creationId xmlns:a16="http://schemas.microsoft.com/office/drawing/2014/main" id="{9AA83B23-03ED-491A-B4F8-C449C58A93A6}"/>
                </a:ext>
              </a:extLst>
            </p:cNvPr>
            <p:cNvSpPr>
              <a:spLocks noChangeShapeType="1"/>
            </p:cNvSpPr>
            <p:nvPr/>
          </p:nvSpPr>
          <p:spPr bwMode="auto">
            <a:xfrm>
              <a:off x="5057" y="3521"/>
              <a:ext cx="40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7420" name="Text Box 12">
              <a:extLst>
                <a:ext uri="{FF2B5EF4-FFF2-40B4-BE49-F238E27FC236}">
                  <a16:creationId xmlns:a16="http://schemas.microsoft.com/office/drawing/2014/main" id="{0D5DEF9B-6A33-4862-9D30-25F5E66CCC0F}"/>
                </a:ext>
              </a:extLst>
            </p:cNvPr>
            <p:cNvSpPr txBox="1">
              <a:spLocks noChangeArrowheads="1"/>
            </p:cNvSpPr>
            <p:nvPr/>
          </p:nvSpPr>
          <p:spPr bwMode="auto">
            <a:xfrm>
              <a:off x="68" y="2915"/>
              <a:ext cx="69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2000" b="1">
                  <a:solidFill>
                    <a:srgbClr val="FF0000"/>
                  </a:solidFill>
                  <a:latin typeface="Arial" panose="020B0604020202020204" pitchFamily="34" charset="0"/>
                </a:rPr>
                <a:t>entrada</a:t>
              </a:r>
            </a:p>
          </p:txBody>
        </p:sp>
        <p:sp>
          <p:nvSpPr>
            <p:cNvPr id="17421" name="Text Box 13">
              <a:extLst>
                <a:ext uri="{FF2B5EF4-FFF2-40B4-BE49-F238E27FC236}">
                  <a16:creationId xmlns:a16="http://schemas.microsoft.com/office/drawing/2014/main" id="{514250D9-A60F-4CB7-9F2E-AA253C8D8D80}"/>
                </a:ext>
              </a:extLst>
            </p:cNvPr>
            <p:cNvSpPr txBox="1">
              <a:spLocks noChangeArrowheads="1"/>
            </p:cNvSpPr>
            <p:nvPr/>
          </p:nvSpPr>
          <p:spPr bwMode="auto">
            <a:xfrm>
              <a:off x="5013" y="2915"/>
              <a:ext cx="5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2000" b="1">
                  <a:solidFill>
                    <a:srgbClr val="FF0000"/>
                  </a:solidFill>
                  <a:latin typeface="Arial" panose="020B0604020202020204" pitchFamily="34" charset="0"/>
                </a:rPr>
                <a:t>saída</a:t>
              </a:r>
            </a:p>
          </p:txBody>
        </p:sp>
        <p:sp>
          <p:nvSpPr>
            <p:cNvPr id="17422" name="Freeform 14">
              <a:extLst>
                <a:ext uri="{FF2B5EF4-FFF2-40B4-BE49-F238E27FC236}">
                  <a16:creationId xmlns:a16="http://schemas.microsoft.com/office/drawing/2014/main" id="{AD062E4F-0BE8-434A-97BA-1B5D86D45DFE}"/>
                </a:ext>
              </a:extLst>
            </p:cNvPr>
            <p:cNvSpPr>
              <a:spLocks noChangeArrowheads="1"/>
            </p:cNvSpPr>
            <p:nvPr/>
          </p:nvSpPr>
          <p:spPr bwMode="auto">
            <a:xfrm>
              <a:off x="703" y="3158"/>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00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423" name="Freeform 15">
              <a:extLst>
                <a:ext uri="{FF2B5EF4-FFF2-40B4-BE49-F238E27FC236}">
                  <a16:creationId xmlns:a16="http://schemas.microsoft.com/office/drawing/2014/main" id="{4C4E9D34-383D-493C-8445-FB2F312F5AAD}"/>
                </a:ext>
              </a:extLst>
            </p:cNvPr>
            <p:cNvSpPr>
              <a:spLocks noChangeArrowheads="1"/>
            </p:cNvSpPr>
            <p:nvPr/>
          </p:nvSpPr>
          <p:spPr bwMode="auto">
            <a:xfrm>
              <a:off x="703" y="3294"/>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00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424" name="Freeform 16">
              <a:extLst>
                <a:ext uri="{FF2B5EF4-FFF2-40B4-BE49-F238E27FC236}">
                  <a16:creationId xmlns:a16="http://schemas.microsoft.com/office/drawing/2014/main" id="{6AB596E4-2B51-4CAC-8EBF-78A3F7D62644}"/>
                </a:ext>
              </a:extLst>
            </p:cNvPr>
            <p:cNvSpPr>
              <a:spLocks noChangeArrowheads="1"/>
            </p:cNvSpPr>
            <p:nvPr/>
          </p:nvSpPr>
          <p:spPr bwMode="auto">
            <a:xfrm>
              <a:off x="703" y="3430"/>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00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425" name="Freeform 17">
              <a:extLst>
                <a:ext uri="{FF2B5EF4-FFF2-40B4-BE49-F238E27FC236}">
                  <a16:creationId xmlns:a16="http://schemas.microsoft.com/office/drawing/2014/main" id="{170207D9-DE7B-43C5-AC63-02AADF7D8CEF}"/>
                </a:ext>
              </a:extLst>
            </p:cNvPr>
            <p:cNvSpPr>
              <a:spLocks noChangeArrowheads="1"/>
            </p:cNvSpPr>
            <p:nvPr/>
          </p:nvSpPr>
          <p:spPr bwMode="auto">
            <a:xfrm>
              <a:off x="703" y="3567"/>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0033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426" name="Freeform 18">
              <a:extLst>
                <a:ext uri="{FF2B5EF4-FFF2-40B4-BE49-F238E27FC236}">
                  <a16:creationId xmlns:a16="http://schemas.microsoft.com/office/drawing/2014/main" id="{3C2B050D-9FD8-4D63-9216-01B0759A01F1}"/>
                </a:ext>
              </a:extLst>
            </p:cNvPr>
            <p:cNvSpPr>
              <a:spLocks noChangeArrowheads="1"/>
            </p:cNvSpPr>
            <p:nvPr/>
          </p:nvSpPr>
          <p:spPr bwMode="auto">
            <a:xfrm>
              <a:off x="703" y="3193"/>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00CC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427" name="Freeform 19">
              <a:extLst>
                <a:ext uri="{FF2B5EF4-FFF2-40B4-BE49-F238E27FC236}">
                  <a16:creationId xmlns:a16="http://schemas.microsoft.com/office/drawing/2014/main" id="{734E8E49-F2B6-45BA-8242-71B68944366F}"/>
                </a:ext>
              </a:extLst>
            </p:cNvPr>
            <p:cNvSpPr>
              <a:spLocks noChangeArrowheads="1"/>
            </p:cNvSpPr>
            <p:nvPr/>
          </p:nvSpPr>
          <p:spPr bwMode="auto">
            <a:xfrm>
              <a:off x="703" y="3329"/>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00CC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428" name="Freeform 20">
              <a:extLst>
                <a:ext uri="{FF2B5EF4-FFF2-40B4-BE49-F238E27FC236}">
                  <a16:creationId xmlns:a16="http://schemas.microsoft.com/office/drawing/2014/main" id="{19752BE9-ABC6-445C-93C9-9198CDDA3658}"/>
                </a:ext>
              </a:extLst>
            </p:cNvPr>
            <p:cNvSpPr>
              <a:spLocks noChangeArrowheads="1"/>
            </p:cNvSpPr>
            <p:nvPr/>
          </p:nvSpPr>
          <p:spPr bwMode="auto">
            <a:xfrm>
              <a:off x="703" y="3465"/>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00CC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7429" name="Freeform 21">
              <a:extLst>
                <a:ext uri="{FF2B5EF4-FFF2-40B4-BE49-F238E27FC236}">
                  <a16:creationId xmlns:a16="http://schemas.microsoft.com/office/drawing/2014/main" id="{E70B1536-1F1A-4403-89E6-5CB0A8681FCE}"/>
                </a:ext>
              </a:extLst>
            </p:cNvPr>
            <p:cNvSpPr>
              <a:spLocks noChangeArrowheads="1"/>
            </p:cNvSpPr>
            <p:nvPr/>
          </p:nvSpPr>
          <p:spPr bwMode="auto">
            <a:xfrm>
              <a:off x="703" y="3602"/>
              <a:ext cx="4263" cy="188"/>
            </a:xfrm>
            <a:custGeom>
              <a:avLst/>
              <a:gdLst>
                <a:gd name="T0" fmla="*/ 0 w 4264"/>
                <a:gd name="T1" fmla="*/ 99 h 189"/>
                <a:gd name="T2" fmla="*/ 590 w 4264"/>
                <a:gd name="T3" fmla="*/ 8 h 189"/>
                <a:gd name="T4" fmla="*/ 1316 w 4264"/>
                <a:gd name="T5" fmla="*/ 144 h 189"/>
                <a:gd name="T6" fmla="*/ 2132 w 4264"/>
                <a:gd name="T7" fmla="*/ 53 h 189"/>
                <a:gd name="T8" fmla="*/ 2767 w 4264"/>
                <a:gd name="T9" fmla="*/ 189 h 189"/>
                <a:gd name="T10" fmla="*/ 3539 w 4264"/>
                <a:gd name="T11" fmla="*/ 53 h 189"/>
                <a:gd name="T12" fmla="*/ 4264 w 4264"/>
                <a:gd name="T13" fmla="*/ 144 h 189"/>
              </a:gdLst>
              <a:ahLst/>
              <a:cxnLst>
                <a:cxn ang="0">
                  <a:pos x="T0" y="T1"/>
                </a:cxn>
                <a:cxn ang="0">
                  <a:pos x="T2" y="T3"/>
                </a:cxn>
                <a:cxn ang="0">
                  <a:pos x="T4" y="T5"/>
                </a:cxn>
                <a:cxn ang="0">
                  <a:pos x="T6" y="T7"/>
                </a:cxn>
                <a:cxn ang="0">
                  <a:pos x="T8" y="T9"/>
                </a:cxn>
                <a:cxn ang="0">
                  <a:pos x="T10" y="T11"/>
                </a:cxn>
                <a:cxn ang="0">
                  <a:pos x="T12" y="T13"/>
                </a:cxn>
              </a:cxnLst>
              <a:rect l="0" t="0" r="r" b="b"/>
              <a:pathLst>
                <a:path w="4264" h="189">
                  <a:moveTo>
                    <a:pt x="0" y="99"/>
                  </a:moveTo>
                  <a:cubicBezTo>
                    <a:pt x="185" y="49"/>
                    <a:pt x="371" y="0"/>
                    <a:pt x="590" y="8"/>
                  </a:cubicBezTo>
                  <a:cubicBezTo>
                    <a:pt x="809" y="16"/>
                    <a:pt x="1059" y="136"/>
                    <a:pt x="1316" y="144"/>
                  </a:cubicBezTo>
                  <a:cubicBezTo>
                    <a:pt x="1573" y="152"/>
                    <a:pt x="1890" y="46"/>
                    <a:pt x="2132" y="53"/>
                  </a:cubicBezTo>
                  <a:cubicBezTo>
                    <a:pt x="2374" y="60"/>
                    <a:pt x="2533" y="189"/>
                    <a:pt x="2767" y="189"/>
                  </a:cubicBezTo>
                  <a:cubicBezTo>
                    <a:pt x="3001" y="189"/>
                    <a:pt x="3290" y="60"/>
                    <a:pt x="3539" y="53"/>
                  </a:cubicBezTo>
                  <a:cubicBezTo>
                    <a:pt x="3788" y="46"/>
                    <a:pt x="4026" y="95"/>
                    <a:pt x="4264" y="144"/>
                  </a:cubicBezTo>
                </a:path>
              </a:pathLst>
            </a:custGeom>
            <a:noFill/>
            <a:ln w="76320">
              <a:solidFill>
                <a:srgbClr val="00CC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sp>
        <p:nvSpPr>
          <p:cNvPr id="17430" name="Rectangle 22">
            <a:extLst>
              <a:ext uri="{FF2B5EF4-FFF2-40B4-BE49-F238E27FC236}">
                <a16:creationId xmlns:a16="http://schemas.microsoft.com/office/drawing/2014/main" id="{455A88B6-BA54-4ED5-A0D6-097892914CD7}"/>
              </a:ext>
            </a:extLst>
          </p:cNvPr>
          <p:cNvSpPr>
            <a:spLocks noGrp="1" noChangeArrowheads="1"/>
          </p:cNvSpPr>
          <p:nvPr>
            <p:ph type="body" idx="4294967295"/>
          </p:nvPr>
        </p:nvSpPr>
        <p:spPr>
          <a:xfrm>
            <a:off x="838200" y="1447800"/>
            <a:ext cx="8116888" cy="3133725"/>
          </a:xfrm>
          <a:ln/>
        </p:spPr>
        <p:txBody>
          <a:bodyPr/>
          <a:lstStyle/>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O processo de software é caracterizado como sendo imprevisível e ocasionalmente caótico.</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Poucos processos são definidos e o sucesso depende de esforços individuais e, muitas vezes, heróicos.</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O processo de software é uma caixa preta, de forma que somente as entradas e os produtos finais podem ser vistos com clareza.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5BC83A3B-BED1-4ACB-9EA5-D01D378F5877}"/>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Agenda</a:t>
            </a:r>
          </a:p>
        </p:txBody>
      </p:sp>
      <p:sp>
        <p:nvSpPr>
          <p:cNvPr id="5122" name="Rectangle 2">
            <a:extLst>
              <a:ext uri="{FF2B5EF4-FFF2-40B4-BE49-F238E27FC236}">
                <a16:creationId xmlns:a16="http://schemas.microsoft.com/office/drawing/2014/main" id="{F2D0DB48-52D8-4166-841D-BA3B01B9906F}"/>
              </a:ext>
            </a:extLst>
          </p:cNvPr>
          <p:cNvSpPr>
            <a:spLocks noGrp="1" noChangeArrowheads="1"/>
          </p:cNvSpPr>
          <p:nvPr>
            <p:ph type="body" idx="4294967295"/>
          </p:nvPr>
        </p:nvSpPr>
        <p:spPr>
          <a:xfrm>
            <a:off x="539750" y="1692275"/>
            <a:ext cx="8343900" cy="4789488"/>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Histórico</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SW-CMM (</a:t>
            </a:r>
            <a:r>
              <a:rPr lang="pt-BR" altLang="pt-BR" i="1"/>
              <a:t>Capability Maturity Model for Software</a:t>
            </a:r>
            <a:r>
              <a:rPr lang="pt-BR" altLang="pt-BR"/>
              <a:t>)</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CMMI (</a:t>
            </a:r>
            <a:r>
              <a:rPr lang="pt-BR" altLang="pt-BR" i="1"/>
              <a:t>Capability Maturity Model Integration</a:t>
            </a:r>
            <a:r>
              <a:rPr lang="pt-BR" altLang="pt-BR"/>
              <a:t>)</a:t>
            </a:r>
          </a:p>
          <a:p>
            <a:pPr marL="339725" indent="-339725">
              <a:buClrTx/>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pt-BR" altLang="pt-B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9245163B-A365-4C5D-B740-D2A88848158F}"/>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Nível 1</a:t>
            </a:r>
          </a:p>
        </p:txBody>
      </p:sp>
      <p:sp>
        <p:nvSpPr>
          <p:cNvPr id="18434" name="Rectangle 2">
            <a:extLst>
              <a:ext uri="{FF2B5EF4-FFF2-40B4-BE49-F238E27FC236}">
                <a16:creationId xmlns:a16="http://schemas.microsoft.com/office/drawing/2014/main" id="{A8C6D565-B68F-4B17-A25E-D3EB99053E22}"/>
              </a:ext>
            </a:extLst>
          </p:cNvPr>
          <p:cNvSpPr>
            <a:spLocks noGrp="1" noChangeArrowheads="1"/>
          </p:cNvSpPr>
          <p:nvPr>
            <p:ph type="body" idx="4294967295"/>
          </p:nvPr>
        </p:nvSpPr>
        <p:spPr>
          <a:xfrm>
            <a:off x="838200" y="1447800"/>
            <a:ext cx="8116888" cy="4724400"/>
          </a:xfrm>
          <a:ln/>
        </p:spPr>
        <p:txBody>
          <a:bodyPr/>
          <a:lstStyle/>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Organizações no nível 1 apresentam deficiências de planejamento e enfrentam dificuldades ao realizarem previsões.</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Cronogramas e planos são irrealistas.</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Como não há credibilidade no planejamento, mesmo aquilo que foi planejado não é seguido.</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Não há controle de requisitos e o cliente só os avalia na entrega do produto.</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É comum passar diretamente dos requisitos à codificação.</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A documentação é encarada como algo inútil.</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São comuns reações intransigentes à coleta de dados e ao uso de padrões, documentação e ferramentas.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8D3C03A3-DC87-42B3-969A-EA4D2C3794C6}"/>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Nível 2 (Repetível)</a:t>
            </a:r>
          </a:p>
        </p:txBody>
      </p:sp>
      <p:grpSp>
        <p:nvGrpSpPr>
          <p:cNvPr id="19458" name="Group 2">
            <a:extLst>
              <a:ext uri="{FF2B5EF4-FFF2-40B4-BE49-F238E27FC236}">
                <a16:creationId xmlns:a16="http://schemas.microsoft.com/office/drawing/2014/main" id="{C691BD5A-F8F5-4921-922C-09AAB8FAB151}"/>
              </a:ext>
            </a:extLst>
          </p:cNvPr>
          <p:cNvGrpSpPr>
            <a:grpSpLocks/>
          </p:cNvGrpSpPr>
          <p:nvPr/>
        </p:nvGrpSpPr>
        <p:grpSpPr bwMode="auto">
          <a:xfrm>
            <a:off x="107950" y="4627563"/>
            <a:ext cx="8680450" cy="1416050"/>
            <a:chOff x="68" y="2915"/>
            <a:chExt cx="5468" cy="892"/>
          </a:xfrm>
        </p:grpSpPr>
        <p:sp>
          <p:nvSpPr>
            <p:cNvPr id="19459" name="Line 3">
              <a:extLst>
                <a:ext uri="{FF2B5EF4-FFF2-40B4-BE49-F238E27FC236}">
                  <a16:creationId xmlns:a16="http://schemas.microsoft.com/office/drawing/2014/main" id="{C4489044-9969-4602-8F0E-B940D2FD1B2A}"/>
                </a:ext>
              </a:extLst>
            </p:cNvPr>
            <p:cNvSpPr>
              <a:spLocks noChangeShapeType="1"/>
            </p:cNvSpPr>
            <p:nvPr/>
          </p:nvSpPr>
          <p:spPr bwMode="auto">
            <a:xfrm>
              <a:off x="612" y="3429"/>
              <a:ext cx="40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9460" name="Text Box 4">
              <a:extLst>
                <a:ext uri="{FF2B5EF4-FFF2-40B4-BE49-F238E27FC236}">
                  <a16:creationId xmlns:a16="http://schemas.microsoft.com/office/drawing/2014/main" id="{5A277D2E-D33D-4A0E-9C70-62FC869F38ED}"/>
                </a:ext>
              </a:extLst>
            </p:cNvPr>
            <p:cNvSpPr txBox="1">
              <a:spLocks noChangeArrowheads="1"/>
            </p:cNvSpPr>
            <p:nvPr/>
          </p:nvSpPr>
          <p:spPr bwMode="auto">
            <a:xfrm>
              <a:off x="68" y="2915"/>
              <a:ext cx="69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2000" b="1">
                  <a:solidFill>
                    <a:srgbClr val="FF0000"/>
                  </a:solidFill>
                  <a:latin typeface="Arial" panose="020B0604020202020204" pitchFamily="34" charset="0"/>
                </a:rPr>
                <a:t>entrada</a:t>
              </a:r>
            </a:p>
          </p:txBody>
        </p:sp>
        <p:sp>
          <p:nvSpPr>
            <p:cNvPr id="19461" name="Text Box 5">
              <a:extLst>
                <a:ext uri="{FF2B5EF4-FFF2-40B4-BE49-F238E27FC236}">
                  <a16:creationId xmlns:a16="http://schemas.microsoft.com/office/drawing/2014/main" id="{F1C3818B-6DEF-4694-B773-037B0672A05F}"/>
                </a:ext>
              </a:extLst>
            </p:cNvPr>
            <p:cNvSpPr txBox="1">
              <a:spLocks noChangeArrowheads="1"/>
            </p:cNvSpPr>
            <p:nvPr/>
          </p:nvSpPr>
          <p:spPr bwMode="auto">
            <a:xfrm>
              <a:off x="5013" y="2915"/>
              <a:ext cx="5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2000" b="1">
                  <a:solidFill>
                    <a:srgbClr val="FF0000"/>
                  </a:solidFill>
                  <a:latin typeface="Arial" panose="020B0604020202020204" pitchFamily="34" charset="0"/>
                </a:rPr>
                <a:t>saída</a:t>
              </a:r>
            </a:p>
          </p:txBody>
        </p:sp>
        <p:sp>
          <p:nvSpPr>
            <p:cNvPr id="19462" name="Line 6">
              <a:extLst>
                <a:ext uri="{FF2B5EF4-FFF2-40B4-BE49-F238E27FC236}">
                  <a16:creationId xmlns:a16="http://schemas.microsoft.com/office/drawing/2014/main" id="{5A6357AA-E2EB-4B28-8FE9-8744D0DA14C4}"/>
                </a:ext>
              </a:extLst>
            </p:cNvPr>
            <p:cNvSpPr>
              <a:spLocks noChangeShapeType="1"/>
            </p:cNvSpPr>
            <p:nvPr/>
          </p:nvSpPr>
          <p:spPr bwMode="auto">
            <a:xfrm>
              <a:off x="4649" y="3430"/>
              <a:ext cx="40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9463" name="Rectangle 7">
              <a:extLst>
                <a:ext uri="{FF2B5EF4-FFF2-40B4-BE49-F238E27FC236}">
                  <a16:creationId xmlns:a16="http://schemas.microsoft.com/office/drawing/2014/main" id="{53FD4FC6-A09A-4838-83AA-99476DAA10D7}"/>
                </a:ext>
              </a:extLst>
            </p:cNvPr>
            <p:cNvSpPr>
              <a:spLocks noChangeArrowheads="1"/>
            </p:cNvSpPr>
            <p:nvPr/>
          </p:nvSpPr>
          <p:spPr bwMode="auto">
            <a:xfrm>
              <a:off x="1045"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9464" name="Rectangle 8">
              <a:extLst>
                <a:ext uri="{FF2B5EF4-FFF2-40B4-BE49-F238E27FC236}">
                  <a16:creationId xmlns:a16="http://schemas.microsoft.com/office/drawing/2014/main" id="{71D7B13D-2DD6-4136-93E5-A7588C4F1666}"/>
                </a:ext>
              </a:extLst>
            </p:cNvPr>
            <p:cNvSpPr>
              <a:spLocks noChangeArrowheads="1"/>
            </p:cNvSpPr>
            <p:nvPr/>
          </p:nvSpPr>
          <p:spPr bwMode="auto">
            <a:xfrm>
              <a:off x="1997"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9465" name="Rectangle 9">
              <a:extLst>
                <a:ext uri="{FF2B5EF4-FFF2-40B4-BE49-F238E27FC236}">
                  <a16:creationId xmlns:a16="http://schemas.microsoft.com/office/drawing/2014/main" id="{67A2762B-B823-4C9E-BEDE-DC7917086039}"/>
                </a:ext>
              </a:extLst>
            </p:cNvPr>
            <p:cNvSpPr>
              <a:spLocks noChangeArrowheads="1"/>
            </p:cNvSpPr>
            <p:nvPr/>
          </p:nvSpPr>
          <p:spPr bwMode="auto">
            <a:xfrm>
              <a:off x="2951"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9466" name="Rectangle 10">
              <a:extLst>
                <a:ext uri="{FF2B5EF4-FFF2-40B4-BE49-F238E27FC236}">
                  <a16:creationId xmlns:a16="http://schemas.microsoft.com/office/drawing/2014/main" id="{683BD166-EE0A-4E2B-A797-40FA4274ED42}"/>
                </a:ext>
              </a:extLst>
            </p:cNvPr>
            <p:cNvSpPr>
              <a:spLocks noChangeArrowheads="1"/>
            </p:cNvSpPr>
            <p:nvPr/>
          </p:nvSpPr>
          <p:spPr bwMode="auto">
            <a:xfrm>
              <a:off x="3903"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9467" name="Line 11">
              <a:extLst>
                <a:ext uri="{FF2B5EF4-FFF2-40B4-BE49-F238E27FC236}">
                  <a16:creationId xmlns:a16="http://schemas.microsoft.com/office/drawing/2014/main" id="{F74769D9-3B16-43A6-BC25-B8CBACF15590}"/>
                </a:ext>
              </a:extLst>
            </p:cNvPr>
            <p:cNvSpPr>
              <a:spLocks noChangeShapeType="1"/>
            </p:cNvSpPr>
            <p:nvPr/>
          </p:nvSpPr>
          <p:spPr bwMode="auto">
            <a:xfrm>
              <a:off x="839" y="3748"/>
              <a:ext cx="3990"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9468" name="Line 12">
              <a:extLst>
                <a:ext uri="{FF2B5EF4-FFF2-40B4-BE49-F238E27FC236}">
                  <a16:creationId xmlns:a16="http://schemas.microsoft.com/office/drawing/2014/main" id="{399F29F6-FE5D-4602-949F-01D1DA514EF3}"/>
                </a:ext>
              </a:extLst>
            </p:cNvPr>
            <p:cNvSpPr>
              <a:spLocks noChangeShapeType="1"/>
            </p:cNvSpPr>
            <p:nvPr/>
          </p:nvSpPr>
          <p:spPr bwMode="auto">
            <a:xfrm flipV="1">
              <a:off x="839"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9469" name="Line 13">
              <a:extLst>
                <a:ext uri="{FF2B5EF4-FFF2-40B4-BE49-F238E27FC236}">
                  <a16:creationId xmlns:a16="http://schemas.microsoft.com/office/drawing/2014/main" id="{E311D6CB-119C-414B-A65D-4002EA7F39F8}"/>
                </a:ext>
              </a:extLst>
            </p:cNvPr>
            <p:cNvSpPr>
              <a:spLocks noChangeShapeType="1"/>
            </p:cNvSpPr>
            <p:nvPr/>
          </p:nvSpPr>
          <p:spPr bwMode="auto">
            <a:xfrm flipV="1">
              <a:off x="1882"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9470" name="Line 14">
              <a:extLst>
                <a:ext uri="{FF2B5EF4-FFF2-40B4-BE49-F238E27FC236}">
                  <a16:creationId xmlns:a16="http://schemas.microsoft.com/office/drawing/2014/main" id="{3180279F-3144-48DB-8819-84368C3BC73D}"/>
                </a:ext>
              </a:extLst>
            </p:cNvPr>
            <p:cNvSpPr>
              <a:spLocks noChangeShapeType="1"/>
            </p:cNvSpPr>
            <p:nvPr/>
          </p:nvSpPr>
          <p:spPr bwMode="auto">
            <a:xfrm flipV="1">
              <a:off x="2835"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9471" name="Line 15">
              <a:extLst>
                <a:ext uri="{FF2B5EF4-FFF2-40B4-BE49-F238E27FC236}">
                  <a16:creationId xmlns:a16="http://schemas.microsoft.com/office/drawing/2014/main" id="{D6406846-A0B3-4433-B2C2-1C95F837AF41}"/>
                </a:ext>
              </a:extLst>
            </p:cNvPr>
            <p:cNvSpPr>
              <a:spLocks noChangeShapeType="1"/>
            </p:cNvSpPr>
            <p:nvPr/>
          </p:nvSpPr>
          <p:spPr bwMode="auto">
            <a:xfrm flipV="1">
              <a:off x="3787"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9472" name="Line 16">
              <a:extLst>
                <a:ext uri="{FF2B5EF4-FFF2-40B4-BE49-F238E27FC236}">
                  <a16:creationId xmlns:a16="http://schemas.microsoft.com/office/drawing/2014/main" id="{4546680E-338A-41B8-8660-708CE7A657BD}"/>
                </a:ext>
              </a:extLst>
            </p:cNvPr>
            <p:cNvSpPr>
              <a:spLocks noChangeShapeType="1"/>
            </p:cNvSpPr>
            <p:nvPr/>
          </p:nvSpPr>
          <p:spPr bwMode="auto">
            <a:xfrm flipV="1">
              <a:off x="4830"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9473" name="Line 17">
              <a:extLst>
                <a:ext uri="{FF2B5EF4-FFF2-40B4-BE49-F238E27FC236}">
                  <a16:creationId xmlns:a16="http://schemas.microsoft.com/office/drawing/2014/main" id="{58C39CCA-AB87-43A9-9E72-74209DEA90D8}"/>
                </a:ext>
              </a:extLst>
            </p:cNvPr>
            <p:cNvSpPr>
              <a:spLocks noChangeShapeType="1"/>
            </p:cNvSpPr>
            <p:nvPr/>
          </p:nvSpPr>
          <p:spPr bwMode="auto">
            <a:xfrm>
              <a:off x="1776" y="3430"/>
              <a:ext cx="22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9474" name="Line 18">
              <a:extLst>
                <a:ext uri="{FF2B5EF4-FFF2-40B4-BE49-F238E27FC236}">
                  <a16:creationId xmlns:a16="http://schemas.microsoft.com/office/drawing/2014/main" id="{F5AF1AE6-EB3E-472C-B1B8-2BD9607C69B7}"/>
                </a:ext>
              </a:extLst>
            </p:cNvPr>
            <p:cNvSpPr>
              <a:spLocks noChangeShapeType="1"/>
            </p:cNvSpPr>
            <p:nvPr/>
          </p:nvSpPr>
          <p:spPr bwMode="auto">
            <a:xfrm>
              <a:off x="2728" y="3430"/>
              <a:ext cx="22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19475" name="Line 19">
              <a:extLst>
                <a:ext uri="{FF2B5EF4-FFF2-40B4-BE49-F238E27FC236}">
                  <a16:creationId xmlns:a16="http://schemas.microsoft.com/office/drawing/2014/main" id="{FCDE60EF-C18C-4357-ABCA-36DE7B83124B}"/>
                </a:ext>
              </a:extLst>
            </p:cNvPr>
            <p:cNvSpPr>
              <a:spLocks noChangeShapeType="1"/>
            </p:cNvSpPr>
            <p:nvPr/>
          </p:nvSpPr>
          <p:spPr bwMode="auto">
            <a:xfrm>
              <a:off x="3681" y="3430"/>
              <a:ext cx="22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nvGrpSpPr>
            <p:cNvPr id="19476" name="Group 20">
              <a:extLst>
                <a:ext uri="{FF2B5EF4-FFF2-40B4-BE49-F238E27FC236}">
                  <a16:creationId xmlns:a16="http://schemas.microsoft.com/office/drawing/2014/main" id="{6598A9FF-837A-442B-AFBD-C47B657803B4}"/>
                </a:ext>
              </a:extLst>
            </p:cNvPr>
            <p:cNvGrpSpPr>
              <a:grpSpLocks/>
            </p:cNvGrpSpPr>
            <p:nvPr/>
          </p:nvGrpSpPr>
          <p:grpSpPr bwMode="auto">
            <a:xfrm>
              <a:off x="773" y="3672"/>
              <a:ext cx="135" cy="135"/>
              <a:chOff x="773" y="3672"/>
              <a:chExt cx="135" cy="135"/>
            </a:xfrm>
          </p:grpSpPr>
          <p:sp>
            <p:nvSpPr>
              <p:cNvPr id="19477" name="Oval 21">
                <a:extLst>
                  <a:ext uri="{FF2B5EF4-FFF2-40B4-BE49-F238E27FC236}">
                    <a16:creationId xmlns:a16="http://schemas.microsoft.com/office/drawing/2014/main" id="{D7809F85-D628-4EEC-A889-D5583FEB34C0}"/>
                  </a:ext>
                </a:extLst>
              </p:cNvPr>
              <p:cNvSpPr>
                <a:spLocks noChangeArrowheads="1"/>
              </p:cNvSpPr>
              <p:nvPr/>
            </p:nvSpPr>
            <p:spPr bwMode="auto">
              <a:xfrm>
                <a:off x="773"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9478" name="Line 22">
                <a:extLst>
                  <a:ext uri="{FF2B5EF4-FFF2-40B4-BE49-F238E27FC236}">
                    <a16:creationId xmlns:a16="http://schemas.microsoft.com/office/drawing/2014/main" id="{E646EF43-E669-488A-ACCD-AED886DD46DC}"/>
                  </a:ext>
                </a:extLst>
              </p:cNvPr>
              <p:cNvSpPr>
                <a:spLocks noChangeShapeType="1"/>
              </p:cNvSpPr>
              <p:nvPr/>
            </p:nvSpPr>
            <p:spPr bwMode="auto">
              <a:xfrm flipV="1">
                <a:off x="855"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19479" name="Group 23">
              <a:extLst>
                <a:ext uri="{FF2B5EF4-FFF2-40B4-BE49-F238E27FC236}">
                  <a16:creationId xmlns:a16="http://schemas.microsoft.com/office/drawing/2014/main" id="{30584DC5-2F8B-4472-A6FB-0BCF26ABAD78}"/>
                </a:ext>
              </a:extLst>
            </p:cNvPr>
            <p:cNvGrpSpPr>
              <a:grpSpLocks/>
            </p:cNvGrpSpPr>
            <p:nvPr/>
          </p:nvGrpSpPr>
          <p:grpSpPr bwMode="auto">
            <a:xfrm>
              <a:off x="1817" y="3672"/>
              <a:ext cx="135" cy="135"/>
              <a:chOff x="1817" y="3672"/>
              <a:chExt cx="135" cy="135"/>
            </a:xfrm>
          </p:grpSpPr>
          <p:sp>
            <p:nvSpPr>
              <p:cNvPr id="19480" name="Oval 24">
                <a:extLst>
                  <a:ext uri="{FF2B5EF4-FFF2-40B4-BE49-F238E27FC236}">
                    <a16:creationId xmlns:a16="http://schemas.microsoft.com/office/drawing/2014/main" id="{8DB5E6B2-8D79-4D9A-98ED-10E2B7387A46}"/>
                  </a:ext>
                </a:extLst>
              </p:cNvPr>
              <p:cNvSpPr>
                <a:spLocks noChangeArrowheads="1"/>
              </p:cNvSpPr>
              <p:nvPr/>
            </p:nvSpPr>
            <p:spPr bwMode="auto">
              <a:xfrm>
                <a:off x="1817"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9481" name="Line 25">
                <a:extLst>
                  <a:ext uri="{FF2B5EF4-FFF2-40B4-BE49-F238E27FC236}">
                    <a16:creationId xmlns:a16="http://schemas.microsoft.com/office/drawing/2014/main" id="{909BA01E-8CF8-44F0-9303-5E6C992DBDF7}"/>
                  </a:ext>
                </a:extLst>
              </p:cNvPr>
              <p:cNvSpPr>
                <a:spLocks noChangeShapeType="1"/>
              </p:cNvSpPr>
              <p:nvPr/>
            </p:nvSpPr>
            <p:spPr bwMode="auto">
              <a:xfrm flipV="1">
                <a:off x="1899"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19482" name="Group 26">
              <a:extLst>
                <a:ext uri="{FF2B5EF4-FFF2-40B4-BE49-F238E27FC236}">
                  <a16:creationId xmlns:a16="http://schemas.microsoft.com/office/drawing/2014/main" id="{448A9C9C-A84F-4543-AB58-7026762ACA5E}"/>
                </a:ext>
              </a:extLst>
            </p:cNvPr>
            <p:cNvGrpSpPr>
              <a:grpSpLocks/>
            </p:cNvGrpSpPr>
            <p:nvPr/>
          </p:nvGrpSpPr>
          <p:grpSpPr bwMode="auto">
            <a:xfrm>
              <a:off x="2769" y="3672"/>
              <a:ext cx="135" cy="135"/>
              <a:chOff x="2769" y="3672"/>
              <a:chExt cx="135" cy="135"/>
            </a:xfrm>
          </p:grpSpPr>
          <p:sp>
            <p:nvSpPr>
              <p:cNvPr id="19483" name="Oval 27">
                <a:extLst>
                  <a:ext uri="{FF2B5EF4-FFF2-40B4-BE49-F238E27FC236}">
                    <a16:creationId xmlns:a16="http://schemas.microsoft.com/office/drawing/2014/main" id="{FDBAA0A5-B0AD-4D03-BD48-2912909E4FE3}"/>
                  </a:ext>
                </a:extLst>
              </p:cNvPr>
              <p:cNvSpPr>
                <a:spLocks noChangeArrowheads="1"/>
              </p:cNvSpPr>
              <p:nvPr/>
            </p:nvSpPr>
            <p:spPr bwMode="auto">
              <a:xfrm>
                <a:off x="2769"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9484" name="Line 28">
                <a:extLst>
                  <a:ext uri="{FF2B5EF4-FFF2-40B4-BE49-F238E27FC236}">
                    <a16:creationId xmlns:a16="http://schemas.microsoft.com/office/drawing/2014/main" id="{262025FC-794B-49F4-86A3-C43AAD4ACB6C}"/>
                  </a:ext>
                </a:extLst>
              </p:cNvPr>
              <p:cNvSpPr>
                <a:spLocks noChangeShapeType="1"/>
              </p:cNvSpPr>
              <p:nvPr/>
            </p:nvSpPr>
            <p:spPr bwMode="auto">
              <a:xfrm flipV="1">
                <a:off x="2851"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19485" name="Group 29">
              <a:extLst>
                <a:ext uri="{FF2B5EF4-FFF2-40B4-BE49-F238E27FC236}">
                  <a16:creationId xmlns:a16="http://schemas.microsoft.com/office/drawing/2014/main" id="{4E585674-5E11-4364-A7A8-EBEBC4A25D1B}"/>
                </a:ext>
              </a:extLst>
            </p:cNvPr>
            <p:cNvGrpSpPr>
              <a:grpSpLocks/>
            </p:cNvGrpSpPr>
            <p:nvPr/>
          </p:nvGrpSpPr>
          <p:grpSpPr bwMode="auto">
            <a:xfrm>
              <a:off x="3722" y="3672"/>
              <a:ext cx="135" cy="135"/>
              <a:chOff x="3722" y="3672"/>
              <a:chExt cx="135" cy="135"/>
            </a:xfrm>
          </p:grpSpPr>
          <p:sp>
            <p:nvSpPr>
              <p:cNvPr id="19486" name="Oval 30">
                <a:extLst>
                  <a:ext uri="{FF2B5EF4-FFF2-40B4-BE49-F238E27FC236}">
                    <a16:creationId xmlns:a16="http://schemas.microsoft.com/office/drawing/2014/main" id="{3A788618-DF20-4756-82E6-31456BA80F34}"/>
                  </a:ext>
                </a:extLst>
              </p:cNvPr>
              <p:cNvSpPr>
                <a:spLocks noChangeArrowheads="1"/>
              </p:cNvSpPr>
              <p:nvPr/>
            </p:nvSpPr>
            <p:spPr bwMode="auto">
              <a:xfrm>
                <a:off x="3722"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9487" name="Line 31">
                <a:extLst>
                  <a:ext uri="{FF2B5EF4-FFF2-40B4-BE49-F238E27FC236}">
                    <a16:creationId xmlns:a16="http://schemas.microsoft.com/office/drawing/2014/main" id="{94B429DF-D4EA-4443-85F0-EE4DD6A55BC7}"/>
                  </a:ext>
                </a:extLst>
              </p:cNvPr>
              <p:cNvSpPr>
                <a:spLocks noChangeShapeType="1"/>
              </p:cNvSpPr>
              <p:nvPr/>
            </p:nvSpPr>
            <p:spPr bwMode="auto">
              <a:xfrm flipV="1">
                <a:off x="3804"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19488" name="Group 32">
              <a:extLst>
                <a:ext uri="{FF2B5EF4-FFF2-40B4-BE49-F238E27FC236}">
                  <a16:creationId xmlns:a16="http://schemas.microsoft.com/office/drawing/2014/main" id="{3CA59BDE-B5B5-4BCB-83B1-ADC25D09A656}"/>
                </a:ext>
              </a:extLst>
            </p:cNvPr>
            <p:cNvGrpSpPr>
              <a:grpSpLocks/>
            </p:cNvGrpSpPr>
            <p:nvPr/>
          </p:nvGrpSpPr>
          <p:grpSpPr bwMode="auto">
            <a:xfrm>
              <a:off x="4765" y="3672"/>
              <a:ext cx="135" cy="135"/>
              <a:chOff x="4765" y="3672"/>
              <a:chExt cx="135" cy="135"/>
            </a:xfrm>
          </p:grpSpPr>
          <p:sp>
            <p:nvSpPr>
              <p:cNvPr id="19489" name="Oval 33">
                <a:extLst>
                  <a:ext uri="{FF2B5EF4-FFF2-40B4-BE49-F238E27FC236}">
                    <a16:creationId xmlns:a16="http://schemas.microsoft.com/office/drawing/2014/main" id="{FD72A8D2-A97A-4734-A2F7-7A1F0993523C}"/>
                  </a:ext>
                </a:extLst>
              </p:cNvPr>
              <p:cNvSpPr>
                <a:spLocks noChangeArrowheads="1"/>
              </p:cNvSpPr>
              <p:nvPr/>
            </p:nvSpPr>
            <p:spPr bwMode="auto">
              <a:xfrm>
                <a:off x="4765"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9490" name="Line 34">
                <a:extLst>
                  <a:ext uri="{FF2B5EF4-FFF2-40B4-BE49-F238E27FC236}">
                    <a16:creationId xmlns:a16="http://schemas.microsoft.com/office/drawing/2014/main" id="{95A436C2-5B87-42D5-BEB1-C2755D519386}"/>
                  </a:ext>
                </a:extLst>
              </p:cNvPr>
              <p:cNvSpPr>
                <a:spLocks noChangeShapeType="1"/>
              </p:cNvSpPr>
              <p:nvPr/>
            </p:nvSpPr>
            <p:spPr bwMode="auto">
              <a:xfrm flipV="1">
                <a:off x="4847"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sp>
        <p:nvSpPr>
          <p:cNvPr id="19491" name="Rectangle 35">
            <a:extLst>
              <a:ext uri="{FF2B5EF4-FFF2-40B4-BE49-F238E27FC236}">
                <a16:creationId xmlns:a16="http://schemas.microsoft.com/office/drawing/2014/main" id="{7632C206-5C66-47E7-80E4-7FF71B404C5B}"/>
              </a:ext>
            </a:extLst>
          </p:cNvPr>
          <p:cNvSpPr>
            <a:spLocks noGrp="1" noChangeArrowheads="1"/>
          </p:cNvSpPr>
          <p:nvPr>
            <p:ph type="body" idx="4294967295"/>
          </p:nvPr>
        </p:nvSpPr>
        <p:spPr>
          <a:xfrm>
            <a:off x="838200" y="1447800"/>
            <a:ext cx="8116888" cy="3611563"/>
          </a:xfrm>
          <a:ln/>
        </p:spPr>
        <p:txBody>
          <a:bodyPr/>
          <a:lstStyle/>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Processos básicos de gerência de projetos são estabelecidos para controle de custos, prazos e escopo.</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É possível repetir sucessos de projetos anteriores em aplicações similares.</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Ao  invés do processo ser uma única caixa preta, ele passa a ser uma seqüência de caixas pretas que asseguram a visibilidade em determinados pontos, os marcos do projeto.</a:t>
            </a:r>
          </a:p>
          <a:p>
            <a:pPr marL="339725" indent="-339725">
              <a:lnSpc>
                <a:spcPct val="90000"/>
              </a:lnSpc>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pt-BR" altLang="pt-B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0974C711-FD8D-4604-B8A3-4574FE6CF92F}"/>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Nível 2</a:t>
            </a:r>
          </a:p>
        </p:txBody>
      </p:sp>
      <p:sp>
        <p:nvSpPr>
          <p:cNvPr id="20482" name="Rectangle 2">
            <a:extLst>
              <a:ext uri="{FF2B5EF4-FFF2-40B4-BE49-F238E27FC236}">
                <a16:creationId xmlns:a16="http://schemas.microsoft.com/office/drawing/2014/main" id="{1370EA5C-28C6-4BFC-874D-3B2FE50F0FC1}"/>
              </a:ext>
            </a:extLst>
          </p:cNvPr>
          <p:cNvSpPr>
            <a:spLocks noGrp="1" noChangeArrowheads="1"/>
          </p:cNvSpPr>
          <p:nvPr>
            <p:ph type="body" idx="4294967295"/>
          </p:nvPr>
        </p:nvSpPr>
        <p:spPr>
          <a:xfrm>
            <a:off x="838200" y="1627188"/>
            <a:ext cx="8116888" cy="4724400"/>
          </a:xfrm>
          <a:ln/>
        </p:spPr>
        <p:txBody>
          <a:bodyPr/>
          <a:lstStyle/>
          <a:p>
            <a:pPr marL="339725" indent="-339725">
              <a:lnSpc>
                <a:spcPct val="80000"/>
              </a:lnSpc>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Neste nível, organizações têm maior probabilidade de cumprir compromissos de requisitos, prazos e custos, mas desde que sejam semelhantes a outros realizados anteriormente.</a:t>
            </a:r>
          </a:p>
          <a:p>
            <a:pPr marL="339725" indent="-339725">
              <a:lnSpc>
                <a:spcPct val="80000"/>
              </a:lnSpc>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A organização é disciplinada, mas não está bem preparada para mudanças.</a:t>
            </a:r>
          </a:p>
          <a:p>
            <a:pPr marL="339725" indent="-339725">
              <a:lnSpc>
                <a:spcPct val="80000"/>
              </a:lnSpc>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Há preocupação com a gerência do projeto. Os gerentes acompanham custos, cronogramas e funcionalidades de cada um dos projetos.  Porém, a gerência ainda não é pró-ativa, tomando ações normalmente quando se está diante de uma crise.</a:t>
            </a:r>
          </a:p>
          <a:p>
            <a:pPr marL="339725" indent="-339725">
              <a:lnSpc>
                <a:spcPct val="80000"/>
              </a:lnSpc>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Os projetos podem ter processos diferentes. No entanto, existe uma política para guiar os projetos no estabelecimento desses processos.</a:t>
            </a:r>
          </a:p>
          <a:p>
            <a:pPr marL="339725" indent="-339725">
              <a:lnSpc>
                <a:spcPct val="80000"/>
              </a:lnSpc>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Controla-se a evolução dos requisitos, permitindo avaliações ao final de cada marco do projeto, e controla-se, também, a evolução das configurações do software.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85870D8D-AE5A-4B83-8F46-C2DAFD80116B}"/>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dirty="0"/>
              <a:t>SW-CMM: KPAs do Nível 2</a:t>
            </a:r>
          </a:p>
        </p:txBody>
      </p:sp>
      <p:sp>
        <p:nvSpPr>
          <p:cNvPr id="21506" name="Rectangle 2">
            <a:extLst>
              <a:ext uri="{FF2B5EF4-FFF2-40B4-BE49-F238E27FC236}">
                <a16:creationId xmlns:a16="http://schemas.microsoft.com/office/drawing/2014/main" id="{E85F46F7-6EC0-4D49-A5CF-CC8B6967A519}"/>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de Requisitos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Planejamento de Projetos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Supervisão e Acompanhamento de Projetos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da Subcontratação de Software</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Garantia da Qualidade de Software</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de Configuração de Software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32C70229-EA40-4A73-A0F3-68B9D4F14576}"/>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Nível 3 (Definido)</a:t>
            </a:r>
          </a:p>
        </p:txBody>
      </p:sp>
      <p:grpSp>
        <p:nvGrpSpPr>
          <p:cNvPr id="22530" name="Group 2">
            <a:extLst>
              <a:ext uri="{FF2B5EF4-FFF2-40B4-BE49-F238E27FC236}">
                <a16:creationId xmlns:a16="http://schemas.microsoft.com/office/drawing/2014/main" id="{93371876-C15F-4859-B680-287DA86F86C2}"/>
              </a:ext>
            </a:extLst>
          </p:cNvPr>
          <p:cNvGrpSpPr>
            <a:grpSpLocks/>
          </p:cNvGrpSpPr>
          <p:nvPr/>
        </p:nvGrpSpPr>
        <p:grpSpPr bwMode="auto">
          <a:xfrm>
            <a:off x="107950" y="4627563"/>
            <a:ext cx="8680450" cy="1416050"/>
            <a:chOff x="68" y="2915"/>
            <a:chExt cx="5468" cy="892"/>
          </a:xfrm>
        </p:grpSpPr>
        <p:sp>
          <p:nvSpPr>
            <p:cNvPr id="22531" name="Line 3">
              <a:extLst>
                <a:ext uri="{FF2B5EF4-FFF2-40B4-BE49-F238E27FC236}">
                  <a16:creationId xmlns:a16="http://schemas.microsoft.com/office/drawing/2014/main" id="{CE05282F-26A3-4A5C-8FC2-6AC3D497D34E}"/>
                </a:ext>
              </a:extLst>
            </p:cNvPr>
            <p:cNvSpPr>
              <a:spLocks noChangeShapeType="1"/>
            </p:cNvSpPr>
            <p:nvPr/>
          </p:nvSpPr>
          <p:spPr bwMode="auto">
            <a:xfrm>
              <a:off x="612" y="3429"/>
              <a:ext cx="40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32" name="Text Box 4">
              <a:extLst>
                <a:ext uri="{FF2B5EF4-FFF2-40B4-BE49-F238E27FC236}">
                  <a16:creationId xmlns:a16="http://schemas.microsoft.com/office/drawing/2014/main" id="{17462BD7-F825-420E-BF74-70A609BB3540}"/>
                </a:ext>
              </a:extLst>
            </p:cNvPr>
            <p:cNvSpPr txBox="1">
              <a:spLocks noChangeArrowheads="1"/>
            </p:cNvSpPr>
            <p:nvPr/>
          </p:nvSpPr>
          <p:spPr bwMode="auto">
            <a:xfrm>
              <a:off x="68" y="2915"/>
              <a:ext cx="69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2000" b="1">
                  <a:solidFill>
                    <a:srgbClr val="FF0000"/>
                  </a:solidFill>
                  <a:latin typeface="Arial" panose="020B0604020202020204" pitchFamily="34" charset="0"/>
                </a:rPr>
                <a:t>entrada</a:t>
              </a:r>
            </a:p>
          </p:txBody>
        </p:sp>
        <p:sp>
          <p:nvSpPr>
            <p:cNvPr id="22533" name="Text Box 5">
              <a:extLst>
                <a:ext uri="{FF2B5EF4-FFF2-40B4-BE49-F238E27FC236}">
                  <a16:creationId xmlns:a16="http://schemas.microsoft.com/office/drawing/2014/main" id="{6514C709-D954-4281-A178-A1033059468F}"/>
                </a:ext>
              </a:extLst>
            </p:cNvPr>
            <p:cNvSpPr txBox="1">
              <a:spLocks noChangeArrowheads="1"/>
            </p:cNvSpPr>
            <p:nvPr/>
          </p:nvSpPr>
          <p:spPr bwMode="auto">
            <a:xfrm>
              <a:off x="5013" y="2915"/>
              <a:ext cx="5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2000" b="1">
                  <a:solidFill>
                    <a:srgbClr val="FF0000"/>
                  </a:solidFill>
                  <a:latin typeface="Arial" panose="020B0604020202020204" pitchFamily="34" charset="0"/>
                </a:rPr>
                <a:t>saída</a:t>
              </a:r>
            </a:p>
          </p:txBody>
        </p:sp>
        <p:sp>
          <p:nvSpPr>
            <p:cNvPr id="22534" name="Line 6">
              <a:extLst>
                <a:ext uri="{FF2B5EF4-FFF2-40B4-BE49-F238E27FC236}">
                  <a16:creationId xmlns:a16="http://schemas.microsoft.com/office/drawing/2014/main" id="{80780B5E-89B9-4927-9DFE-4BB42710DBDF}"/>
                </a:ext>
              </a:extLst>
            </p:cNvPr>
            <p:cNvSpPr>
              <a:spLocks noChangeShapeType="1"/>
            </p:cNvSpPr>
            <p:nvPr/>
          </p:nvSpPr>
          <p:spPr bwMode="auto">
            <a:xfrm>
              <a:off x="4649" y="3430"/>
              <a:ext cx="40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35" name="Rectangle 7">
              <a:extLst>
                <a:ext uri="{FF2B5EF4-FFF2-40B4-BE49-F238E27FC236}">
                  <a16:creationId xmlns:a16="http://schemas.microsoft.com/office/drawing/2014/main" id="{19884842-4522-49C8-AFF4-370213825B8C}"/>
                </a:ext>
              </a:extLst>
            </p:cNvPr>
            <p:cNvSpPr>
              <a:spLocks noChangeArrowheads="1"/>
            </p:cNvSpPr>
            <p:nvPr/>
          </p:nvSpPr>
          <p:spPr bwMode="auto">
            <a:xfrm>
              <a:off x="1045"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36" name="Rectangle 8">
              <a:extLst>
                <a:ext uri="{FF2B5EF4-FFF2-40B4-BE49-F238E27FC236}">
                  <a16:creationId xmlns:a16="http://schemas.microsoft.com/office/drawing/2014/main" id="{41788FDD-A0B1-4708-9C1A-B2F8586209F5}"/>
                </a:ext>
              </a:extLst>
            </p:cNvPr>
            <p:cNvSpPr>
              <a:spLocks noChangeArrowheads="1"/>
            </p:cNvSpPr>
            <p:nvPr/>
          </p:nvSpPr>
          <p:spPr bwMode="auto">
            <a:xfrm>
              <a:off x="1997"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37" name="Rectangle 9">
              <a:extLst>
                <a:ext uri="{FF2B5EF4-FFF2-40B4-BE49-F238E27FC236}">
                  <a16:creationId xmlns:a16="http://schemas.microsoft.com/office/drawing/2014/main" id="{83CB4766-FBC7-41E1-9608-CEB0EEE87B6E}"/>
                </a:ext>
              </a:extLst>
            </p:cNvPr>
            <p:cNvSpPr>
              <a:spLocks noChangeArrowheads="1"/>
            </p:cNvSpPr>
            <p:nvPr/>
          </p:nvSpPr>
          <p:spPr bwMode="auto">
            <a:xfrm>
              <a:off x="2951"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38" name="Rectangle 10">
              <a:extLst>
                <a:ext uri="{FF2B5EF4-FFF2-40B4-BE49-F238E27FC236}">
                  <a16:creationId xmlns:a16="http://schemas.microsoft.com/office/drawing/2014/main" id="{9D0C7C1A-B3FE-4531-B58E-F1E04165B9BB}"/>
                </a:ext>
              </a:extLst>
            </p:cNvPr>
            <p:cNvSpPr>
              <a:spLocks noChangeArrowheads="1"/>
            </p:cNvSpPr>
            <p:nvPr/>
          </p:nvSpPr>
          <p:spPr bwMode="auto">
            <a:xfrm>
              <a:off x="3903"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39" name="Line 11">
              <a:extLst>
                <a:ext uri="{FF2B5EF4-FFF2-40B4-BE49-F238E27FC236}">
                  <a16:creationId xmlns:a16="http://schemas.microsoft.com/office/drawing/2014/main" id="{97A60674-EB3F-4462-9C29-C4260CB65354}"/>
                </a:ext>
              </a:extLst>
            </p:cNvPr>
            <p:cNvSpPr>
              <a:spLocks noChangeShapeType="1"/>
            </p:cNvSpPr>
            <p:nvPr/>
          </p:nvSpPr>
          <p:spPr bwMode="auto">
            <a:xfrm>
              <a:off x="839" y="3748"/>
              <a:ext cx="3990"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40" name="Line 12">
              <a:extLst>
                <a:ext uri="{FF2B5EF4-FFF2-40B4-BE49-F238E27FC236}">
                  <a16:creationId xmlns:a16="http://schemas.microsoft.com/office/drawing/2014/main" id="{43729B56-BD56-4D36-98D4-46FA5CD3D961}"/>
                </a:ext>
              </a:extLst>
            </p:cNvPr>
            <p:cNvSpPr>
              <a:spLocks noChangeShapeType="1"/>
            </p:cNvSpPr>
            <p:nvPr/>
          </p:nvSpPr>
          <p:spPr bwMode="auto">
            <a:xfrm flipV="1">
              <a:off x="839"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41" name="Line 13">
              <a:extLst>
                <a:ext uri="{FF2B5EF4-FFF2-40B4-BE49-F238E27FC236}">
                  <a16:creationId xmlns:a16="http://schemas.microsoft.com/office/drawing/2014/main" id="{17359C38-F7B5-48B3-8CDD-FC5CD4065935}"/>
                </a:ext>
              </a:extLst>
            </p:cNvPr>
            <p:cNvSpPr>
              <a:spLocks noChangeShapeType="1"/>
            </p:cNvSpPr>
            <p:nvPr/>
          </p:nvSpPr>
          <p:spPr bwMode="auto">
            <a:xfrm flipV="1">
              <a:off x="1882"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42" name="Line 14">
              <a:extLst>
                <a:ext uri="{FF2B5EF4-FFF2-40B4-BE49-F238E27FC236}">
                  <a16:creationId xmlns:a16="http://schemas.microsoft.com/office/drawing/2014/main" id="{C8E2B261-16D4-4D09-98B0-388002496FD2}"/>
                </a:ext>
              </a:extLst>
            </p:cNvPr>
            <p:cNvSpPr>
              <a:spLocks noChangeShapeType="1"/>
            </p:cNvSpPr>
            <p:nvPr/>
          </p:nvSpPr>
          <p:spPr bwMode="auto">
            <a:xfrm flipV="1">
              <a:off x="2835"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43" name="Line 15">
              <a:extLst>
                <a:ext uri="{FF2B5EF4-FFF2-40B4-BE49-F238E27FC236}">
                  <a16:creationId xmlns:a16="http://schemas.microsoft.com/office/drawing/2014/main" id="{54DDBAD0-64C9-437B-B08B-C4C144164193}"/>
                </a:ext>
              </a:extLst>
            </p:cNvPr>
            <p:cNvSpPr>
              <a:spLocks noChangeShapeType="1"/>
            </p:cNvSpPr>
            <p:nvPr/>
          </p:nvSpPr>
          <p:spPr bwMode="auto">
            <a:xfrm flipV="1">
              <a:off x="3787"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44" name="Line 16">
              <a:extLst>
                <a:ext uri="{FF2B5EF4-FFF2-40B4-BE49-F238E27FC236}">
                  <a16:creationId xmlns:a16="http://schemas.microsoft.com/office/drawing/2014/main" id="{B013BFEC-68D8-4646-B111-6AFB282F5717}"/>
                </a:ext>
              </a:extLst>
            </p:cNvPr>
            <p:cNvSpPr>
              <a:spLocks noChangeShapeType="1"/>
            </p:cNvSpPr>
            <p:nvPr/>
          </p:nvSpPr>
          <p:spPr bwMode="auto">
            <a:xfrm flipV="1">
              <a:off x="4830"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45" name="Line 17">
              <a:extLst>
                <a:ext uri="{FF2B5EF4-FFF2-40B4-BE49-F238E27FC236}">
                  <a16:creationId xmlns:a16="http://schemas.microsoft.com/office/drawing/2014/main" id="{223FE4D0-2CC4-4DBF-B736-3DEB3A4A5B19}"/>
                </a:ext>
              </a:extLst>
            </p:cNvPr>
            <p:cNvSpPr>
              <a:spLocks noChangeShapeType="1"/>
            </p:cNvSpPr>
            <p:nvPr/>
          </p:nvSpPr>
          <p:spPr bwMode="auto">
            <a:xfrm>
              <a:off x="1776" y="3430"/>
              <a:ext cx="22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46" name="Line 18">
              <a:extLst>
                <a:ext uri="{FF2B5EF4-FFF2-40B4-BE49-F238E27FC236}">
                  <a16:creationId xmlns:a16="http://schemas.microsoft.com/office/drawing/2014/main" id="{D400D712-FB5D-423B-A71C-715CE68C5C84}"/>
                </a:ext>
              </a:extLst>
            </p:cNvPr>
            <p:cNvSpPr>
              <a:spLocks noChangeShapeType="1"/>
            </p:cNvSpPr>
            <p:nvPr/>
          </p:nvSpPr>
          <p:spPr bwMode="auto">
            <a:xfrm>
              <a:off x="2728" y="3430"/>
              <a:ext cx="22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47" name="Line 19">
              <a:extLst>
                <a:ext uri="{FF2B5EF4-FFF2-40B4-BE49-F238E27FC236}">
                  <a16:creationId xmlns:a16="http://schemas.microsoft.com/office/drawing/2014/main" id="{7934289F-F413-4252-94A9-557CC4EFB284}"/>
                </a:ext>
              </a:extLst>
            </p:cNvPr>
            <p:cNvSpPr>
              <a:spLocks noChangeShapeType="1"/>
            </p:cNvSpPr>
            <p:nvPr/>
          </p:nvSpPr>
          <p:spPr bwMode="auto">
            <a:xfrm>
              <a:off x="3681" y="3430"/>
              <a:ext cx="22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nvGrpSpPr>
            <p:cNvPr id="22548" name="Group 20">
              <a:extLst>
                <a:ext uri="{FF2B5EF4-FFF2-40B4-BE49-F238E27FC236}">
                  <a16:creationId xmlns:a16="http://schemas.microsoft.com/office/drawing/2014/main" id="{10FDD9A5-4710-43D7-97E6-FE04A70F8D2B}"/>
                </a:ext>
              </a:extLst>
            </p:cNvPr>
            <p:cNvGrpSpPr>
              <a:grpSpLocks/>
            </p:cNvGrpSpPr>
            <p:nvPr/>
          </p:nvGrpSpPr>
          <p:grpSpPr bwMode="auto">
            <a:xfrm>
              <a:off x="773" y="3672"/>
              <a:ext cx="135" cy="135"/>
              <a:chOff x="773" y="3672"/>
              <a:chExt cx="135" cy="135"/>
            </a:xfrm>
          </p:grpSpPr>
          <p:sp>
            <p:nvSpPr>
              <p:cNvPr id="22549" name="Oval 21">
                <a:extLst>
                  <a:ext uri="{FF2B5EF4-FFF2-40B4-BE49-F238E27FC236}">
                    <a16:creationId xmlns:a16="http://schemas.microsoft.com/office/drawing/2014/main" id="{A3248CAF-F294-471A-B006-1010560E3A59}"/>
                  </a:ext>
                </a:extLst>
              </p:cNvPr>
              <p:cNvSpPr>
                <a:spLocks noChangeArrowheads="1"/>
              </p:cNvSpPr>
              <p:nvPr/>
            </p:nvSpPr>
            <p:spPr bwMode="auto">
              <a:xfrm>
                <a:off x="773"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50" name="Line 22">
                <a:extLst>
                  <a:ext uri="{FF2B5EF4-FFF2-40B4-BE49-F238E27FC236}">
                    <a16:creationId xmlns:a16="http://schemas.microsoft.com/office/drawing/2014/main" id="{B1F48BE9-E857-402A-8358-57FF27F799AF}"/>
                  </a:ext>
                </a:extLst>
              </p:cNvPr>
              <p:cNvSpPr>
                <a:spLocks noChangeShapeType="1"/>
              </p:cNvSpPr>
              <p:nvPr/>
            </p:nvSpPr>
            <p:spPr bwMode="auto">
              <a:xfrm flipV="1">
                <a:off x="855"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551" name="Group 23">
              <a:extLst>
                <a:ext uri="{FF2B5EF4-FFF2-40B4-BE49-F238E27FC236}">
                  <a16:creationId xmlns:a16="http://schemas.microsoft.com/office/drawing/2014/main" id="{4D77D159-3A10-4694-B5B7-260EE3761A14}"/>
                </a:ext>
              </a:extLst>
            </p:cNvPr>
            <p:cNvGrpSpPr>
              <a:grpSpLocks/>
            </p:cNvGrpSpPr>
            <p:nvPr/>
          </p:nvGrpSpPr>
          <p:grpSpPr bwMode="auto">
            <a:xfrm>
              <a:off x="1817" y="3672"/>
              <a:ext cx="135" cy="135"/>
              <a:chOff x="1817" y="3672"/>
              <a:chExt cx="135" cy="135"/>
            </a:xfrm>
          </p:grpSpPr>
          <p:sp>
            <p:nvSpPr>
              <p:cNvPr id="22552" name="Oval 24">
                <a:extLst>
                  <a:ext uri="{FF2B5EF4-FFF2-40B4-BE49-F238E27FC236}">
                    <a16:creationId xmlns:a16="http://schemas.microsoft.com/office/drawing/2014/main" id="{3D3D4564-7B2A-4B1C-9E9D-D059466F3CE9}"/>
                  </a:ext>
                </a:extLst>
              </p:cNvPr>
              <p:cNvSpPr>
                <a:spLocks noChangeArrowheads="1"/>
              </p:cNvSpPr>
              <p:nvPr/>
            </p:nvSpPr>
            <p:spPr bwMode="auto">
              <a:xfrm>
                <a:off x="1817"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53" name="Line 25">
                <a:extLst>
                  <a:ext uri="{FF2B5EF4-FFF2-40B4-BE49-F238E27FC236}">
                    <a16:creationId xmlns:a16="http://schemas.microsoft.com/office/drawing/2014/main" id="{95B666A7-1D8B-4C9E-BDB7-C544F1F43045}"/>
                  </a:ext>
                </a:extLst>
              </p:cNvPr>
              <p:cNvSpPr>
                <a:spLocks noChangeShapeType="1"/>
              </p:cNvSpPr>
              <p:nvPr/>
            </p:nvSpPr>
            <p:spPr bwMode="auto">
              <a:xfrm flipV="1">
                <a:off x="1899"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554" name="Group 26">
              <a:extLst>
                <a:ext uri="{FF2B5EF4-FFF2-40B4-BE49-F238E27FC236}">
                  <a16:creationId xmlns:a16="http://schemas.microsoft.com/office/drawing/2014/main" id="{560691F8-3260-4650-90BF-6A91671E7D46}"/>
                </a:ext>
              </a:extLst>
            </p:cNvPr>
            <p:cNvGrpSpPr>
              <a:grpSpLocks/>
            </p:cNvGrpSpPr>
            <p:nvPr/>
          </p:nvGrpSpPr>
          <p:grpSpPr bwMode="auto">
            <a:xfrm>
              <a:off x="2769" y="3672"/>
              <a:ext cx="135" cy="135"/>
              <a:chOff x="2769" y="3672"/>
              <a:chExt cx="135" cy="135"/>
            </a:xfrm>
          </p:grpSpPr>
          <p:sp>
            <p:nvSpPr>
              <p:cNvPr id="22555" name="Oval 27">
                <a:extLst>
                  <a:ext uri="{FF2B5EF4-FFF2-40B4-BE49-F238E27FC236}">
                    <a16:creationId xmlns:a16="http://schemas.microsoft.com/office/drawing/2014/main" id="{8BAC634C-994A-4018-ACBB-0AB0C73A9FD7}"/>
                  </a:ext>
                </a:extLst>
              </p:cNvPr>
              <p:cNvSpPr>
                <a:spLocks noChangeArrowheads="1"/>
              </p:cNvSpPr>
              <p:nvPr/>
            </p:nvSpPr>
            <p:spPr bwMode="auto">
              <a:xfrm>
                <a:off x="2769"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56" name="Line 28">
                <a:extLst>
                  <a:ext uri="{FF2B5EF4-FFF2-40B4-BE49-F238E27FC236}">
                    <a16:creationId xmlns:a16="http://schemas.microsoft.com/office/drawing/2014/main" id="{9A1F282E-3D5E-4844-9A51-8A075F6ED1DA}"/>
                  </a:ext>
                </a:extLst>
              </p:cNvPr>
              <p:cNvSpPr>
                <a:spLocks noChangeShapeType="1"/>
              </p:cNvSpPr>
              <p:nvPr/>
            </p:nvSpPr>
            <p:spPr bwMode="auto">
              <a:xfrm flipV="1">
                <a:off x="2851"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557" name="Group 29">
              <a:extLst>
                <a:ext uri="{FF2B5EF4-FFF2-40B4-BE49-F238E27FC236}">
                  <a16:creationId xmlns:a16="http://schemas.microsoft.com/office/drawing/2014/main" id="{E1ACEC30-0914-40CB-8750-D7BB4B09624A}"/>
                </a:ext>
              </a:extLst>
            </p:cNvPr>
            <p:cNvGrpSpPr>
              <a:grpSpLocks/>
            </p:cNvGrpSpPr>
            <p:nvPr/>
          </p:nvGrpSpPr>
          <p:grpSpPr bwMode="auto">
            <a:xfrm>
              <a:off x="3722" y="3672"/>
              <a:ext cx="135" cy="135"/>
              <a:chOff x="3722" y="3672"/>
              <a:chExt cx="135" cy="135"/>
            </a:xfrm>
          </p:grpSpPr>
          <p:sp>
            <p:nvSpPr>
              <p:cNvPr id="22558" name="Oval 30">
                <a:extLst>
                  <a:ext uri="{FF2B5EF4-FFF2-40B4-BE49-F238E27FC236}">
                    <a16:creationId xmlns:a16="http://schemas.microsoft.com/office/drawing/2014/main" id="{E2995314-5B4F-4FFA-B400-1F3A5744BC27}"/>
                  </a:ext>
                </a:extLst>
              </p:cNvPr>
              <p:cNvSpPr>
                <a:spLocks noChangeArrowheads="1"/>
              </p:cNvSpPr>
              <p:nvPr/>
            </p:nvSpPr>
            <p:spPr bwMode="auto">
              <a:xfrm>
                <a:off x="3722"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59" name="Line 31">
                <a:extLst>
                  <a:ext uri="{FF2B5EF4-FFF2-40B4-BE49-F238E27FC236}">
                    <a16:creationId xmlns:a16="http://schemas.microsoft.com/office/drawing/2014/main" id="{034AC97B-0E9B-4108-92D1-97B50A54B18B}"/>
                  </a:ext>
                </a:extLst>
              </p:cNvPr>
              <p:cNvSpPr>
                <a:spLocks noChangeShapeType="1"/>
              </p:cNvSpPr>
              <p:nvPr/>
            </p:nvSpPr>
            <p:spPr bwMode="auto">
              <a:xfrm flipV="1">
                <a:off x="3804"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560" name="Group 32">
              <a:extLst>
                <a:ext uri="{FF2B5EF4-FFF2-40B4-BE49-F238E27FC236}">
                  <a16:creationId xmlns:a16="http://schemas.microsoft.com/office/drawing/2014/main" id="{049DDBE4-CA3D-4BB5-B2D9-731CEB65BA7C}"/>
                </a:ext>
              </a:extLst>
            </p:cNvPr>
            <p:cNvGrpSpPr>
              <a:grpSpLocks/>
            </p:cNvGrpSpPr>
            <p:nvPr/>
          </p:nvGrpSpPr>
          <p:grpSpPr bwMode="auto">
            <a:xfrm>
              <a:off x="4765" y="3672"/>
              <a:ext cx="135" cy="135"/>
              <a:chOff x="4765" y="3672"/>
              <a:chExt cx="135" cy="135"/>
            </a:xfrm>
          </p:grpSpPr>
          <p:sp>
            <p:nvSpPr>
              <p:cNvPr id="22561" name="Oval 33">
                <a:extLst>
                  <a:ext uri="{FF2B5EF4-FFF2-40B4-BE49-F238E27FC236}">
                    <a16:creationId xmlns:a16="http://schemas.microsoft.com/office/drawing/2014/main" id="{ED240C6B-7959-4FEB-A23A-86A77A743B22}"/>
                  </a:ext>
                </a:extLst>
              </p:cNvPr>
              <p:cNvSpPr>
                <a:spLocks noChangeArrowheads="1"/>
              </p:cNvSpPr>
              <p:nvPr/>
            </p:nvSpPr>
            <p:spPr bwMode="auto">
              <a:xfrm>
                <a:off x="4765"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62" name="Line 34">
                <a:extLst>
                  <a:ext uri="{FF2B5EF4-FFF2-40B4-BE49-F238E27FC236}">
                    <a16:creationId xmlns:a16="http://schemas.microsoft.com/office/drawing/2014/main" id="{909E89AD-FFC4-46A6-8690-B1847B9E84F3}"/>
                  </a:ext>
                </a:extLst>
              </p:cNvPr>
              <p:cNvSpPr>
                <a:spLocks noChangeShapeType="1"/>
              </p:cNvSpPr>
              <p:nvPr/>
            </p:nvSpPr>
            <p:spPr bwMode="auto">
              <a:xfrm flipV="1">
                <a:off x="4847"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563" name="Group 35">
              <a:extLst>
                <a:ext uri="{FF2B5EF4-FFF2-40B4-BE49-F238E27FC236}">
                  <a16:creationId xmlns:a16="http://schemas.microsoft.com/office/drawing/2014/main" id="{4A500F1D-54B3-4981-9BDA-165716B37C47}"/>
                </a:ext>
              </a:extLst>
            </p:cNvPr>
            <p:cNvGrpSpPr>
              <a:grpSpLocks/>
            </p:cNvGrpSpPr>
            <p:nvPr/>
          </p:nvGrpSpPr>
          <p:grpSpPr bwMode="auto">
            <a:xfrm>
              <a:off x="1020" y="3294"/>
              <a:ext cx="770" cy="226"/>
              <a:chOff x="1020" y="3294"/>
              <a:chExt cx="770" cy="226"/>
            </a:xfrm>
          </p:grpSpPr>
          <p:sp>
            <p:nvSpPr>
              <p:cNvPr id="22564" name="Rectangle 36">
                <a:extLst>
                  <a:ext uri="{FF2B5EF4-FFF2-40B4-BE49-F238E27FC236}">
                    <a16:creationId xmlns:a16="http://schemas.microsoft.com/office/drawing/2014/main" id="{F321B18D-2DA3-438E-9DD5-47CAF8D70784}"/>
                  </a:ext>
                </a:extLst>
              </p:cNvPr>
              <p:cNvSpPr>
                <a:spLocks noChangeArrowheads="1"/>
              </p:cNvSpPr>
              <p:nvPr/>
            </p:nvSpPr>
            <p:spPr bwMode="auto">
              <a:xfrm>
                <a:off x="1111"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65" name="Rectangle 37">
                <a:extLst>
                  <a:ext uri="{FF2B5EF4-FFF2-40B4-BE49-F238E27FC236}">
                    <a16:creationId xmlns:a16="http://schemas.microsoft.com/office/drawing/2014/main" id="{8F7FF9A1-5BF5-4B90-B9EE-0595616111D3}"/>
                  </a:ext>
                </a:extLst>
              </p:cNvPr>
              <p:cNvSpPr>
                <a:spLocks noChangeArrowheads="1"/>
              </p:cNvSpPr>
              <p:nvPr/>
            </p:nvSpPr>
            <p:spPr bwMode="auto">
              <a:xfrm>
                <a:off x="1474"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66" name="Rectangle 38">
                <a:extLst>
                  <a:ext uri="{FF2B5EF4-FFF2-40B4-BE49-F238E27FC236}">
                    <a16:creationId xmlns:a16="http://schemas.microsoft.com/office/drawing/2014/main" id="{F40E7859-F427-4804-BD70-FD9AED3D3073}"/>
                  </a:ext>
                </a:extLst>
              </p:cNvPr>
              <p:cNvSpPr>
                <a:spLocks noChangeArrowheads="1"/>
              </p:cNvSpPr>
              <p:nvPr/>
            </p:nvSpPr>
            <p:spPr bwMode="auto">
              <a:xfrm>
                <a:off x="1474"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67" name="Rectangle 39">
                <a:extLst>
                  <a:ext uri="{FF2B5EF4-FFF2-40B4-BE49-F238E27FC236}">
                    <a16:creationId xmlns:a16="http://schemas.microsoft.com/office/drawing/2014/main" id="{99E65E16-05B8-4C1B-942C-383C8B8B1659}"/>
                  </a:ext>
                </a:extLst>
              </p:cNvPr>
              <p:cNvSpPr>
                <a:spLocks noChangeArrowheads="1"/>
              </p:cNvSpPr>
              <p:nvPr/>
            </p:nvSpPr>
            <p:spPr bwMode="auto">
              <a:xfrm>
                <a:off x="1111"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68" name="Line 40">
                <a:extLst>
                  <a:ext uri="{FF2B5EF4-FFF2-40B4-BE49-F238E27FC236}">
                    <a16:creationId xmlns:a16="http://schemas.microsoft.com/office/drawing/2014/main" id="{ABE91C90-70BC-4B2C-81F7-D142754D6D42}"/>
                  </a:ext>
                </a:extLst>
              </p:cNvPr>
              <p:cNvSpPr>
                <a:spLocks noChangeShapeType="1"/>
              </p:cNvSpPr>
              <p:nvPr/>
            </p:nvSpPr>
            <p:spPr bwMode="auto">
              <a:xfrm>
                <a:off x="1020"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69" name="Line 41">
                <a:extLst>
                  <a:ext uri="{FF2B5EF4-FFF2-40B4-BE49-F238E27FC236}">
                    <a16:creationId xmlns:a16="http://schemas.microsoft.com/office/drawing/2014/main" id="{B991E048-52F0-4082-8808-7B995AC6B043}"/>
                  </a:ext>
                </a:extLst>
              </p:cNvPr>
              <p:cNvSpPr>
                <a:spLocks noChangeShapeType="1"/>
              </p:cNvSpPr>
              <p:nvPr/>
            </p:nvSpPr>
            <p:spPr bwMode="auto">
              <a:xfrm>
                <a:off x="1655"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70" name="Line 42">
                <a:extLst>
                  <a:ext uri="{FF2B5EF4-FFF2-40B4-BE49-F238E27FC236}">
                    <a16:creationId xmlns:a16="http://schemas.microsoft.com/office/drawing/2014/main" id="{6BC126EA-54A0-4469-BF8D-C961A26AC6A8}"/>
                  </a:ext>
                </a:extLst>
              </p:cNvPr>
              <p:cNvSpPr>
                <a:spLocks noChangeShapeType="1"/>
              </p:cNvSpPr>
              <p:nvPr/>
            </p:nvSpPr>
            <p:spPr bwMode="auto">
              <a:xfrm>
                <a:off x="1317" y="3323"/>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71" name="Line 43">
                <a:extLst>
                  <a:ext uri="{FF2B5EF4-FFF2-40B4-BE49-F238E27FC236}">
                    <a16:creationId xmlns:a16="http://schemas.microsoft.com/office/drawing/2014/main" id="{B057D99F-D480-442C-889F-C23E8D632133}"/>
                  </a:ext>
                </a:extLst>
              </p:cNvPr>
              <p:cNvSpPr>
                <a:spLocks noChangeShapeType="1"/>
              </p:cNvSpPr>
              <p:nvPr/>
            </p:nvSpPr>
            <p:spPr bwMode="auto">
              <a:xfrm flipV="1">
                <a:off x="1202"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72" name="Line 44">
                <a:extLst>
                  <a:ext uri="{FF2B5EF4-FFF2-40B4-BE49-F238E27FC236}">
                    <a16:creationId xmlns:a16="http://schemas.microsoft.com/office/drawing/2014/main" id="{E45AB265-0A1A-4B2E-9FCA-9DCF57FA4C35}"/>
                  </a:ext>
                </a:extLst>
              </p:cNvPr>
              <p:cNvSpPr>
                <a:spLocks noChangeShapeType="1"/>
              </p:cNvSpPr>
              <p:nvPr/>
            </p:nvSpPr>
            <p:spPr bwMode="auto">
              <a:xfrm flipV="1">
                <a:off x="1610"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573" name="Group 45">
              <a:extLst>
                <a:ext uri="{FF2B5EF4-FFF2-40B4-BE49-F238E27FC236}">
                  <a16:creationId xmlns:a16="http://schemas.microsoft.com/office/drawing/2014/main" id="{973E7245-14E9-460F-9B94-727DC75A247A}"/>
                </a:ext>
              </a:extLst>
            </p:cNvPr>
            <p:cNvGrpSpPr>
              <a:grpSpLocks/>
            </p:cNvGrpSpPr>
            <p:nvPr/>
          </p:nvGrpSpPr>
          <p:grpSpPr bwMode="auto">
            <a:xfrm>
              <a:off x="1973" y="3294"/>
              <a:ext cx="770" cy="226"/>
              <a:chOff x="1973" y="3294"/>
              <a:chExt cx="770" cy="226"/>
            </a:xfrm>
          </p:grpSpPr>
          <p:sp>
            <p:nvSpPr>
              <p:cNvPr id="22574" name="Rectangle 46">
                <a:extLst>
                  <a:ext uri="{FF2B5EF4-FFF2-40B4-BE49-F238E27FC236}">
                    <a16:creationId xmlns:a16="http://schemas.microsoft.com/office/drawing/2014/main" id="{E0B655EE-C5CB-43D2-8EC9-25E27E79283D}"/>
                  </a:ext>
                </a:extLst>
              </p:cNvPr>
              <p:cNvSpPr>
                <a:spLocks noChangeArrowheads="1"/>
              </p:cNvSpPr>
              <p:nvPr/>
            </p:nvSpPr>
            <p:spPr bwMode="auto">
              <a:xfrm>
                <a:off x="2064"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75" name="Rectangle 47">
                <a:extLst>
                  <a:ext uri="{FF2B5EF4-FFF2-40B4-BE49-F238E27FC236}">
                    <a16:creationId xmlns:a16="http://schemas.microsoft.com/office/drawing/2014/main" id="{BFE690EE-B26F-468B-9BE5-3FBA4558F5C1}"/>
                  </a:ext>
                </a:extLst>
              </p:cNvPr>
              <p:cNvSpPr>
                <a:spLocks noChangeArrowheads="1"/>
              </p:cNvSpPr>
              <p:nvPr/>
            </p:nvSpPr>
            <p:spPr bwMode="auto">
              <a:xfrm>
                <a:off x="2427"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76" name="Rectangle 48">
                <a:extLst>
                  <a:ext uri="{FF2B5EF4-FFF2-40B4-BE49-F238E27FC236}">
                    <a16:creationId xmlns:a16="http://schemas.microsoft.com/office/drawing/2014/main" id="{58E85E50-3683-489B-A0D9-84DDD7E991C7}"/>
                  </a:ext>
                </a:extLst>
              </p:cNvPr>
              <p:cNvSpPr>
                <a:spLocks noChangeArrowheads="1"/>
              </p:cNvSpPr>
              <p:nvPr/>
            </p:nvSpPr>
            <p:spPr bwMode="auto">
              <a:xfrm>
                <a:off x="2427"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77" name="Rectangle 49">
                <a:extLst>
                  <a:ext uri="{FF2B5EF4-FFF2-40B4-BE49-F238E27FC236}">
                    <a16:creationId xmlns:a16="http://schemas.microsoft.com/office/drawing/2014/main" id="{30D2890A-DB72-4D5B-870D-7DA30E8F327D}"/>
                  </a:ext>
                </a:extLst>
              </p:cNvPr>
              <p:cNvSpPr>
                <a:spLocks noChangeArrowheads="1"/>
              </p:cNvSpPr>
              <p:nvPr/>
            </p:nvSpPr>
            <p:spPr bwMode="auto">
              <a:xfrm>
                <a:off x="2064"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78" name="Line 50">
                <a:extLst>
                  <a:ext uri="{FF2B5EF4-FFF2-40B4-BE49-F238E27FC236}">
                    <a16:creationId xmlns:a16="http://schemas.microsoft.com/office/drawing/2014/main" id="{4D373680-FA1F-4CB4-AC0E-503A7C0DA70F}"/>
                  </a:ext>
                </a:extLst>
              </p:cNvPr>
              <p:cNvSpPr>
                <a:spLocks noChangeShapeType="1"/>
              </p:cNvSpPr>
              <p:nvPr/>
            </p:nvSpPr>
            <p:spPr bwMode="auto">
              <a:xfrm>
                <a:off x="1973"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79" name="Line 51">
                <a:extLst>
                  <a:ext uri="{FF2B5EF4-FFF2-40B4-BE49-F238E27FC236}">
                    <a16:creationId xmlns:a16="http://schemas.microsoft.com/office/drawing/2014/main" id="{7DB257C4-1000-4E42-93C1-B861BEC6A9D2}"/>
                  </a:ext>
                </a:extLst>
              </p:cNvPr>
              <p:cNvSpPr>
                <a:spLocks noChangeShapeType="1"/>
              </p:cNvSpPr>
              <p:nvPr/>
            </p:nvSpPr>
            <p:spPr bwMode="auto">
              <a:xfrm>
                <a:off x="2608"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80" name="Line 52">
                <a:extLst>
                  <a:ext uri="{FF2B5EF4-FFF2-40B4-BE49-F238E27FC236}">
                    <a16:creationId xmlns:a16="http://schemas.microsoft.com/office/drawing/2014/main" id="{BA9A7B55-A324-4036-A690-09D019FBFCEC}"/>
                  </a:ext>
                </a:extLst>
              </p:cNvPr>
              <p:cNvSpPr>
                <a:spLocks noChangeShapeType="1"/>
              </p:cNvSpPr>
              <p:nvPr/>
            </p:nvSpPr>
            <p:spPr bwMode="auto">
              <a:xfrm>
                <a:off x="2270" y="3323"/>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81" name="Line 53">
                <a:extLst>
                  <a:ext uri="{FF2B5EF4-FFF2-40B4-BE49-F238E27FC236}">
                    <a16:creationId xmlns:a16="http://schemas.microsoft.com/office/drawing/2014/main" id="{51978EB4-32EC-4B92-8960-C1D03C9EDF09}"/>
                  </a:ext>
                </a:extLst>
              </p:cNvPr>
              <p:cNvSpPr>
                <a:spLocks noChangeShapeType="1"/>
              </p:cNvSpPr>
              <p:nvPr/>
            </p:nvSpPr>
            <p:spPr bwMode="auto">
              <a:xfrm flipV="1">
                <a:off x="2155"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82" name="Line 54">
                <a:extLst>
                  <a:ext uri="{FF2B5EF4-FFF2-40B4-BE49-F238E27FC236}">
                    <a16:creationId xmlns:a16="http://schemas.microsoft.com/office/drawing/2014/main" id="{E0B9E5F4-9881-4902-84A2-E56075485E0B}"/>
                  </a:ext>
                </a:extLst>
              </p:cNvPr>
              <p:cNvSpPr>
                <a:spLocks noChangeShapeType="1"/>
              </p:cNvSpPr>
              <p:nvPr/>
            </p:nvSpPr>
            <p:spPr bwMode="auto">
              <a:xfrm flipV="1">
                <a:off x="2563"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583" name="Group 55">
              <a:extLst>
                <a:ext uri="{FF2B5EF4-FFF2-40B4-BE49-F238E27FC236}">
                  <a16:creationId xmlns:a16="http://schemas.microsoft.com/office/drawing/2014/main" id="{D992B8DE-E87B-4CB5-A77D-5CBE2C67FB25}"/>
                </a:ext>
              </a:extLst>
            </p:cNvPr>
            <p:cNvGrpSpPr>
              <a:grpSpLocks/>
            </p:cNvGrpSpPr>
            <p:nvPr/>
          </p:nvGrpSpPr>
          <p:grpSpPr bwMode="auto">
            <a:xfrm>
              <a:off x="2925" y="3294"/>
              <a:ext cx="770" cy="226"/>
              <a:chOff x="2925" y="3294"/>
              <a:chExt cx="770" cy="226"/>
            </a:xfrm>
          </p:grpSpPr>
          <p:sp>
            <p:nvSpPr>
              <p:cNvPr id="22584" name="Rectangle 56">
                <a:extLst>
                  <a:ext uri="{FF2B5EF4-FFF2-40B4-BE49-F238E27FC236}">
                    <a16:creationId xmlns:a16="http://schemas.microsoft.com/office/drawing/2014/main" id="{E43044FD-1553-4E4B-BED7-677AEC2EDAAC}"/>
                  </a:ext>
                </a:extLst>
              </p:cNvPr>
              <p:cNvSpPr>
                <a:spLocks noChangeArrowheads="1"/>
              </p:cNvSpPr>
              <p:nvPr/>
            </p:nvSpPr>
            <p:spPr bwMode="auto">
              <a:xfrm>
                <a:off x="3016"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85" name="Rectangle 57">
                <a:extLst>
                  <a:ext uri="{FF2B5EF4-FFF2-40B4-BE49-F238E27FC236}">
                    <a16:creationId xmlns:a16="http://schemas.microsoft.com/office/drawing/2014/main" id="{F1A4D95D-AFCB-4DC2-8658-02052E70ABBD}"/>
                  </a:ext>
                </a:extLst>
              </p:cNvPr>
              <p:cNvSpPr>
                <a:spLocks noChangeArrowheads="1"/>
              </p:cNvSpPr>
              <p:nvPr/>
            </p:nvSpPr>
            <p:spPr bwMode="auto">
              <a:xfrm>
                <a:off x="3379"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86" name="Rectangle 58">
                <a:extLst>
                  <a:ext uri="{FF2B5EF4-FFF2-40B4-BE49-F238E27FC236}">
                    <a16:creationId xmlns:a16="http://schemas.microsoft.com/office/drawing/2014/main" id="{7F3141D8-E40C-4545-9530-C890E68DF56F}"/>
                  </a:ext>
                </a:extLst>
              </p:cNvPr>
              <p:cNvSpPr>
                <a:spLocks noChangeArrowheads="1"/>
              </p:cNvSpPr>
              <p:nvPr/>
            </p:nvSpPr>
            <p:spPr bwMode="auto">
              <a:xfrm>
                <a:off x="3379"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87" name="Rectangle 59">
                <a:extLst>
                  <a:ext uri="{FF2B5EF4-FFF2-40B4-BE49-F238E27FC236}">
                    <a16:creationId xmlns:a16="http://schemas.microsoft.com/office/drawing/2014/main" id="{F7A8AD40-DE86-436C-A53C-EA4569F1DF15}"/>
                  </a:ext>
                </a:extLst>
              </p:cNvPr>
              <p:cNvSpPr>
                <a:spLocks noChangeArrowheads="1"/>
              </p:cNvSpPr>
              <p:nvPr/>
            </p:nvSpPr>
            <p:spPr bwMode="auto">
              <a:xfrm>
                <a:off x="3016"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88" name="Line 60">
                <a:extLst>
                  <a:ext uri="{FF2B5EF4-FFF2-40B4-BE49-F238E27FC236}">
                    <a16:creationId xmlns:a16="http://schemas.microsoft.com/office/drawing/2014/main" id="{310D1EC1-9B38-4727-8CF3-4A0C57E046CF}"/>
                  </a:ext>
                </a:extLst>
              </p:cNvPr>
              <p:cNvSpPr>
                <a:spLocks noChangeShapeType="1"/>
              </p:cNvSpPr>
              <p:nvPr/>
            </p:nvSpPr>
            <p:spPr bwMode="auto">
              <a:xfrm>
                <a:off x="2925"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89" name="Line 61">
                <a:extLst>
                  <a:ext uri="{FF2B5EF4-FFF2-40B4-BE49-F238E27FC236}">
                    <a16:creationId xmlns:a16="http://schemas.microsoft.com/office/drawing/2014/main" id="{AA154CD2-61AE-499D-BFCA-88EBE8DA7B12}"/>
                  </a:ext>
                </a:extLst>
              </p:cNvPr>
              <p:cNvSpPr>
                <a:spLocks noChangeShapeType="1"/>
              </p:cNvSpPr>
              <p:nvPr/>
            </p:nvSpPr>
            <p:spPr bwMode="auto">
              <a:xfrm>
                <a:off x="3560"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90" name="Line 62">
                <a:extLst>
                  <a:ext uri="{FF2B5EF4-FFF2-40B4-BE49-F238E27FC236}">
                    <a16:creationId xmlns:a16="http://schemas.microsoft.com/office/drawing/2014/main" id="{0C6C8074-C222-4641-93E1-EE134416A8D3}"/>
                  </a:ext>
                </a:extLst>
              </p:cNvPr>
              <p:cNvSpPr>
                <a:spLocks noChangeShapeType="1"/>
              </p:cNvSpPr>
              <p:nvPr/>
            </p:nvSpPr>
            <p:spPr bwMode="auto">
              <a:xfrm>
                <a:off x="3222" y="3323"/>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91" name="Line 63">
                <a:extLst>
                  <a:ext uri="{FF2B5EF4-FFF2-40B4-BE49-F238E27FC236}">
                    <a16:creationId xmlns:a16="http://schemas.microsoft.com/office/drawing/2014/main" id="{C0AF9D6A-D7E9-4833-8F2E-B5FE7F4A141C}"/>
                  </a:ext>
                </a:extLst>
              </p:cNvPr>
              <p:cNvSpPr>
                <a:spLocks noChangeShapeType="1"/>
              </p:cNvSpPr>
              <p:nvPr/>
            </p:nvSpPr>
            <p:spPr bwMode="auto">
              <a:xfrm flipV="1">
                <a:off x="3107"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92" name="Line 64">
                <a:extLst>
                  <a:ext uri="{FF2B5EF4-FFF2-40B4-BE49-F238E27FC236}">
                    <a16:creationId xmlns:a16="http://schemas.microsoft.com/office/drawing/2014/main" id="{D33B65D5-DE21-4CF8-8EF5-5C5B06F8AC90}"/>
                  </a:ext>
                </a:extLst>
              </p:cNvPr>
              <p:cNvSpPr>
                <a:spLocks noChangeShapeType="1"/>
              </p:cNvSpPr>
              <p:nvPr/>
            </p:nvSpPr>
            <p:spPr bwMode="auto">
              <a:xfrm flipV="1">
                <a:off x="3515"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593" name="Group 65">
              <a:extLst>
                <a:ext uri="{FF2B5EF4-FFF2-40B4-BE49-F238E27FC236}">
                  <a16:creationId xmlns:a16="http://schemas.microsoft.com/office/drawing/2014/main" id="{C109333C-13A9-4262-B998-B4F57749B7C0}"/>
                </a:ext>
              </a:extLst>
            </p:cNvPr>
            <p:cNvGrpSpPr>
              <a:grpSpLocks/>
            </p:cNvGrpSpPr>
            <p:nvPr/>
          </p:nvGrpSpPr>
          <p:grpSpPr bwMode="auto">
            <a:xfrm>
              <a:off x="3878" y="3294"/>
              <a:ext cx="770" cy="226"/>
              <a:chOff x="3878" y="3294"/>
              <a:chExt cx="770" cy="226"/>
            </a:xfrm>
          </p:grpSpPr>
          <p:sp>
            <p:nvSpPr>
              <p:cNvPr id="22594" name="Rectangle 66">
                <a:extLst>
                  <a:ext uri="{FF2B5EF4-FFF2-40B4-BE49-F238E27FC236}">
                    <a16:creationId xmlns:a16="http://schemas.microsoft.com/office/drawing/2014/main" id="{D65E049C-8338-4577-A124-58662A9D32FC}"/>
                  </a:ext>
                </a:extLst>
              </p:cNvPr>
              <p:cNvSpPr>
                <a:spLocks noChangeArrowheads="1"/>
              </p:cNvSpPr>
              <p:nvPr/>
            </p:nvSpPr>
            <p:spPr bwMode="auto">
              <a:xfrm>
                <a:off x="3969"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95" name="Rectangle 67">
                <a:extLst>
                  <a:ext uri="{FF2B5EF4-FFF2-40B4-BE49-F238E27FC236}">
                    <a16:creationId xmlns:a16="http://schemas.microsoft.com/office/drawing/2014/main" id="{C62E6DB3-750E-4D33-8DD9-D5733E51F2C2}"/>
                  </a:ext>
                </a:extLst>
              </p:cNvPr>
              <p:cNvSpPr>
                <a:spLocks noChangeArrowheads="1"/>
              </p:cNvSpPr>
              <p:nvPr/>
            </p:nvSpPr>
            <p:spPr bwMode="auto">
              <a:xfrm>
                <a:off x="4332"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96" name="Rectangle 68">
                <a:extLst>
                  <a:ext uri="{FF2B5EF4-FFF2-40B4-BE49-F238E27FC236}">
                    <a16:creationId xmlns:a16="http://schemas.microsoft.com/office/drawing/2014/main" id="{DB867D10-1508-42A1-8AFA-D2895A86E79D}"/>
                  </a:ext>
                </a:extLst>
              </p:cNvPr>
              <p:cNvSpPr>
                <a:spLocks noChangeArrowheads="1"/>
              </p:cNvSpPr>
              <p:nvPr/>
            </p:nvSpPr>
            <p:spPr bwMode="auto">
              <a:xfrm>
                <a:off x="4332"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97" name="Rectangle 69">
                <a:extLst>
                  <a:ext uri="{FF2B5EF4-FFF2-40B4-BE49-F238E27FC236}">
                    <a16:creationId xmlns:a16="http://schemas.microsoft.com/office/drawing/2014/main" id="{6D86E56B-3AE2-42FE-BCA8-0E35126E0FB7}"/>
                  </a:ext>
                </a:extLst>
              </p:cNvPr>
              <p:cNvSpPr>
                <a:spLocks noChangeArrowheads="1"/>
              </p:cNvSpPr>
              <p:nvPr/>
            </p:nvSpPr>
            <p:spPr bwMode="auto">
              <a:xfrm>
                <a:off x="3969"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598" name="Line 70">
                <a:extLst>
                  <a:ext uri="{FF2B5EF4-FFF2-40B4-BE49-F238E27FC236}">
                    <a16:creationId xmlns:a16="http://schemas.microsoft.com/office/drawing/2014/main" id="{3F289837-8404-48DE-BF3E-B4AA79AC8B39}"/>
                  </a:ext>
                </a:extLst>
              </p:cNvPr>
              <p:cNvSpPr>
                <a:spLocks noChangeShapeType="1"/>
              </p:cNvSpPr>
              <p:nvPr/>
            </p:nvSpPr>
            <p:spPr bwMode="auto">
              <a:xfrm>
                <a:off x="3878"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599" name="Line 71">
                <a:extLst>
                  <a:ext uri="{FF2B5EF4-FFF2-40B4-BE49-F238E27FC236}">
                    <a16:creationId xmlns:a16="http://schemas.microsoft.com/office/drawing/2014/main" id="{62A3F257-89CE-4FD6-86AA-4BC2DBE680CF}"/>
                  </a:ext>
                </a:extLst>
              </p:cNvPr>
              <p:cNvSpPr>
                <a:spLocks noChangeShapeType="1"/>
              </p:cNvSpPr>
              <p:nvPr/>
            </p:nvSpPr>
            <p:spPr bwMode="auto">
              <a:xfrm>
                <a:off x="4513"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600" name="Line 72">
                <a:extLst>
                  <a:ext uri="{FF2B5EF4-FFF2-40B4-BE49-F238E27FC236}">
                    <a16:creationId xmlns:a16="http://schemas.microsoft.com/office/drawing/2014/main" id="{565F6CA9-47AE-45D0-A998-DF5D45DBD718}"/>
                  </a:ext>
                </a:extLst>
              </p:cNvPr>
              <p:cNvSpPr>
                <a:spLocks noChangeShapeType="1"/>
              </p:cNvSpPr>
              <p:nvPr/>
            </p:nvSpPr>
            <p:spPr bwMode="auto">
              <a:xfrm>
                <a:off x="4175" y="3323"/>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601" name="Line 73">
                <a:extLst>
                  <a:ext uri="{FF2B5EF4-FFF2-40B4-BE49-F238E27FC236}">
                    <a16:creationId xmlns:a16="http://schemas.microsoft.com/office/drawing/2014/main" id="{A9A46768-7B30-40FC-BE8B-6404BFC552F3}"/>
                  </a:ext>
                </a:extLst>
              </p:cNvPr>
              <p:cNvSpPr>
                <a:spLocks noChangeShapeType="1"/>
              </p:cNvSpPr>
              <p:nvPr/>
            </p:nvSpPr>
            <p:spPr bwMode="auto">
              <a:xfrm flipV="1">
                <a:off x="4060"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2602" name="Line 74">
                <a:extLst>
                  <a:ext uri="{FF2B5EF4-FFF2-40B4-BE49-F238E27FC236}">
                    <a16:creationId xmlns:a16="http://schemas.microsoft.com/office/drawing/2014/main" id="{81D51838-77A3-4410-B5F2-2C4A7EFD381F}"/>
                  </a:ext>
                </a:extLst>
              </p:cNvPr>
              <p:cNvSpPr>
                <a:spLocks noChangeShapeType="1"/>
              </p:cNvSpPr>
              <p:nvPr/>
            </p:nvSpPr>
            <p:spPr bwMode="auto">
              <a:xfrm flipV="1">
                <a:off x="4468"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603" name="Group 75">
              <a:extLst>
                <a:ext uri="{FF2B5EF4-FFF2-40B4-BE49-F238E27FC236}">
                  <a16:creationId xmlns:a16="http://schemas.microsoft.com/office/drawing/2014/main" id="{D8E00076-A3E4-4D4E-B28C-84819319E05B}"/>
                </a:ext>
              </a:extLst>
            </p:cNvPr>
            <p:cNvGrpSpPr>
              <a:grpSpLocks/>
            </p:cNvGrpSpPr>
            <p:nvPr/>
          </p:nvGrpSpPr>
          <p:grpSpPr bwMode="auto">
            <a:xfrm>
              <a:off x="1358" y="3632"/>
              <a:ext cx="90" cy="90"/>
              <a:chOff x="1358" y="3632"/>
              <a:chExt cx="90" cy="90"/>
            </a:xfrm>
          </p:grpSpPr>
          <p:sp>
            <p:nvSpPr>
              <p:cNvPr id="22604" name="Oval 76">
                <a:extLst>
                  <a:ext uri="{FF2B5EF4-FFF2-40B4-BE49-F238E27FC236}">
                    <a16:creationId xmlns:a16="http://schemas.microsoft.com/office/drawing/2014/main" id="{EDD7B35A-D4A9-4EDC-8ACD-A67313240FA2}"/>
                  </a:ext>
                </a:extLst>
              </p:cNvPr>
              <p:cNvSpPr>
                <a:spLocks noChangeArrowheads="1"/>
              </p:cNvSpPr>
              <p:nvPr/>
            </p:nvSpPr>
            <p:spPr bwMode="auto">
              <a:xfrm>
                <a:off x="1358"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605" name="Line 77">
                <a:extLst>
                  <a:ext uri="{FF2B5EF4-FFF2-40B4-BE49-F238E27FC236}">
                    <a16:creationId xmlns:a16="http://schemas.microsoft.com/office/drawing/2014/main" id="{1AC40855-1281-4EB8-82CD-4D5F0D2FCCBD}"/>
                  </a:ext>
                </a:extLst>
              </p:cNvPr>
              <p:cNvSpPr>
                <a:spLocks noChangeShapeType="1"/>
              </p:cNvSpPr>
              <p:nvPr/>
            </p:nvSpPr>
            <p:spPr bwMode="auto">
              <a:xfrm flipV="1">
                <a:off x="1413"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606" name="Group 78">
              <a:extLst>
                <a:ext uri="{FF2B5EF4-FFF2-40B4-BE49-F238E27FC236}">
                  <a16:creationId xmlns:a16="http://schemas.microsoft.com/office/drawing/2014/main" id="{11E8A5F0-7274-45F4-A0E4-08D59A6DD674}"/>
                </a:ext>
              </a:extLst>
            </p:cNvPr>
            <p:cNvGrpSpPr>
              <a:grpSpLocks/>
            </p:cNvGrpSpPr>
            <p:nvPr/>
          </p:nvGrpSpPr>
          <p:grpSpPr bwMode="auto">
            <a:xfrm>
              <a:off x="2109" y="3632"/>
              <a:ext cx="90" cy="90"/>
              <a:chOff x="2109" y="3632"/>
              <a:chExt cx="90" cy="90"/>
            </a:xfrm>
          </p:grpSpPr>
          <p:sp>
            <p:nvSpPr>
              <p:cNvPr id="22607" name="Oval 79">
                <a:extLst>
                  <a:ext uri="{FF2B5EF4-FFF2-40B4-BE49-F238E27FC236}">
                    <a16:creationId xmlns:a16="http://schemas.microsoft.com/office/drawing/2014/main" id="{2896424E-CB8B-4EA7-8658-D9C31CCE7262}"/>
                  </a:ext>
                </a:extLst>
              </p:cNvPr>
              <p:cNvSpPr>
                <a:spLocks noChangeArrowheads="1"/>
              </p:cNvSpPr>
              <p:nvPr/>
            </p:nvSpPr>
            <p:spPr bwMode="auto">
              <a:xfrm>
                <a:off x="2109"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608" name="Line 80">
                <a:extLst>
                  <a:ext uri="{FF2B5EF4-FFF2-40B4-BE49-F238E27FC236}">
                    <a16:creationId xmlns:a16="http://schemas.microsoft.com/office/drawing/2014/main" id="{FAE3C93B-C2E0-44AD-9C09-49BE121D8C59}"/>
                  </a:ext>
                </a:extLst>
              </p:cNvPr>
              <p:cNvSpPr>
                <a:spLocks noChangeShapeType="1"/>
              </p:cNvSpPr>
              <p:nvPr/>
            </p:nvSpPr>
            <p:spPr bwMode="auto">
              <a:xfrm flipV="1">
                <a:off x="2164"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609" name="Group 81">
              <a:extLst>
                <a:ext uri="{FF2B5EF4-FFF2-40B4-BE49-F238E27FC236}">
                  <a16:creationId xmlns:a16="http://schemas.microsoft.com/office/drawing/2014/main" id="{B9BDD163-E7C9-4B55-B296-29E399254EE2}"/>
                </a:ext>
              </a:extLst>
            </p:cNvPr>
            <p:cNvGrpSpPr>
              <a:grpSpLocks/>
            </p:cNvGrpSpPr>
            <p:nvPr/>
          </p:nvGrpSpPr>
          <p:grpSpPr bwMode="auto">
            <a:xfrm>
              <a:off x="2515" y="3632"/>
              <a:ext cx="90" cy="90"/>
              <a:chOff x="2515" y="3632"/>
              <a:chExt cx="90" cy="90"/>
            </a:xfrm>
          </p:grpSpPr>
          <p:sp>
            <p:nvSpPr>
              <p:cNvPr id="22610" name="Oval 82">
                <a:extLst>
                  <a:ext uri="{FF2B5EF4-FFF2-40B4-BE49-F238E27FC236}">
                    <a16:creationId xmlns:a16="http://schemas.microsoft.com/office/drawing/2014/main" id="{04B1B340-C86A-4CCF-8746-7C51929397A3}"/>
                  </a:ext>
                </a:extLst>
              </p:cNvPr>
              <p:cNvSpPr>
                <a:spLocks noChangeArrowheads="1"/>
              </p:cNvSpPr>
              <p:nvPr/>
            </p:nvSpPr>
            <p:spPr bwMode="auto">
              <a:xfrm>
                <a:off x="2515"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611" name="Line 83">
                <a:extLst>
                  <a:ext uri="{FF2B5EF4-FFF2-40B4-BE49-F238E27FC236}">
                    <a16:creationId xmlns:a16="http://schemas.microsoft.com/office/drawing/2014/main" id="{D795AB5F-520B-4DEA-A8AF-D52319AAA44E}"/>
                  </a:ext>
                </a:extLst>
              </p:cNvPr>
              <p:cNvSpPr>
                <a:spLocks noChangeShapeType="1"/>
              </p:cNvSpPr>
              <p:nvPr/>
            </p:nvSpPr>
            <p:spPr bwMode="auto">
              <a:xfrm flipV="1">
                <a:off x="2570"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612" name="Group 84">
              <a:extLst>
                <a:ext uri="{FF2B5EF4-FFF2-40B4-BE49-F238E27FC236}">
                  <a16:creationId xmlns:a16="http://schemas.microsoft.com/office/drawing/2014/main" id="{FF2987C9-B6B3-4650-B743-C78620E093E6}"/>
                </a:ext>
              </a:extLst>
            </p:cNvPr>
            <p:cNvGrpSpPr>
              <a:grpSpLocks/>
            </p:cNvGrpSpPr>
            <p:nvPr/>
          </p:nvGrpSpPr>
          <p:grpSpPr bwMode="auto">
            <a:xfrm>
              <a:off x="2321" y="3631"/>
              <a:ext cx="90" cy="90"/>
              <a:chOff x="2321" y="3631"/>
              <a:chExt cx="90" cy="90"/>
            </a:xfrm>
          </p:grpSpPr>
          <p:sp>
            <p:nvSpPr>
              <p:cNvPr id="22613" name="Oval 85">
                <a:extLst>
                  <a:ext uri="{FF2B5EF4-FFF2-40B4-BE49-F238E27FC236}">
                    <a16:creationId xmlns:a16="http://schemas.microsoft.com/office/drawing/2014/main" id="{31227B0E-BBB1-49CB-8D9C-C19897E5FEB0}"/>
                  </a:ext>
                </a:extLst>
              </p:cNvPr>
              <p:cNvSpPr>
                <a:spLocks noChangeArrowheads="1"/>
              </p:cNvSpPr>
              <p:nvPr/>
            </p:nvSpPr>
            <p:spPr bwMode="auto">
              <a:xfrm>
                <a:off x="2321" y="3631"/>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614" name="Line 86">
                <a:extLst>
                  <a:ext uri="{FF2B5EF4-FFF2-40B4-BE49-F238E27FC236}">
                    <a16:creationId xmlns:a16="http://schemas.microsoft.com/office/drawing/2014/main" id="{CFD0B6B0-50B9-483B-86FB-10214B722B20}"/>
                  </a:ext>
                </a:extLst>
              </p:cNvPr>
              <p:cNvSpPr>
                <a:spLocks noChangeShapeType="1"/>
              </p:cNvSpPr>
              <p:nvPr/>
            </p:nvSpPr>
            <p:spPr bwMode="auto">
              <a:xfrm flipV="1">
                <a:off x="2376" y="3647"/>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615" name="Group 87">
              <a:extLst>
                <a:ext uri="{FF2B5EF4-FFF2-40B4-BE49-F238E27FC236}">
                  <a16:creationId xmlns:a16="http://schemas.microsoft.com/office/drawing/2014/main" id="{763B5923-20F7-4A41-AC9A-4954F317F57C}"/>
                </a:ext>
              </a:extLst>
            </p:cNvPr>
            <p:cNvGrpSpPr>
              <a:grpSpLocks/>
            </p:cNvGrpSpPr>
            <p:nvPr/>
          </p:nvGrpSpPr>
          <p:grpSpPr bwMode="auto">
            <a:xfrm>
              <a:off x="3515" y="3633"/>
              <a:ext cx="90" cy="90"/>
              <a:chOff x="3515" y="3633"/>
              <a:chExt cx="90" cy="90"/>
            </a:xfrm>
          </p:grpSpPr>
          <p:sp>
            <p:nvSpPr>
              <p:cNvPr id="22616" name="Oval 88">
                <a:extLst>
                  <a:ext uri="{FF2B5EF4-FFF2-40B4-BE49-F238E27FC236}">
                    <a16:creationId xmlns:a16="http://schemas.microsoft.com/office/drawing/2014/main" id="{8E6AAC76-3FED-4BDF-9EB2-6E0D0AE0CD99}"/>
                  </a:ext>
                </a:extLst>
              </p:cNvPr>
              <p:cNvSpPr>
                <a:spLocks noChangeArrowheads="1"/>
              </p:cNvSpPr>
              <p:nvPr/>
            </p:nvSpPr>
            <p:spPr bwMode="auto">
              <a:xfrm>
                <a:off x="3515" y="3633"/>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617" name="Line 89">
                <a:extLst>
                  <a:ext uri="{FF2B5EF4-FFF2-40B4-BE49-F238E27FC236}">
                    <a16:creationId xmlns:a16="http://schemas.microsoft.com/office/drawing/2014/main" id="{E222BBF9-CD9D-4F30-B6FE-E92A770C40D6}"/>
                  </a:ext>
                </a:extLst>
              </p:cNvPr>
              <p:cNvSpPr>
                <a:spLocks noChangeShapeType="1"/>
              </p:cNvSpPr>
              <p:nvPr/>
            </p:nvSpPr>
            <p:spPr bwMode="auto">
              <a:xfrm flipV="1">
                <a:off x="3570" y="3649"/>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618" name="Group 90">
              <a:extLst>
                <a:ext uri="{FF2B5EF4-FFF2-40B4-BE49-F238E27FC236}">
                  <a16:creationId xmlns:a16="http://schemas.microsoft.com/office/drawing/2014/main" id="{4B213133-C4B9-488E-81A9-72932C2FB248}"/>
                </a:ext>
              </a:extLst>
            </p:cNvPr>
            <p:cNvGrpSpPr>
              <a:grpSpLocks/>
            </p:cNvGrpSpPr>
            <p:nvPr/>
          </p:nvGrpSpPr>
          <p:grpSpPr bwMode="auto">
            <a:xfrm>
              <a:off x="3321" y="3632"/>
              <a:ext cx="90" cy="90"/>
              <a:chOff x="3321" y="3632"/>
              <a:chExt cx="90" cy="90"/>
            </a:xfrm>
          </p:grpSpPr>
          <p:sp>
            <p:nvSpPr>
              <p:cNvPr id="22619" name="Oval 91">
                <a:extLst>
                  <a:ext uri="{FF2B5EF4-FFF2-40B4-BE49-F238E27FC236}">
                    <a16:creationId xmlns:a16="http://schemas.microsoft.com/office/drawing/2014/main" id="{2410E256-6F79-40FE-AEEA-FB2E4C60972D}"/>
                  </a:ext>
                </a:extLst>
              </p:cNvPr>
              <p:cNvSpPr>
                <a:spLocks noChangeArrowheads="1"/>
              </p:cNvSpPr>
              <p:nvPr/>
            </p:nvSpPr>
            <p:spPr bwMode="auto">
              <a:xfrm>
                <a:off x="3321"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620" name="Line 92">
                <a:extLst>
                  <a:ext uri="{FF2B5EF4-FFF2-40B4-BE49-F238E27FC236}">
                    <a16:creationId xmlns:a16="http://schemas.microsoft.com/office/drawing/2014/main" id="{663D48CA-237D-4213-B58D-E3315BC2C80A}"/>
                  </a:ext>
                </a:extLst>
              </p:cNvPr>
              <p:cNvSpPr>
                <a:spLocks noChangeShapeType="1"/>
              </p:cNvSpPr>
              <p:nvPr/>
            </p:nvSpPr>
            <p:spPr bwMode="auto">
              <a:xfrm flipV="1">
                <a:off x="3376"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621" name="Group 93">
              <a:extLst>
                <a:ext uri="{FF2B5EF4-FFF2-40B4-BE49-F238E27FC236}">
                  <a16:creationId xmlns:a16="http://schemas.microsoft.com/office/drawing/2014/main" id="{E162D6DD-5150-47E6-B9C2-F966C001BFE7}"/>
                </a:ext>
              </a:extLst>
            </p:cNvPr>
            <p:cNvGrpSpPr>
              <a:grpSpLocks/>
            </p:cNvGrpSpPr>
            <p:nvPr/>
          </p:nvGrpSpPr>
          <p:grpSpPr bwMode="auto">
            <a:xfrm>
              <a:off x="4467" y="3633"/>
              <a:ext cx="90" cy="90"/>
              <a:chOff x="4467" y="3633"/>
              <a:chExt cx="90" cy="90"/>
            </a:xfrm>
          </p:grpSpPr>
          <p:sp>
            <p:nvSpPr>
              <p:cNvPr id="22622" name="Oval 94">
                <a:extLst>
                  <a:ext uri="{FF2B5EF4-FFF2-40B4-BE49-F238E27FC236}">
                    <a16:creationId xmlns:a16="http://schemas.microsoft.com/office/drawing/2014/main" id="{8E8EC074-96EC-4373-8A67-439317D3A6E7}"/>
                  </a:ext>
                </a:extLst>
              </p:cNvPr>
              <p:cNvSpPr>
                <a:spLocks noChangeArrowheads="1"/>
              </p:cNvSpPr>
              <p:nvPr/>
            </p:nvSpPr>
            <p:spPr bwMode="auto">
              <a:xfrm>
                <a:off x="4467" y="3633"/>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623" name="Line 95">
                <a:extLst>
                  <a:ext uri="{FF2B5EF4-FFF2-40B4-BE49-F238E27FC236}">
                    <a16:creationId xmlns:a16="http://schemas.microsoft.com/office/drawing/2014/main" id="{AA77CC97-4E94-47BB-A42B-38E8A966FE97}"/>
                  </a:ext>
                </a:extLst>
              </p:cNvPr>
              <p:cNvSpPr>
                <a:spLocks noChangeShapeType="1"/>
              </p:cNvSpPr>
              <p:nvPr/>
            </p:nvSpPr>
            <p:spPr bwMode="auto">
              <a:xfrm flipV="1">
                <a:off x="4522" y="3649"/>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624" name="Group 96">
              <a:extLst>
                <a:ext uri="{FF2B5EF4-FFF2-40B4-BE49-F238E27FC236}">
                  <a16:creationId xmlns:a16="http://schemas.microsoft.com/office/drawing/2014/main" id="{9D54C3A2-5E32-4472-80F7-15E00F7428B5}"/>
                </a:ext>
              </a:extLst>
            </p:cNvPr>
            <p:cNvGrpSpPr>
              <a:grpSpLocks/>
            </p:cNvGrpSpPr>
            <p:nvPr/>
          </p:nvGrpSpPr>
          <p:grpSpPr bwMode="auto">
            <a:xfrm>
              <a:off x="3956" y="3632"/>
              <a:ext cx="90" cy="90"/>
              <a:chOff x="3956" y="3632"/>
              <a:chExt cx="90" cy="90"/>
            </a:xfrm>
          </p:grpSpPr>
          <p:sp>
            <p:nvSpPr>
              <p:cNvPr id="22625" name="Oval 97">
                <a:extLst>
                  <a:ext uri="{FF2B5EF4-FFF2-40B4-BE49-F238E27FC236}">
                    <a16:creationId xmlns:a16="http://schemas.microsoft.com/office/drawing/2014/main" id="{C0E7BDEC-6B21-4333-9F89-264EE681C8E3}"/>
                  </a:ext>
                </a:extLst>
              </p:cNvPr>
              <p:cNvSpPr>
                <a:spLocks noChangeArrowheads="1"/>
              </p:cNvSpPr>
              <p:nvPr/>
            </p:nvSpPr>
            <p:spPr bwMode="auto">
              <a:xfrm>
                <a:off x="3956"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626" name="Line 98">
                <a:extLst>
                  <a:ext uri="{FF2B5EF4-FFF2-40B4-BE49-F238E27FC236}">
                    <a16:creationId xmlns:a16="http://schemas.microsoft.com/office/drawing/2014/main" id="{AFBCF003-B97B-416B-B2CF-E869A077F704}"/>
                  </a:ext>
                </a:extLst>
              </p:cNvPr>
              <p:cNvSpPr>
                <a:spLocks noChangeShapeType="1"/>
              </p:cNvSpPr>
              <p:nvPr/>
            </p:nvSpPr>
            <p:spPr bwMode="auto">
              <a:xfrm flipV="1">
                <a:off x="4011"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2627" name="Group 99">
              <a:extLst>
                <a:ext uri="{FF2B5EF4-FFF2-40B4-BE49-F238E27FC236}">
                  <a16:creationId xmlns:a16="http://schemas.microsoft.com/office/drawing/2014/main" id="{08C823EC-3B1F-4032-898A-51E6F566F059}"/>
                </a:ext>
              </a:extLst>
            </p:cNvPr>
            <p:cNvGrpSpPr>
              <a:grpSpLocks/>
            </p:cNvGrpSpPr>
            <p:nvPr/>
          </p:nvGrpSpPr>
          <p:grpSpPr bwMode="auto">
            <a:xfrm>
              <a:off x="4092" y="3632"/>
              <a:ext cx="90" cy="90"/>
              <a:chOff x="4092" y="3632"/>
              <a:chExt cx="90" cy="90"/>
            </a:xfrm>
          </p:grpSpPr>
          <p:sp>
            <p:nvSpPr>
              <p:cNvPr id="22628" name="Oval 100">
                <a:extLst>
                  <a:ext uri="{FF2B5EF4-FFF2-40B4-BE49-F238E27FC236}">
                    <a16:creationId xmlns:a16="http://schemas.microsoft.com/office/drawing/2014/main" id="{5C772535-97B7-42B5-B1BE-1E5F1A30434A}"/>
                  </a:ext>
                </a:extLst>
              </p:cNvPr>
              <p:cNvSpPr>
                <a:spLocks noChangeArrowheads="1"/>
              </p:cNvSpPr>
              <p:nvPr/>
            </p:nvSpPr>
            <p:spPr bwMode="auto">
              <a:xfrm>
                <a:off x="4092"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2629" name="Line 101">
                <a:extLst>
                  <a:ext uri="{FF2B5EF4-FFF2-40B4-BE49-F238E27FC236}">
                    <a16:creationId xmlns:a16="http://schemas.microsoft.com/office/drawing/2014/main" id="{3E17BF4C-CCA6-47A7-BC35-CA1EBAA1C268}"/>
                  </a:ext>
                </a:extLst>
              </p:cNvPr>
              <p:cNvSpPr>
                <a:spLocks noChangeShapeType="1"/>
              </p:cNvSpPr>
              <p:nvPr/>
            </p:nvSpPr>
            <p:spPr bwMode="auto">
              <a:xfrm flipV="1">
                <a:off x="4147"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sp>
        <p:nvSpPr>
          <p:cNvPr id="22630" name="Rectangle 102">
            <a:extLst>
              <a:ext uri="{FF2B5EF4-FFF2-40B4-BE49-F238E27FC236}">
                <a16:creationId xmlns:a16="http://schemas.microsoft.com/office/drawing/2014/main" id="{9D6291EC-CB27-4DF8-A040-70CD5D031E25}"/>
              </a:ext>
            </a:extLst>
          </p:cNvPr>
          <p:cNvSpPr>
            <a:spLocks noGrp="1" noChangeArrowheads="1"/>
          </p:cNvSpPr>
          <p:nvPr>
            <p:ph type="body" idx="4294967295"/>
          </p:nvPr>
        </p:nvSpPr>
        <p:spPr>
          <a:xfrm>
            <a:off x="838200" y="1447800"/>
            <a:ext cx="8116888" cy="3133725"/>
          </a:xfrm>
          <a:ln/>
        </p:spPr>
        <p:txBody>
          <a:bodyPr/>
          <a:lstStyle/>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Um processo de software, composto por atividades de gerência e engenharia, é documentado, padronizado e integrado em um processo de software padrão da organização.</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Todos os projetos utilizam uma versão aprovada e adaptada do processo organizacional para desenvolvimento e manutenção de software.</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A organização interna das tarefas está definida e visível </a:t>
            </a:r>
          </a:p>
          <a:p>
            <a:pPr marL="339725" indent="-339725">
              <a:spcBef>
                <a:spcPts val="500"/>
              </a:spcBef>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pt-BR" altLang="pt-BR" sz="2000"/>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F7717F52-9AE4-4F9B-871C-501874A1576F}"/>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Nível 3</a:t>
            </a:r>
          </a:p>
        </p:txBody>
      </p:sp>
      <p:sp>
        <p:nvSpPr>
          <p:cNvPr id="23554" name="Rectangle 2">
            <a:extLst>
              <a:ext uri="{FF2B5EF4-FFF2-40B4-BE49-F238E27FC236}">
                <a16:creationId xmlns:a16="http://schemas.microsoft.com/office/drawing/2014/main" id="{1FE860B4-95E8-4F8F-83A1-E88FEAF4E1F7}"/>
              </a:ext>
            </a:extLst>
          </p:cNvPr>
          <p:cNvSpPr>
            <a:spLocks noGrp="1" noChangeArrowheads="1"/>
          </p:cNvSpPr>
          <p:nvPr>
            <p:ph type="body" idx="4294967295"/>
          </p:nvPr>
        </p:nvSpPr>
        <p:spPr>
          <a:xfrm>
            <a:off x="838200" y="1447800"/>
            <a:ext cx="8116888" cy="5005388"/>
          </a:xfrm>
          <a:ln/>
        </p:spPr>
        <p:txBody>
          <a:bodyPr/>
          <a:lstStyle/>
          <a:p>
            <a:pPr marL="339725" indent="-339725">
              <a:lnSpc>
                <a:spcPct val="90000"/>
              </a:lnSpc>
              <a:spcBef>
                <a:spcPts val="45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Processos utilizados são estabelecidos e padronizados em toda a organização.</a:t>
            </a:r>
          </a:p>
          <a:p>
            <a:pPr marL="339725" indent="-339725">
              <a:lnSpc>
                <a:spcPct val="90000"/>
              </a:lnSpc>
              <a:spcBef>
                <a:spcPts val="45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Os processos pertencem à organização e não aos projetos.</a:t>
            </a:r>
          </a:p>
          <a:p>
            <a:pPr marL="339725" indent="-339725">
              <a:lnSpc>
                <a:spcPct val="90000"/>
              </a:lnSpc>
              <a:spcBef>
                <a:spcPts val="45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O Grupo de Processos (</a:t>
            </a:r>
            <a:r>
              <a:rPr lang="pt-BR" altLang="pt-BR" sz="1800" i="1"/>
              <a:t>Software Engineering Process Group</a:t>
            </a:r>
            <a:r>
              <a:rPr lang="pt-BR" altLang="pt-BR" sz="1800"/>
              <a:t> - SEPG) é responsável pelos processos da organização.</a:t>
            </a:r>
          </a:p>
          <a:p>
            <a:pPr marL="339725" indent="-339725">
              <a:lnSpc>
                <a:spcPct val="90000"/>
              </a:lnSpc>
              <a:spcBef>
                <a:spcPts val="45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Apesar da padronização, é possível adaptar os processos para as necessidades particulares de um projeto.</a:t>
            </a:r>
          </a:p>
          <a:p>
            <a:pPr marL="339725" indent="-339725">
              <a:lnSpc>
                <a:spcPct val="90000"/>
              </a:lnSpc>
              <a:spcBef>
                <a:spcPts val="45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Processos de engenharia de software são considerados ao lado dos processos gerenciais.</a:t>
            </a:r>
          </a:p>
          <a:p>
            <a:pPr marL="339725" indent="-339725">
              <a:lnSpc>
                <a:spcPct val="90000"/>
              </a:lnSpc>
              <a:spcBef>
                <a:spcPts val="45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Há treinamento técnico e gerencial.</a:t>
            </a:r>
          </a:p>
          <a:p>
            <a:pPr marL="339725" indent="-339725">
              <a:lnSpc>
                <a:spcPct val="90000"/>
              </a:lnSpc>
              <a:spcBef>
                <a:spcPts val="45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A organização consegue se manter dentro do processo mesmo em períodos de crise.</a:t>
            </a:r>
          </a:p>
          <a:p>
            <a:pPr marL="339725" indent="-339725">
              <a:lnSpc>
                <a:spcPct val="90000"/>
              </a:lnSpc>
              <a:spcBef>
                <a:spcPts val="45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Como o processo é bem definido, caso um desenvolvedor abandone o projeto antes de seu término, o impacto é relativamente menor que nos níveis anteriores.</a:t>
            </a:r>
          </a:p>
          <a:p>
            <a:pPr marL="339725" indent="-339725">
              <a:lnSpc>
                <a:spcPct val="90000"/>
              </a:lnSpc>
              <a:spcBef>
                <a:spcPts val="45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Passagem do nível 2 para o 3: a padronização realizada é a oportunidade de escolher as melhores práticas existentes na organização.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1C59E13C-CBF9-496D-8F45-3A22E652AD6C}"/>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KPAs do Nível 3</a:t>
            </a:r>
          </a:p>
        </p:txBody>
      </p:sp>
      <p:sp>
        <p:nvSpPr>
          <p:cNvPr id="24578" name="Rectangle 2">
            <a:extLst>
              <a:ext uri="{FF2B5EF4-FFF2-40B4-BE49-F238E27FC236}">
                <a16:creationId xmlns:a16="http://schemas.microsoft.com/office/drawing/2014/main" id="{D41E742E-D43C-442C-B605-25FA13AFDAE2}"/>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Foco no Processo da Organização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Definição do Processo da Organização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Programa de Treinamento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de Software Integrada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Coordenação entre grupos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Engenharia de Produtos de Software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Revisão por Pares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C9EACA85-E7A5-4723-AB9D-08E8DDD55CE4}"/>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Nível 4 (Gerenciado)</a:t>
            </a:r>
          </a:p>
        </p:txBody>
      </p:sp>
      <p:grpSp>
        <p:nvGrpSpPr>
          <p:cNvPr id="25602" name="Group 2">
            <a:extLst>
              <a:ext uri="{FF2B5EF4-FFF2-40B4-BE49-F238E27FC236}">
                <a16:creationId xmlns:a16="http://schemas.microsoft.com/office/drawing/2014/main" id="{F7F172E9-9064-4EB2-8432-FF9DB47A52D0}"/>
              </a:ext>
            </a:extLst>
          </p:cNvPr>
          <p:cNvGrpSpPr>
            <a:grpSpLocks/>
          </p:cNvGrpSpPr>
          <p:nvPr/>
        </p:nvGrpSpPr>
        <p:grpSpPr bwMode="auto">
          <a:xfrm>
            <a:off x="107950" y="4627563"/>
            <a:ext cx="8680450" cy="1416050"/>
            <a:chOff x="68" y="2915"/>
            <a:chExt cx="5468" cy="892"/>
          </a:xfrm>
        </p:grpSpPr>
        <p:sp>
          <p:nvSpPr>
            <p:cNvPr id="25603" name="Line 3">
              <a:extLst>
                <a:ext uri="{FF2B5EF4-FFF2-40B4-BE49-F238E27FC236}">
                  <a16:creationId xmlns:a16="http://schemas.microsoft.com/office/drawing/2014/main" id="{8ED31B66-663D-42D5-BEB6-E0E2B09B2847}"/>
                </a:ext>
              </a:extLst>
            </p:cNvPr>
            <p:cNvSpPr>
              <a:spLocks noChangeShapeType="1"/>
            </p:cNvSpPr>
            <p:nvPr/>
          </p:nvSpPr>
          <p:spPr bwMode="auto">
            <a:xfrm>
              <a:off x="612" y="3429"/>
              <a:ext cx="40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04" name="Text Box 4">
              <a:extLst>
                <a:ext uri="{FF2B5EF4-FFF2-40B4-BE49-F238E27FC236}">
                  <a16:creationId xmlns:a16="http://schemas.microsoft.com/office/drawing/2014/main" id="{F028E47F-F7BD-49D3-B24F-6F73BE74F9EC}"/>
                </a:ext>
              </a:extLst>
            </p:cNvPr>
            <p:cNvSpPr txBox="1">
              <a:spLocks noChangeArrowheads="1"/>
            </p:cNvSpPr>
            <p:nvPr/>
          </p:nvSpPr>
          <p:spPr bwMode="auto">
            <a:xfrm>
              <a:off x="68" y="2915"/>
              <a:ext cx="69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2000" b="1">
                  <a:solidFill>
                    <a:srgbClr val="FF0000"/>
                  </a:solidFill>
                  <a:latin typeface="Arial" panose="020B0604020202020204" pitchFamily="34" charset="0"/>
                </a:rPr>
                <a:t>entrada</a:t>
              </a:r>
            </a:p>
          </p:txBody>
        </p:sp>
        <p:sp>
          <p:nvSpPr>
            <p:cNvPr id="25605" name="Text Box 5">
              <a:extLst>
                <a:ext uri="{FF2B5EF4-FFF2-40B4-BE49-F238E27FC236}">
                  <a16:creationId xmlns:a16="http://schemas.microsoft.com/office/drawing/2014/main" id="{4FFE3432-E8A1-4490-9CC2-3750801C1016}"/>
                </a:ext>
              </a:extLst>
            </p:cNvPr>
            <p:cNvSpPr txBox="1">
              <a:spLocks noChangeArrowheads="1"/>
            </p:cNvSpPr>
            <p:nvPr/>
          </p:nvSpPr>
          <p:spPr bwMode="auto">
            <a:xfrm>
              <a:off x="5013" y="2915"/>
              <a:ext cx="5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2000" b="1">
                  <a:solidFill>
                    <a:srgbClr val="FF0000"/>
                  </a:solidFill>
                  <a:latin typeface="Arial" panose="020B0604020202020204" pitchFamily="34" charset="0"/>
                </a:rPr>
                <a:t>saída</a:t>
              </a:r>
            </a:p>
          </p:txBody>
        </p:sp>
        <p:sp>
          <p:nvSpPr>
            <p:cNvPr id="25606" name="Line 6">
              <a:extLst>
                <a:ext uri="{FF2B5EF4-FFF2-40B4-BE49-F238E27FC236}">
                  <a16:creationId xmlns:a16="http://schemas.microsoft.com/office/drawing/2014/main" id="{955FB079-E690-4266-A64F-8233A9C7A886}"/>
                </a:ext>
              </a:extLst>
            </p:cNvPr>
            <p:cNvSpPr>
              <a:spLocks noChangeShapeType="1"/>
            </p:cNvSpPr>
            <p:nvPr/>
          </p:nvSpPr>
          <p:spPr bwMode="auto">
            <a:xfrm>
              <a:off x="4649" y="3430"/>
              <a:ext cx="407"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07" name="Rectangle 7">
              <a:extLst>
                <a:ext uri="{FF2B5EF4-FFF2-40B4-BE49-F238E27FC236}">
                  <a16:creationId xmlns:a16="http://schemas.microsoft.com/office/drawing/2014/main" id="{2AEDAAED-CE6E-4264-9B45-1BF352681C0B}"/>
                </a:ext>
              </a:extLst>
            </p:cNvPr>
            <p:cNvSpPr>
              <a:spLocks noChangeArrowheads="1"/>
            </p:cNvSpPr>
            <p:nvPr/>
          </p:nvSpPr>
          <p:spPr bwMode="auto">
            <a:xfrm>
              <a:off x="1045"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08" name="Rectangle 8">
              <a:extLst>
                <a:ext uri="{FF2B5EF4-FFF2-40B4-BE49-F238E27FC236}">
                  <a16:creationId xmlns:a16="http://schemas.microsoft.com/office/drawing/2014/main" id="{11181788-4AE2-4802-833F-4264CB53B442}"/>
                </a:ext>
              </a:extLst>
            </p:cNvPr>
            <p:cNvSpPr>
              <a:spLocks noChangeArrowheads="1"/>
            </p:cNvSpPr>
            <p:nvPr/>
          </p:nvSpPr>
          <p:spPr bwMode="auto">
            <a:xfrm>
              <a:off x="1997"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09" name="Rectangle 9">
              <a:extLst>
                <a:ext uri="{FF2B5EF4-FFF2-40B4-BE49-F238E27FC236}">
                  <a16:creationId xmlns:a16="http://schemas.microsoft.com/office/drawing/2014/main" id="{775CEDB3-8E1F-42F7-9453-79C536592CFB}"/>
                </a:ext>
              </a:extLst>
            </p:cNvPr>
            <p:cNvSpPr>
              <a:spLocks noChangeArrowheads="1"/>
            </p:cNvSpPr>
            <p:nvPr/>
          </p:nvSpPr>
          <p:spPr bwMode="auto">
            <a:xfrm>
              <a:off x="2951"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10" name="Rectangle 10">
              <a:extLst>
                <a:ext uri="{FF2B5EF4-FFF2-40B4-BE49-F238E27FC236}">
                  <a16:creationId xmlns:a16="http://schemas.microsoft.com/office/drawing/2014/main" id="{DCED157C-1F5D-4E3E-B851-94CE12436A01}"/>
                </a:ext>
              </a:extLst>
            </p:cNvPr>
            <p:cNvSpPr>
              <a:spLocks noChangeArrowheads="1"/>
            </p:cNvSpPr>
            <p:nvPr/>
          </p:nvSpPr>
          <p:spPr bwMode="auto">
            <a:xfrm>
              <a:off x="3903" y="3249"/>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11" name="Line 11">
              <a:extLst>
                <a:ext uri="{FF2B5EF4-FFF2-40B4-BE49-F238E27FC236}">
                  <a16:creationId xmlns:a16="http://schemas.microsoft.com/office/drawing/2014/main" id="{D04D73FE-ECFD-4AF4-B924-4C311AF4143B}"/>
                </a:ext>
              </a:extLst>
            </p:cNvPr>
            <p:cNvSpPr>
              <a:spLocks noChangeShapeType="1"/>
            </p:cNvSpPr>
            <p:nvPr/>
          </p:nvSpPr>
          <p:spPr bwMode="auto">
            <a:xfrm>
              <a:off x="839" y="3748"/>
              <a:ext cx="3990" cy="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12" name="Line 12">
              <a:extLst>
                <a:ext uri="{FF2B5EF4-FFF2-40B4-BE49-F238E27FC236}">
                  <a16:creationId xmlns:a16="http://schemas.microsoft.com/office/drawing/2014/main" id="{29818545-DC56-4C4F-BF79-85E9799CE8C9}"/>
                </a:ext>
              </a:extLst>
            </p:cNvPr>
            <p:cNvSpPr>
              <a:spLocks noChangeShapeType="1"/>
            </p:cNvSpPr>
            <p:nvPr/>
          </p:nvSpPr>
          <p:spPr bwMode="auto">
            <a:xfrm flipV="1">
              <a:off x="839"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13" name="Line 13">
              <a:extLst>
                <a:ext uri="{FF2B5EF4-FFF2-40B4-BE49-F238E27FC236}">
                  <a16:creationId xmlns:a16="http://schemas.microsoft.com/office/drawing/2014/main" id="{09624D29-CF13-4AAD-8579-70A65283483D}"/>
                </a:ext>
              </a:extLst>
            </p:cNvPr>
            <p:cNvSpPr>
              <a:spLocks noChangeShapeType="1"/>
            </p:cNvSpPr>
            <p:nvPr/>
          </p:nvSpPr>
          <p:spPr bwMode="auto">
            <a:xfrm flipV="1">
              <a:off x="1882"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14" name="Line 14">
              <a:extLst>
                <a:ext uri="{FF2B5EF4-FFF2-40B4-BE49-F238E27FC236}">
                  <a16:creationId xmlns:a16="http://schemas.microsoft.com/office/drawing/2014/main" id="{0730783D-7001-4E77-8C6D-32193496F645}"/>
                </a:ext>
              </a:extLst>
            </p:cNvPr>
            <p:cNvSpPr>
              <a:spLocks noChangeShapeType="1"/>
            </p:cNvSpPr>
            <p:nvPr/>
          </p:nvSpPr>
          <p:spPr bwMode="auto">
            <a:xfrm flipV="1">
              <a:off x="2835"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15" name="Line 15">
              <a:extLst>
                <a:ext uri="{FF2B5EF4-FFF2-40B4-BE49-F238E27FC236}">
                  <a16:creationId xmlns:a16="http://schemas.microsoft.com/office/drawing/2014/main" id="{AA68DE4B-CE36-42A6-9A52-28B75670A938}"/>
                </a:ext>
              </a:extLst>
            </p:cNvPr>
            <p:cNvSpPr>
              <a:spLocks noChangeShapeType="1"/>
            </p:cNvSpPr>
            <p:nvPr/>
          </p:nvSpPr>
          <p:spPr bwMode="auto">
            <a:xfrm flipV="1">
              <a:off x="3787"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16" name="Line 16">
              <a:extLst>
                <a:ext uri="{FF2B5EF4-FFF2-40B4-BE49-F238E27FC236}">
                  <a16:creationId xmlns:a16="http://schemas.microsoft.com/office/drawing/2014/main" id="{93BC76E6-3417-4649-AAA9-4B52DDB45ED4}"/>
                </a:ext>
              </a:extLst>
            </p:cNvPr>
            <p:cNvSpPr>
              <a:spLocks noChangeShapeType="1"/>
            </p:cNvSpPr>
            <p:nvPr/>
          </p:nvSpPr>
          <p:spPr bwMode="auto">
            <a:xfrm flipV="1">
              <a:off x="4830" y="3428"/>
              <a:ext cx="0" cy="321"/>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17" name="Line 17">
              <a:extLst>
                <a:ext uri="{FF2B5EF4-FFF2-40B4-BE49-F238E27FC236}">
                  <a16:creationId xmlns:a16="http://schemas.microsoft.com/office/drawing/2014/main" id="{6BDB8294-6B55-47EE-AA96-D88D6200176D}"/>
                </a:ext>
              </a:extLst>
            </p:cNvPr>
            <p:cNvSpPr>
              <a:spLocks noChangeShapeType="1"/>
            </p:cNvSpPr>
            <p:nvPr/>
          </p:nvSpPr>
          <p:spPr bwMode="auto">
            <a:xfrm>
              <a:off x="1776" y="3430"/>
              <a:ext cx="22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18" name="Line 18">
              <a:extLst>
                <a:ext uri="{FF2B5EF4-FFF2-40B4-BE49-F238E27FC236}">
                  <a16:creationId xmlns:a16="http://schemas.microsoft.com/office/drawing/2014/main" id="{0CD0578F-D55F-4828-AB53-070FBCF116C8}"/>
                </a:ext>
              </a:extLst>
            </p:cNvPr>
            <p:cNvSpPr>
              <a:spLocks noChangeShapeType="1"/>
            </p:cNvSpPr>
            <p:nvPr/>
          </p:nvSpPr>
          <p:spPr bwMode="auto">
            <a:xfrm>
              <a:off x="2728" y="3430"/>
              <a:ext cx="22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19" name="Line 19">
              <a:extLst>
                <a:ext uri="{FF2B5EF4-FFF2-40B4-BE49-F238E27FC236}">
                  <a16:creationId xmlns:a16="http://schemas.microsoft.com/office/drawing/2014/main" id="{81262ADB-7900-4497-A52D-5E901A0A700F}"/>
                </a:ext>
              </a:extLst>
            </p:cNvPr>
            <p:cNvSpPr>
              <a:spLocks noChangeShapeType="1"/>
            </p:cNvSpPr>
            <p:nvPr/>
          </p:nvSpPr>
          <p:spPr bwMode="auto">
            <a:xfrm>
              <a:off x="3681" y="3430"/>
              <a:ext cx="226" cy="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nvGrpSpPr>
            <p:cNvPr id="25620" name="Group 20">
              <a:extLst>
                <a:ext uri="{FF2B5EF4-FFF2-40B4-BE49-F238E27FC236}">
                  <a16:creationId xmlns:a16="http://schemas.microsoft.com/office/drawing/2014/main" id="{C69D93FE-3805-4C46-825C-D91B9782B14E}"/>
                </a:ext>
              </a:extLst>
            </p:cNvPr>
            <p:cNvGrpSpPr>
              <a:grpSpLocks/>
            </p:cNvGrpSpPr>
            <p:nvPr/>
          </p:nvGrpSpPr>
          <p:grpSpPr bwMode="auto">
            <a:xfrm>
              <a:off x="773" y="3672"/>
              <a:ext cx="135" cy="135"/>
              <a:chOff x="773" y="3672"/>
              <a:chExt cx="135" cy="135"/>
            </a:xfrm>
          </p:grpSpPr>
          <p:sp>
            <p:nvSpPr>
              <p:cNvPr id="25621" name="Oval 21">
                <a:extLst>
                  <a:ext uri="{FF2B5EF4-FFF2-40B4-BE49-F238E27FC236}">
                    <a16:creationId xmlns:a16="http://schemas.microsoft.com/office/drawing/2014/main" id="{9B967A00-B26D-4EB9-8911-0E8B3877F376}"/>
                  </a:ext>
                </a:extLst>
              </p:cNvPr>
              <p:cNvSpPr>
                <a:spLocks noChangeArrowheads="1"/>
              </p:cNvSpPr>
              <p:nvPr/>
            </p:nvSpPr>
            <p:spPr bwMode="auto">
              <a:xfrm>
                <a:off x="773"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22" name="Line 22">
                <a:extLst>
                  <a:ext uri="{FF2B5EF4-FFF2-40B4-BE49-F238E27FC236}">
                    <a16:creationId xmlns:a16="http://schemas.microsoft.com/office/drawing/2014/main" id="{238EFAD6-5844-4FC2-B026-B6DB721208E7}"/>
                  </a:ext>
                </a:extLst>
              </p:cNvPr>
              <p:cNvSpPr>
                <a:spLocks noChangeShapeType="1"/>
              </p:cNvSpPr>
              <p:nvPr/>
            </p:nvSpPr>
            <p:spPr bwMode="auto">
              <a:xfrm flipV="1">
                <a:off x="855"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23" name="Group 23">
              <a:extLst>
                <a:ext uri="{FF2B5EF4-FFF2-40B4-BE49-F238E27FC236}">
                  <a16:creationId xmlns:a16="http://schemas.microsoft.com/office/drawing/2014/main" id="{9110BF75-613C-41CA-8455-C2558C4852F2}"/>
                </a:ext>
              </a:extLst>
            </p:cNvPr>
            <p:cNvGrpSpPr>
              <a:grpSpLocks/>
            </p:cNvGrpSpPr>
            <p:nvPr/>
          </p:nvGrpSpPr>
          <p:grpSpPr bwMode="auto">
            <a:xfrm>
              <a:off x="1817" y="3672"/>
              <a:ext cx="135" cy="135"/>
              <a:chOff x="1817" y="3672"/>
              <a:chExt cx="135" cy="135"/>
            </a:xfrm>
          </p:grpSpPr>
          <p:sp>
            <p:nvSpPr>
              <p:cNvPr id="25624" name="Oval 24">
                <a:extLst>
                  <a:ext uri="{FF2B5EF4-FFF2-40B4-BE49-F238E27FC236}">
                    <a16:creationId xmlns:a16="http://schemas.microsoft.com/office/drawing/2014/main" id="{C7327241-7245-429B-B604-48499E74A1D1}"/>
                  </a:ext>
                </a:extLst>
              </p:cNvPr>
              <p:cNvSpPr>
                <a:spLocks noChangeArrowheads="1"/>
              </p:cNvSpPr>
              <p:nvPr/>
            </p:nvSpPr>
            <p:spPr bwMode="auto">
              <a:xfrm>
                <a:off x="1817"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25" name="Line 25">
                <a:extLst>
                  <a:ext uri="{FF2B5EF4-FFF2-40B4-BE49-F238E27FC236}">
                    <a16:creationId xmlns:a16="http://schemas.microsoft.com/office/drawing/2014/main" id="{4EB08483-DA51-49F8-B711-674142AC8929}"/>
                  </a:ext>
                </a:extLst>
              </p:cNvPr>
              <p:cNvSpPr>
                <a:spLocks noChangeShapeType="1"/>
              </p:cNvSpPr>
              <p:nvPr/>
            </p:nvSpPr>
            <p:spPr bwMode="auto">
              <a:xfrm flipV="1">
                <a:off x="1899"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26" name="Group 26">
              <a:extLst>
                <a:ext uri="{FF2B5EF4-FFF2-40B4-BE49-F238E27FC236}">
                  <a16:creationId xmlns:a16="http://schemas.microsoft.com/office/drawing/2014/main" id="{F1EB7BF5-2E18-4028-930F-8A26EEEA8CCE}"/>
                </a:ext>
              </a:extLst>
            </p:cNvPr>
            <p:cNvGrpSpPr>
              <a:grpSpLocks/>
            </p:cNvGrpSpPr>
            <p:nvPr/>
          </p:nvGrpSpPr>
          <p:grpSpPr bwMode="auto">
            <a:xfrm>
              <a:off x="2769" y="3672"/>
              <a:ext cx="135" cy="135"/>
              <a:chOff x="2769" y="3672"/>
              <a:chExt cx="135" cy="135"/>
            </a:xfrm>
          </p:grpSpPr>
          <p:sp>
            <p:nvSpPr>
              <p:cNvPr id="25627" name="Oval 27">
                <a:extLst>
                  <a:ext uri="{FF2B5EF4-FFF2-40B4-BE49-F238E27FC236}">
                    <a16:creationId xmlns:a16="http://schemas.microsoft.com/office/drawing/2014/main" id="{BCB69D7D-7EBC-432D-94DC-E62163B58734}"/>
                  </a:ext>
                </a:extLst>
              </p:cNvPr>
              <p:cNvSpPr>
                <a:spLocks noChangeArrowheads="1"/>
              </p:cNvSpPr>
              <p:nvPr/>
            </p:nvSpPr>
            <p:spPr bwMode="auto">
              <a:xfrm>
                <a:off x="2769"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28" name="Line 28">
                <a:extLst>
                  <a:ext uri="{FF2B5EF4-FFF2-40B4-BE49-F238E27FC236}">
                    <a16:creationId xmlns:a16="http://schemas.microsoft.com/office/drawing/2014/main" id="{8C113DCF-9F49-496E-A48B-3671764D1F4B}"/>
                  </a:ext>
                </a:extLst>
              </p:cNvPr>
              <p:cNvSpPr>
                <a:spLocks noChangeShapeType="1"/>
              </p:cNvSpPr>
              <p:nvPr/>
            </p:nvSpPr>
            <p:spPr bwMode="auto">
              <a:xfrm flipV="1">
                <a:off x="2851"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29" name="Group 29">
              <a:extLst>
                <a:ext uri="{FF2B5EF4-FFF2-40B4-BE49-F238E27FC236}">
                  <a16:creationId xmlns:a16="http://schemas.microsoft.com/office/drawing/2014/main" id="{4734145E-C1DE-48CE-9E06-F01A537641DA}"/>
                </a:ext>
              </a:extLst>
            </p:cNvPr>
            <p:cNvGrpSpPr>
              <a:grpSpLocks/>
            </p:cNvGrpSpPr>
            <p:nvPr/>
          </p:nvGrpSpPr>
          <p:grpSpPr bwMode="auto">
            <a:xfrm>
              <a:off x="3722" y="3672"/>
              <a:ext cx="135" cy="135"/>
              <a:chOff x="3722" y="3672"/>
              <a:chExt cx="135" cy="135"/>
            </a:xfrm>
          </p:grpSpPr>
          <p:sp>
            <p:nvSpPr>
              <p:cNvPr id="25630" name="Oval 30">
                <a:extLst>
                  <a:ext uri="{FF2B5EF4-FFF2-40B4-BE49-F238E27FC236}">
                    <a16:creationId xmlns:a16="http://schemas.microsoft.com/office/drawing/2014/main" id="{E2602013-9991-44DA-8E52-3A0D870E26BD}"/>
                  </a:ext>
                </a:extLst>
              </p:cNvPr>
              <p:cNvSpPr>
                <a:spLocks noChangeArrowheads="1"/>
              </p:cNvSpPr>
              <p:nvPr/>
            </p:nvSpPr>
            <p:spPr bwMode="auto">
              <a:xfrm>
                <a:off x="3722"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31" name="Line 31">
                <a:extLst>
                  <a:ext uri="{FF2B5EF4-FFF2-40B4-BE49-F238E27FC236}">
                    <a16:creationId xmlns:a16="http://schemas.microsoft.com/office/drawing/2014/main" id="{147C3CC9-B26B-4F45-A247-5AF940D098C7}"/>
                  </a:ext>
                </a:extLst>
              </p:cNvPr>
              <p:cNvSpPr>
                <a:spLocks noChangeShapeType="1"/>
              </p:cNvSpPr>
              <p:nvPr/>
            </p:nvSpPr>
            <p:spPr bwMode="auto">
              <a:xfrm flipV="1">
                <a:off x="3804"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32" name="Group 32">
              <a:extLst>
                <a:ext uri="{FF2B5EF4-FFF2-40B4-BE49-F238E27FC236}">
                  <a16:creationId xmlns:a16="http://schemas.microsoft.com/office/drawing/2014/main" id="{B0626F20-6507-42F6-9252-55F4757566B5}"/>
                </a:ext>
              </a:extLst>
            </p:cNvPr>
            <p:cNvGrpSpPr>
              <a:grpSpLocks/>
            </p:cNvGrpSpPr>
            <p:nvPr/>
          </p:nvGrpSpPr>
          <p:grpSpPr bwMode="auto">
            <a:xfrm>
              <a:off x="4765" y="3672"/>
              <a:ext cx="135" cy="135"/>
              <a:chOff x="4765" y="3672"/>
              <a:chExt cx="135" cy="135"/>
            </a:xfrm>
          </p:grpSpPr>
          <p:sp>
            <p:nvSpPr>
              <p:cNvPr id="25633" name="Oval 33">
                <a:extLst>
                  <a:ext uri="{FF2B5EF4-FFF2-40B4-BE49-F238E27FC236}">
                    <a16:creationId xmlns:a16="http://schemas.microsoft.com/office/drawing/2014/main" id="{A7DE9538-5097-42CF-919A-AE23FDD21E10}"/>
                  </a:ext>
                </a:extLst>
              </p:cNvPr>
              <p:cNvSpPr>
                <a:spLocks noChangeArrowheads="1"/>
              </p:cNvSpPr>
              <p:nvPr/>
            </p:nvSpPr>
            <p:spPr bwMode="auto">
              <a:xfrm>
                <a:off x="4765"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34" name="Line 34">
                <a:extLst>
                  <a:ext uri="{FF2B5EF4-FFF2-40B4-BE49-F238E27FC236}">
                    <a16:creationId xmlns:a16="http://schemas.microsoft.com/office/drawing/2014/main" id="{0693255F-BCD1-4F03-A530-EC28DD88D244}"/>
                  </a:ext>
                </a:extLst>
              </p:cNvPr>
              <p:cNvSpPr>
                <a:spLocks noChangeShapeType="1"/>
              </p:cNvSpPr>
              <p:nvPr/>
            </p:nvSpPr>
            <p:spPr bwMode="auto">
              <a:xfrm flipV="1">
                <a:off x="4847"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35" name="Group 35">
              <a:extLst>
                <a:ext uri="{FF2B5EF4-FFF2-40B4-BE49-F238E27FC236}">
                  <a16:creationId xmlns:a16="http://schemas.microsoft.com/office/drawing/2014/main" id="{A746E3EF-A162-45EA-A4BE-9BFC4833DBDE}"/>
                </a:ext>
              </a:extLst>
            </p:cNvPr>
            <p:cNvGrpSpPr>
              <a:grpSpLocks/>
            </p:cNvGrpSpPr>
            <p:nvPr/>
          </p:nvGrpSpPr>
          <p:grpSpPr bwMode="auto">
            <a:xfrm>
              <a:off x="1020" y="3294"/>
              <a:ext cx="770" cy="226"/>
              <a:chOff x="1020" y="3294"/>
              <a:chExt cx="770" cy="226"/>
            </a:xfrm>
          </p:grpSpPr>
          <p:sp>
            <p:nvSpPr>
              <p:cNvPr id="25636" name="Rectangle 36">
                <a:extLst>
                  <a:ext uri="{FF2B5EF4-FFF2-40B4-BE49-F238E27FC236}">
                    <a16:creationId xmlns:a16="http://schemas.microsoft.com/office/drawing/2014/main" id="{F7FA28D8-5F1F-4625-88EC-8BEC485F9AE7}"/>
                  </a:ext>
                </a:extLst>
              </p:cNvPr>
              <p:cNvSpPr>
                <a:spLocks noChangeArrowheads="1"/>
              </p:cNvSpPr>
              <p:nvPr/>
            </p:nvSpPr>
            <p:spPr bwMode="auto">
              <a:xfrm>
                <a:off x="1111"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37" name="Rectangle 37">
                <a:extLst>
                  <a:ext uri="{FF2B5EF4-FFF2-40B4-BE49-F238E27FC236}">
                    <a16:creationId xmlns:a16="http://schemas.microsoft.com/office/drawing/2014/main" id="{389CCA29-98EE-40F4-ACA4-A73735ACB540}"/>
                  </a:ext>
                </a:extLst>
              </p:cNvPr>
              <p:cNvSpPr>
                <a:spLocks noChangeArrowheads="1"/>
              </p:cNvSpPr>
              <p:nvPr/>
            </p:nvSpPr>
            <p:spPr bwMode="auto">
              <a:xfrm>
                <a:off x="1474"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38" name="Rectangle 38">
                <a:extLst>
                  <a:ext uri="{FF2B5EF4-FFF2-40B4-BE49-F238E27FC236}">
                    <a16:creationId xmlns:a16="http://schemas.microsoft.com/office/drawing/2014/main" id="{EAA339F7-4EDE-444C-AA16-987EEECD0DD5}"/>
                  </a:ext>
                </a:extLst>
              </p:cNvPr>
              <p:cNvSpPr>
                <a:spLocks noChangeArrowheads="1"/>
              </p:cNvSpPr>
              <p:nvPr/>
            </p:nvSpPr>
            <p:spPr bwMode="auto">
              <a:xfrm>
                <a:off x="1474"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39" name="Rectangle 39">
                <a:extLst>
                  <a:ext uri="{FF2B5EF4-FFF2-40B4-BE49-F238E27FC236}">
                    <a16:creationId xmlns:a16="http://schemas.microsoft.com/office/drawing/2014/main" id="{C8B12AF1-617A-4B55-BF7B-E55B96F457EF}"/>
                  </a:ext>
                </a:extLst>
              </p:cNvPr>
              <p:cNvSpPr>
                <a:spLocks noChangeArrowheads="1"/>
              </p:cNvSpPr>
              <p:nvPr/>
            </p:nvSpPr>
            <p:spPr bwMode="auto">
              <a:xfrm>
                <a:off x="1111"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40" name="Line 40">
                <a:extLst>
                  <a:ext uri="{FF2B5EF4-FFF2-40B4-BE49-F238E27FC236}">
                    <a16:creationId xmlns:a16="http://schemas.microsoft.com/office/drawing/2014/main" id="{D9961E67-A1B4-44D9-B10C-49A5D514DACA}"/>
                  </a:ext>
                </a:extLst>
              </p:cNvPr>
              <p:cNvSpPr>
                <a:spLocks noChangeShapeType="1"/>
              </p:cNvSpPr>
              <p:nvPr/>
            </p:nvSpPr>
            <p:spPr bwMode="auto">
              <a:xfrm>
                <a:off x="1020"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41" name="Line 41">
                <a:extLst>
                  <a:ext uri="{FF2B5EF4-FFF2-40B4-BE49-F238E27FC236}">
                    <a16:creationId xmlns:a16="http://schemas.microsoft.com/office/drawing/2014/main" id="{18EE47F9-859D-44B5-A018-E68984FF4B81}"/>
                  </a:ext>
                </a:extLst>
              </p:cNvPr>
              <p:cNvSpPr>
                <a:spLocks noChangeShapeType="1"/>
              </p:cNvSpPr>
              <p:nvPr/>
            </p:nvSpPr>
            <p:spPr bwMode="auto">
              <a:xfrm>
                <a:off x="1655"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42" name="Line 42">
                <a:extLst>
                  <a:ext uri="{FF2B5EF4-FFF2-40B4-BE49-F238E27FC236}">
                    <a16:creationId xmlns:a16="http://schemas.microsoft.com/office/drawing/2014/main" id="{7B3FC80A-F4FC-4784-A948-7F584182F440}"/>
                  </a:ext>
                </a:extLst>
              </p:cNvPr>
              <p:cNvSpPr>
                <a:spLocks noChangeShapeType="1"/>
              </p:cNvSpPr>
              <p:nvPr/>
            </p:nvSpPr>
            <p:spPr bwMode="auto">
              <a:xfrm>
                <a:off x="1317" y="3323"/>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43" name="Line 43">
                <a:extLst>
                  <a:ext uri="{FF2B5EF4-FFF2-40B4-BE49-F238E27FC236}">
                    <a16:creationId xmlns:a16="http://schemas.microsoft.com/office/drawing/2014/main" id="{491F815B-DA05-48F8-912C-6C902C4FB636}"/>
                  </a:ext>
                </a:extLst>
              </p:cNvPr>
              <p:cNvSpPr>
                <a:spLocks noChangeShapeType="1"/>
              </p:cNvSpPr>
              <p:nvPr/>
            </p:nvSpPr>
            <p:spPr bwMode="auto">
              <a:xfrm flipV="1">
                <a:off x="1202"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44" name="Line 44">
                <a:extLst>
                  <a:ext uri="{FF2B5EF4-FFF2-40B4-BE49-F238E27FC236}">
                    <a16:creationId xmlns:a16="http://schemas.microsoft.com/office/drawing/2014/main" id="{88E4AED0-3776-48D4-BF76-8B4532450151}"/>
                  </a:ext>
                </a:extLst>
              </p:cNvPr>
              <p:cNvSpPr>
                <a:spLocks noChangeShapeType="1"/>
              </p:cNvSpPr>
              <p:nvPr/>
            </p:nvSpPr>
            <p:spPr bwMode="auto">
              <a:xfrm flipV="1">
                <a:off x="1610"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45" name="Group 45">
              <a:extLst>
                <a:ext uri="{FF2B5EF4-FFF2-40B4-BE49-F238E27FC236}">
                  <a16:creationId xmlns:a16="http://schemas.microsoft.com/office/drawing/2014/main" id="{5762CE6A-B369-4CE2-892E-AB5C53677589}"/>
                </a:ext>
              </a:extLst>
            </p:cNvPr>
            <p:cNvGrpSpPr>
              <a:grpSpLocks/>
            </p:cNvGrpSpPr>
            <p:nvPr/>
          </p:nvGrpSpPr>
          <p:grpSpPr bwMode="auto">
            <a:xfrm>
              <a:off x="1973" y="3294"/>
              <a:ext cx="770" cy="226"/>
              <a:chOff x="1973" y="3294"/>
              <a:chExt cx="770" cy="226"/>
            </a:xfrm>
          </p:grpSpPr>
          <p:sp>
            <p:nvSpPr>
              <p:cNvPr id="25646" name="Rectangle 46">
                <a:extLst>
                  <a:ext uri="{FF2B5EF4-FFF2-40B4-BE49-F238E27FC236}">
                    <a16:creationId xmlns:a16="http://schemas.microsoft.com/office/drawing/2014/main" id="{2A9F5067-9C9F-4D14-A9C9-429EF8460AE3}"/>
                  </a:ext>
                </a:extLst>
              </p:cNvPr>
              <p:cNvSpPr>
                <a:spLocks noChangeArrowheads="1"/>
              </p:cNvSpPr>
              <p:nvPr/>
            </p:nvSpPr>
            <p:spPr bwMode="auto">
              <a:xfrm>
                <a:off x="2064"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47" name="Rectangle 47">
                <a:extLst>
                  <a:ext uri="{FF2B5EF4-FFF2-40B4-BE49-F238E27FC236}">
                    <a16:creationId xmlns:a16="http://schemas.microsoft.com/office/drawing/2014/main" id="{67C2AF74-2538-43CB-857E-F6E873A83F38}"/>
                  </a:ext>
                </a:extLst>
              </p:cNvPr>
              <p:cNvSpPr>
                <a:spLocks noChangeArrowheads="1"/>
              </p:cNvSpPr>
              <p:nvPr/>
            </p:nvSpPr>
            <p:spPr bwMode="auto">
              <a:xfrm>
                <a:off x="2427"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48" name="Rectangle 48">
                <a:extLst>
                  <a:ext uri="{FF2B5EF4-FFF2-40B4-BE49-F238E27FC236}">
                    <a16:creationId xmlns:a16="http://schemas.microsoft.com/office/drawing/2014/main" id="{B9BAB7F4-A0A1-4102-9005-5AC7B3E9B21B}"/>
                  </a:ext>
                </a:extLst>
              </p:cNvPr>
              <p:cNvSpPr>
                <a:spLocks noChangeArrowheads="1"/>
              </p:cNvSpPr>
              <p:nvPr/>
            </p:nvSpPr>
            <p:spPr bwMode="auto">
              <a:xfrm>
                <a:off x="2427"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49" name="Rectangle 49">
                <a:extLst>
                  <a:ext uri="{FF2B5EF4-FFF2-40B4-BE49-F238E27FC236}">
                    <a16:creationId xmlns:a16="http://schemas.microsoft.com/office/drawing/2014/main" id="{97E17464-963B-43FC-9075-2F83EB5C13B2}"/>
                  </a:ext>
                </a:extLst>
              </p:cNvPr>
              <p:cNvSpPr>
                <a:spLocks noChangeArrowheads="1"/>
              </p:cNvSpPr>
              <p:nvPr/>
            </p:nvSpPr>
            <p:spPr bwMode="auto">
              <a:xfrm>
                <a:off x="2064"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50" name="Line 50">
                <a:extLst>
                  <a:ext uri="{FF2B5EF4-FFF2-40B4-BE49-F238E27FC236}">
                    <a16:creationId xmlns:a16="http://schemas.microsoft.com/office/drawing/2014/main" id="{13B3F7B3-63F4-46A7-975B-5CCD3437BB51}"/>
                  </a:ext>
                </a:extLst>
              </p:cNvPr>
              <p:cNvSpPr>
                <a:spLocks noChangeShapeType="1"/>
              </p:cNvSpPr>
              <p:nvPr/>
            </p:nvSpPr>
            <p:spPr bwMode="auto">
              <a:xfrm>
                <a:off x="1973"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51" name="Line 51">
                <a:extLst>
                  <a:ext uri="{FF2B5EF4-FFF2-40B4-BE49-F238E27FC236}">
                    <a16:creationId xmlns:a16="http://schemas.microsoft.com/office/drawing/2014/main" id="{472465CB-7BB9-49C4-A3F7-36DBF106A079}"/>
                  </a:ext>
                </a:extLst>
              </p:cNvPr>
              <p:cNvSpPr>
                <a:spLocks noChangeShapeType="1"/>
              </p:cNvSpPr>
              <p:nvPr/>
            </p:nvSpPr>
            <p:spPr bwMode="auto">
              <a:xfrm>
                <a:off x="2608"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52" name="Line 52">
                <a:extLst>
                  <a:ext uri="{FF2B5EF4-FFF2-40B4-BE49-F238E27FC236}">
                    <a16:creationId xmlns:a16="http://schemas.microsoft.com/office/drawing/2014/main" id="{247BE50A-74ED-42B6-8CEA-185C29330CF3}"/>
                  </a:ext>
                </a:extLst>
              </p:cNvPr>
              <p:cNvSpPr>
                <a:spLocks noChangeShapeType="1"/>
              </p:cNvSpPr>
              <p:nvPr/>
            </p:nvSpPr>
            <p:spPr bwMode="auto">
              <a:xfrm>
                <a:off x="2270" y="3323"/>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53" name="Line 53">
                <a:extLst>
                  <a:ext uri="{FF2B5EF4-FFF2-40B4-BE49-F238E27FC236}">
                    <a16:creationId xmlns:a16="http://schemas.microsoft.com/office/drawing/2014/main" id="{84B62553-4143-4FC3-8CC3-40F768C06051}"/>
                  </a:ext>
                </a:extLst>
              </p:cNvPr>
              <p:cNvSpPr>
                <a:spLocks noChangeShapeType="1"/>
              </p:cNvSpPr>
              <p:nvPr/>
            </p:nvSpPr>
            <p:spPr bwMode="auto">
              <a:xfrm flipV="1">
                <a:off x="2155"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54" name="Line 54">
                <a:extLst>
                  <a:ext uri="{FF2B5EF4-FFF2-40B4-BE49-F238E27FC236}">
                    <a16:creationId xmlns:a16="http://schemas.microsoft.com/office/drawing/2014/main" id="{404E4417-7B84-4477-A709-3563BF8ACF7F}"/>
                  </a:ext>
                </a:extLst>
              </p:cNvPr>
              <p:cNvSpPr>
                <a:spLocks noChangeShapeType="1"/>
              </p:cNvSpPr>
              <p:nvPr/>
            </p:nvSpPr>
            <p:spPr bwMode="auto">
              <a:xfrm flipV="1">
                <a:off x="2563"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55" name="Group 55">
              <a:extLst>
                <a:ext uri="{FF2B5EF4-FFF2-40B4-BE49-F238E27FC236}">
                  <a16:creationId xmlns:a16="http://schemas.microsoft.com/office/drawing/2014/main" id="{9D71969E-B717-42FE-994F-DE018397E859}"/>
                </a:ext>
              </a:extLst>
            </p:cNvPr>
            <p:cNvGrpSpPr>
              <a:grpSpLocks/>
            </p:cNvGrpSpPr>
            <p:nvPr/>
          </p:nvGrpSpPr>
          <p:grpSpPr bwMode="auto">
            <a:xfrm>
              <a:off x="2925" y="3294"/>
              <a:ext cx="770" cy="226"/>
              <a:chOff x="2925" y="3294"/>
              <a:chExt cx="770" cy="226"/>
            </a:xfrm>
          </p:grpSpPr>
          <p:sp>
            <p:nvSpPr>
              <p:cNvPr id="25656" name="Rectangle 56">
                <a:extLst>
                  <a:ext uri="{FF2B5EF4-FFF2-40B4-BE49-F238E27FC236}">
                    <a16:creationId xmlns:a16="http://schemas.microsoft.com/office/drawing/2014/main" id="{B772B6C3-95EB-405D-A483-2CF44C26261B}"/>
                  </a:ext>
                </a:extLst>
              </p:cNvPr>
              <p:cNvSpPr>
                <a:spLocks noChangeArrowheads="1"/>
              </p:cNvSpPr>
              <p:nvPr/>
            </p:nvSpPr>
            <p:spPr bwMode="auto">
              <a:xfrm>
                <a:off x="3016"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57" name="Rectangle 57">
                <a:extLst>
                  <a:ext uri="{FF2B5EF4-FFF2-40B4-BE49-F238E27FC236}">
                    <a16:creationId xmlns:a16="http://schemas.microsoft.com/office/drawing/2014/main" id="{3A4F1E54-1CCD-4EE5-A4A7-D505EFECCD9C}"/>
                  </a:ext>
                </a:extLst>
              </p:cNvPr>
              <p:cNvSpPr>
                <a:spLocks noChangeArrowheads="1"/>
              </p:cNvSpPr>
              <p:nvPr/>
            </p:nvSpPr>
            <p:spPr bwMode="auto">
              <a:xfrm>
                <a:off x="3379"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58" name="Rectangle 58">
                <a:extLst>
                  <a:ext uri="{FF2B5EF4-FFF2-40B4-BE49-F238E27FC236}">
                    <a16:creationId xmlns:a16="http://schemas.microsoft.com/office/drawing/2014/main" id="{D00E0BFC-FCD7-44E1-87E5-4FE2102FDD14}"/>
                  </a:ext>
                </a:extLst>
              </p:cNvPr>
              <p:cNvSpPr>
                <a:spLocks noChangeArrowheads="1"/>
              </p:cNvSpPr>
              <p:nvPr/>
            </p:nvSpPr>
            <p:spPr bwMode="auto">
              <a:xfrm>
                <a:off x="3379"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59" name="Rectangle 59">
                <a:extLst>
                  <a:ext uri="{FF2B5EF4-FFF2-40B4-BE49-F238E27FC236}">
                    <a16:creationId xmlns:a16="http://schemas.microsoft.com/office/drawing/2014/main" id="{8A043370-D4A0-47A9-A046-BB83D57DA5DF}"/>
                  </a:ext>
                </a:extLst>
              </p:cNvPr>
              <p:cNvSpPr>
                <a:spLocks noChangeArrowheads="1"/>
              </p:cNvSpPr>
              <p:nvPr/>
            </p:nvSpPr>
            <p:spPr bwMode="auto">
              <a:xfrm>
                <a:off x="3016"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60" name="Line 60">
                <a:extLst>
                  <a:ext uri="{FF2B5EF4-FFF2-40B4-BE49-F238E27FC236}">
                    <a16:creationId xmlns:a16="http://schemas.microsoft.com/office/drawing/2014/main" id="{6027E52C-660F-4980-9E83-C91BFA440AA8}"/>
                  </a:ext>
                </a:extLst>
              </p:cNvPr>
              <p:cNvSpPr>
                <a:spLocks noChangeShapeType="1"/>
              </p:cNvSpPr>
              <p:nvPr/>
            </p:nvSpPr>
            <p:spPr bwMode="auto">
              <a:xfrm>
                <a:off x="2925"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61" name="Line 61">
                <a:extLst>
                  <a:ext uri="{FF2B5EF4-FFF2-40B4-BE49-F238E27FC236}">
                    <a16:creationId xmlns:a16="http://schemas.microsoft.com/office/drawing/2014/main" id="{4091D870-EDF1-43BE-BD7E-7DC1114B2044}"/>
                  </a:ext>
                </a:extLst>
              </p:cNvPr>
              <p:cNvSpPr>
                <a:spLocks noChangeShapeType="1"/>
              </p:cNvSpPr>
              <p:nvPr/>
            </p:nvSpPr>
            <p:spPr bwMode="auto">
              <a:xfrm>
                <a:off x="3560"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62" name="Line 62">
                <a:extLst>
                  <a:ext uri="{FF2B5EF4-FFF2-40B4-BE49-F238E27FC236}">
                    <a16:creationId xmlns:a16="http://schemas.microsoft.com/office/drawing/2014/main" id="{DE4946CE-CC52-4EE3-BFC9-08D7C700B8FF}"/>
                  </a:ext>
                </a:extLst>
              </p:cNvPr>
              <p:cNvSpPr>
                <a:spLocks noChangeShapeType="1"/>
              </p:cNvSpPr>
              <p:nvPr/>
            </p:nvSpPr>
            <p:spPr bwMode="auto">
              <a:xfrm>
                <a:off x="3222" y="3323"/>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63" name="Line 63">
                <a:extLst>
                  <a:ext uri="{FF2B5EF4-FFF2-40B4-BE49-F238E27FC236}">
                    <a16:creationId xmlns:a16="http://schemas.microsoft.com/office/drawing/2014/main" id="{C7DA918D-AE39-40A2-8B7F-529AF2E58380}"/>
                  </a:ext>
                </a:extLst>
              </p:cNvPr>
              <p:cNvSpPr>
                <a:spLocks noChangeShapeType="1"/>
              </p:cNvSpPr>
              <p:nvPr/>
            </p:nvSpPr>
            <p:spPr bwMode="auto">
              <a:xfrm flipV="1">
                <a:off x="3107"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64" name="Line 64">
                <a:extLst>
                  <a:ext uri="{FF2B5EF4-FFF2-40B4-BE49-F238E27FC236}">
                    <a16:creationId xmlns:a16="http://schemas.microsoft.com/office/drawing/2014/main" id="{8450C737-F86C-4665-B1CB-83D5776404E5}"/>
                  </a:ext>
                </a:extLst>
              </p:cNvPr>
              <p:cNvSpPr>
                <a:spLocks noChangeShapeType="1"/>
              </p:cNvSpPr>
              <p:nvPr/>
            </p:nvSpPr>
            <p:spPr bwMode="auto">
              <a:xfrm flipV="1">
                <a:off x="3515"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65" name="Group 65">
              <a:extLst>
                <a:ext uri="{FF2B5EF4-FFF2-40B4-BE49-F238E27FC236}">
                  <a16:creationId xmlns:a16="http://schemas.microsoft.com/office/drawing/2014/main" id="{ECAE7F8C-EFE9-47A9-AC0B-476719A0118B}"/>
                </a:ext>
              </a:extLst>
            </p:cNvPr>
            <p:cNvGrpSpPr>
              <a:grpSpLocks/>
            </p:cNvGrpSpPr>
            <p:nvPr/>
          </p:nvGrpSpPr>
          <p:grpSpPr bwMode="auto">
            <a:xfrm>
              <a:off x="3878" y="3294"/>
              <a:ext cx="770" cy="226"/>
              <a:chOff x="3878" y="3294"/>
              <a:chExt cx="770" cy="226"/>
            </a:xfrm>
          </p:grpSpPr>
          <p:sp>
            <p:nvSpPr>
              <p:cNvPr id="25666" name="Rectangle 66">
                <a:extLst>
                  <a:ext uri="{FF2B5EF4-FFF2-40B4-BE49-F238E27FC236}">
                    <a16:creationId xmlns:a16="http://schemas.microsoft.com/office/drawing/2014/main" id="{7FE8DE10-462F-4BD2-A107-0DEE8CA4BAAE}"/>
                  </a:ext>
                </a:extLst>
              </p:cNvPr>
              <p:cNvSpPr>
                <a:spLocks noChangeArrowheads="1"/>
              </p:cNvSpPr>
              <p:nvPr/>
            </p:nvSpPr>
            <p:spPr bwMode="auto">
              <a:xfrm>
                <a:off x="3969"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67" name="Rectangle 67">
                <a:extLst>
                  <a:ext uri="{FF2B5EF4-FFF2-40B4-BE49-F238E27FC236}">
                    <a16:creationId xmlns:a16="http://schemas.microsoft.com/office/drawing/2014/main" id="{AF87391F-023B-4C33-A8A7-8EBC27A8BFD9}"/>
                  </a:ext>
                </a:extLst>
              </p:cNvPr>
              <p:cNvSpPr>
                <a:spLocks noChangeArrowheads="1"/>
              </p:cNvSpPr>
              <p:nvPr/>
            </p:nvSpPr>
            <p:spPr bwMode="auto">
              <a:xfrm>
                <a:off x="4332" y="329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68" name="Rectangle 68">
                <a:extLst>
                  <a:ext uri="{FF2B5EF4-FFF2-40B4-BE49-F238E27FC236}">
                    <a16:creationId xmlns:a16="http://schemas.microsoft.com/office/drawing/2014/main" id="{0915D659-C237-4B00-9445-8F0A580652E6}"/>
                  </a:ext>
                </a:extLst>
              </p:cNvPr>
              <p:cNvSpPr>
                <a:spLocks noChangeArrowheads="1"/>
              </p:cNvSpPr>
              <p:nvPr/>
            </p:nvSpPr>
            <p:spPr bwMode="auto">
              <a:xfrm>
                <a:off x="4332"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69" name="Rectangle 69">
                <a:extLst>
                  <a:ext uri="{FF2B5EF4-FFF2-40B4-BE49-F238E27FC236}">
                    <a16:creationId xmlns:a16="http://schemas.microsoft.com/office/drawing/2014/main" id="{7E89BFB6-CECE-4776-87B6-CC7CA45F2AF1}"/>
                  </a:ext>
                </a:extLst>
              </p:cNvPr>
              <p:cNvSpPr>
                <a:spLocks noChangeArrowheads="1"/>
              </p:cNvSpPr>
              <p:nvPr/>
            </p:nvSpPr>
            <p:spPr bwMode="auto">
              <a:xfrm>
                <a:off x="3969" y="3430"/>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70" name="Line 70">
                <a:extLst>
                  <a:ext uri="{FF2B5EF4-FFF2-40B4-BE49-F238E27FC236}">
                    <a16:creationId xmlns:a16="http://schemas.microsoft.com/office/drawing/2014/main" id="{60FBBAE3-A654-4240-812F-D9659365D5FC}"/>
                  </a:ext>
                </a:extLst>
              </p:cNvPr>
              <p:cNvSpPr>
                <a:spLocks noChangeShapeType="1"/>
              </p:cNvSpPr>
              <p:nvPr/>
            </p:nvSpPr>
            <p:spPr bwMode="auto">
              <a:xfrm>
                <a:off x="3878"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71" name="Line 71">
                <a:extLst>
                  <a:ext uri="{FF2B5EF4-FFF2-40B4-BE49-F238E27FC236}">
                    <a16:creationId xmlns:a16="http://schemas.microsoft.com/office/drawing/2014/main" id="{8FE3A349-C01A-428C-837C-90664BA9CBC8}"/>
                  </a:ext>
                </a:extLst>
              </p:cNvPr>
              <p:cNvSpPr>
                <a:spLocks noChangeShapeType="1"/>
              </p:cNvSpPr>
              <p:nvPr/>
            </p:nvSpPr>
            <p:spPr bwMode="auto">
              <a:xfrm>
                <a:off x="4513" y="3339"/>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72" name="Line 72">
                <a:extLst>
                  <a:ext uri="{FF2B5EF4-FFF2-40B4-BE49-F238E27FC236}">
                    <a16:creationId xmlns:a16="http://schemas.microsoft.com/office/drawing/2014/main" id="{728DB055-EA82-4B37-86DA-A96D69DC9B20}"/>
                  </a:ext>
                </a:extLst>
              </p:cNvPr>
              <p:cNvSpPr>
                <a:spLocks noChangeShapeType="1"/>
              </p:cNvSpPr>
              <p:nvPr/>
            </p:nvSpPr>
            <p:spPr bwMode="auto">
              <a:xfrm>
                <a:off x="4175" y="3323"/>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73" name="Line 73">
                <a:extLst>
                  <a:ext uri="{FF2B5EF4-FFF2-40B4-BE49-F238E27FC236}">
                    <a16:creationId xmlns:a16="http://schemas.microsoft.com/office/drawing/2014/main" id="{3B6AC4B7-ADFF-419A-B2E4-08184B0FCF8F}"/>
                  </a:ext>
                </a:extLst>
              </p:cNvPr>
              <p:cNvSpPr>
                <a:spLocks noChangeShapeType="1"/>
              </p:cNvSpPr>
              <p:nvPr/>
            </p:nvSpPr>
            <p:spPr bwMode="auto">
              <a:xfrm flipV="1">
                <a:off x="4060"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74" name="Line 74">
                <a:extLst>
                  <a:ext uri="{FF2B5EF4-FFF2-40B4-BE49-F238E27FC236}">
                    <a16:creationId xmlns:a16="http://schemas.microsoft.com/office/drawing/2014/main" id="{740381CC-D183-4861-B3DC-44AFC0F89443}"/>
                  </a:ext>
                </a:extLst>
              </p:cNvPr>
              <p:cNvSpPr>
                <a:spLocks noChangeShapeType="1"/>
              </p:cNvSpPr>
              <p:nvPr/>
            </p:nvSpPr>
            <p:spPr bwMode="auto">
              <a:xfrm flipV="1">
                <a:off x="4468" y="3337"/>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75" name="Group 75">
              <a:extLst>
                <a:ext uri="{FF2B5EF4-FFF2-40B4-BE49-F238E27FC236}">
                  <a16:creationId xmlns:a16="http://schemas.microsoft.com/office/drawing/2014/main" id="{D542DE32-788E-45CE-9721-2D025DFBBAB1}"/>
                </a:ext>
              </a:extLst>
            </p:cNvPr>
            <p:cNvGrpSpPr>
              <a:grpSpLocks/>
            </p:cNvGrpSpPr>
            <p:nvPr/>
          </p:nvGrpSpPr>
          <p:grpSpPr bwMode="auto">
            <a:xfrm>
              <a:off x="1358" y="3565"/>
              <a:ext cx="93" cy="157"/>
              <a:chOff x="1358" y="3565"/>
              <a:chExt cx="93" cy="157"/>
            </a:xfrm>
          </p:grpSpPr>
          <p:grpSp>
            <p:nvGrpSpPr>
              <p:cNvPr id="25676" name="Group 76">
                <a:extLst>
                  <a:ext uri="{FF2B5EF4-FFF2-40B4-BE49-F238E27FC236}">
                    <a16:creationId xmlns:a16="http://schemas.microsoft.com/office/drawing/2014/main" id="{64054B47-1409-43B9-A1BB-A6D08917C246}"/>
                  </a:ext>
                </a:extLst>
              </p:cNvPr>
              <p:cNvGrpSpPr>
                <a:grpSpLocks/>
              </p:cNvGrpSpPr>
              <p:nvPr/>
            </p:nvGrpSpPr>
            <p:grpSpPr bwMode="auto">
              <a:xfrm>
                <a:off x="1358" y="3632"/>
                <a:ext cx="90" cy="90"/>
                <a:chOff x="1358" y="3632"/>
                <a:chExt cx="90" cy="90"/>
              </a:xfrm>
            </p:grpSpPr>
            <p:sp>
              <p:nvSpPr>
                <p:cNvPr id="25677" name="Oval 77">
                  <a:extLst>
                    <a:ext uri="{FF2B5EF4-FFF2-40B4-BE49-F238E27FC236}">
                      <a16:creationId xmlns:a16="http://schemas.microsoft.com/office/drawing/2014/main" id="{0FD9280D-0215-42C3-AF28-493E9381386B}"/>
                    </a:ext>
                  </a:extLst>
                </p:cNvPr>
                <p:cNvSpPr>
                  <a:spLocks noChangeArrowheads="1"/>
                </p:cNvSpPr>
                <p:nvPr/>
              </p:nvSpPr>
              <p:spPr bwMode="auto">
                <a:xfrm>
                  <a:off x="1358"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78" name="Line 78">
                  <a:extLst>
                    <a:ext uri="{FF2B5EF4-FFF2-40B4-BE49-F238E27FC236}">
                      <a16:creationId xmlns:a16="http://schemas.microsoft.com/office/drawing/2014/main" id="{588A450E-B01C-48C1-98FB-F187B72D16D9}"/>
                    </a:ext>
                  </a:extLst>
                </p:cNvPr>
                <p:cNvSpPr>
                  <a:spLocks noChangeShapeType="1"/>
                </p:cNvSpPr>
                <p:nvPr/>
              </p:nvSpPr>
              <p:spPr bwMode="auto">
                <a:xfrm flipV="1">
                  <a:off x="1413"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5679" name="Line 79">
                <a:extLst>
                  <a:ext uri="{FF2B5EF4-FFF2-40B4-BE49-F238E27FC236}">
                    <a16:creationId xmlns:a16="http://schemas.microsoft.com/office/drawing/2014/main" id="{5CAA11D2-7AD8-4237-99CD-1261979EE563}"/>
                  </a:ext>
                </a:extLst>
              </p:cNvPr>
              <p:cNvSpPr>
                <a:spLocks noChangeShapeType="1"/>
              </p:cNvSpPr>
              <p:nvPr/>
            </p:nvSpPr>
            <p:spPr bwMode="auto">
              <a:xfrm>
                <a:off x="1358" y="3566"/>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80" name="Line 80">
                <a:extLst>
                  <a:ext uri="{FF2B5EF4-FFF2-40B4-BE49-F238E27FC236}">
                    <a16:creationId xmlns:a16="http://schemas.microsoft.com/office/drawing/2014/main" id="{75635DC2-62D8-4B4A-B450-181E86DCCF87}"/>
                  </a:ext>
                </a:extLst>
              </p:cNvPr>
              <p:cNvSpPr>
                <a:spLocks noChangeShapeType="1"/>
              </p:cNvSpPr>
              <p:nvPr/>
            </p:nvSpPr>
            <p:spPr bwMode="auto">
              <a:xfrm flipV="1">
                <a:off x="1451" y="3564"/>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81" name="Group 81">
              <a:extLst>
                <a:ext uri="{FF2B5EF4-FFF2-40B4-BE49-F238E27FC236}">
                  <a16:creationId xmlns:a16="http://schemas.microsoft.com/office/drawing/2014/main" id="{37CB77B0-53D3-49F8-BF7D-7B47289CF083}"/>
                </a:ext>
              </a:extLst>
            </p:cNvPr>
            <p:cNvGrpSpPr>
              <a:grpSpLocks/>
            </p:cNvGrpSpPr>
            <p:nvPr/>
          </p:nvGrpSpPr>
          <p:grpSpPr bwMode="auto">
            <a:xfrm>
              <a:off x="2109" y="3565"/>
              <a:ext cx="93" cy="157"/>
              <a:chOff x="2109" y="3565"/>
              <a:chExt cx="93" cy="157"/>
            </a:xfrm>
          </p:grpSpPr>
          <p:grpSp>
            <p:nvGrpSpPr>
              <p:cNvPr id="25682" name="Group 82">
                <a:extLst>
                  <a:ext uri="{FF2B5EF4-FFF2-40B4-BE49-F238E27FC236}">
                    <a16:creationId xmlns:a16="http://schemas.microsoft.com/office/drawing/2014/main" id="{54ACAD4A-36F2-4953-992A-ACFD0A1861AC}"/>
                  </a:ext>
                </a:extLst>
              </p:cNvPr>
              <p:cNvGrpSpPr>
                <a:grpSpLocks/>
              </p:cNvGrpSpPr>
              <p:nvPr/>
            </p:nvGrpSpPr>
            <p:grpSpPr bwMode="auto">
              <a:xfrm>
                <a:off x="2109" y="3632"/>
                <a:ext cx="90" cy="90"/>
                <a:chOff x="2109" y="3632"/>
                <a:chExt cx="90" cy="90"/>
              </a:xfrm>
            </p:grpSpPr>
            <p:sp>
              <p:nvSpPr>
                <p:cNvPr id="25683" name="Oval 83">
                  <a:extLst>
                    <a:ext uri="{FF2B5EF4-FFF2-40B4-BE49-F238E27FC236}">
                      <a16:creationId xmlns:a16="http://schemas.microsoft.com/office/drawing/2014/main" id="{06325E63-851F-48CE-AA7C-218442554E6A}"/>
                    </a:ext>
                  </a:extLst>
                </p:cNvPr>
                <p:cNvSpPr>
                  <a:spLocks noChangeArrowheads="1"/>
                </p:cNvSpPr>
                <p:nvPr/>
              </p:nvSpPr>
              <p:spPr bwMode="auto">
                <a:xfrm>
                  <a:off x="2109"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84" name="Line 84">
                  <a:extLst>
                    <a:ext uri="{FF2B5EF4-FFF2-40B4-BE49-F238E27FC236}">
                      <a16:creationId xmlns:a16="http://schemas.microsoft.com/office/drawing/2014/main" id="{697ADA30-A570-4C47-9176-04964C6831B3}"/>
                    </a:ext>
                  </a:extLst>
                </p:cNvPr>
                <p:cNvSpPr>
                  <a:spLocks noChangeShapeType="1"/>
                </p:cNvSpPr>
                <p:nvPr/>
              </p:nvSpPr>
              <p:spPr bwMode="auto">
                <a:xfrm flipV="1">
                  <a:off x="2164"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5685" name="Line 85">
                <a:extLst>
                  <a:ext uri="{FF2B5EF4-FFF2-40B4-BE49-F238E27FC236}">
                    <a16:creationId xmlns:a16="http://schemas.microsoft.com/office/drawing/2014/main" id="{F5BC05BB-4B4F-42BE-8422-81696D1F1D73}"/>
                  </a:ext>
                </a:extLst>
              </p:cNvPr>
              <p:cNvSpPr>
                <a:spLocks noChangeShapeType="1"/>
              </p:cNvSpPr>
              <p:nvPr/>
            </p:nvSpPr>
            <p:spPr bwMode="auto">
              <a:xfrm>
                <a:off x="2109" y="3566"/>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86" name="Line 86">
                <a:extLst>
                  <a:ext uri="{FF2B5EF4-FFF2-40B4-BE49-F238E27FC236}">
                    <a16:creationId xmlns:a16="http://schemas.microsoft.com/office/drawing/2014/main" id="{55F387D0-28A7-48B2-A3FC-E49B77D937C4}"/>
                  </a:ext>
                </a:extLst>
              </p:cNvPr>
              <p:cNvSpPr>
                <a:spLocks noChangeShapeType="1"/>
              </p:cNvSpPr>
              <p:nvPr/>
            </p:nvSpPr>
            <p:spPr bwMode="auto">
              <a:xfrm flipV="1">
                <a:off x="2202" y="3564"/>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87" name="Group 87">
              <a:extLst>
                <a:ext uri="{FF2B5EF4-FFF2-40B4-BE49-F238E27FC236}">
                  <a16:creationId xmlns:a16="http://schemas.microsoft.com/office/drawing/2014/main" id="{0A6DFCF8-9078-4037-BE2D-0A6A0CF9B07F}"/>
                </a:ext>
              </a:extLst>
            </p:cNvPr>
            <p:cNvGrpSpPr>
              <a:grpSpLocks/>
            </p:cNvGrpSpPr>
            <p:nvPr/>
          </p:nvGrpSpPr>
          <p:grpSpPr bwMode="auto">
            <a:xfrm>
              <a:off x="3263" y="3565"/>
              <a:ext cx="93" cy="157"/>
              <a:chOff x="3263" y="3565"/>
              <a:chExt cx="93" cy="157"/>
            </a:xfrm>
          </p:grpSpPr>
          <p:grpSp>
            <p:nvGrpSpPr>
              <p:cNvPr id="25688" name="Group 88">
                <a:extLst>
                  <a:ext uri="{FF2B5EF4-FFF2-40B4-BE49-F238E27FC236}">
                    <a16:creationId xmlns:a16="http://schemas.microsoft.com/office/drawing/2014/main" id="{FC62C959-0A9C-4700-BB68-4B7EB5756966}"/>
                  </a:ext>
                </a:extLst>
              </p:cNvPr>
              <p:cNvGrpSpPr>
                <a:grpSpLocks/>
              </p:cNvGrpSpPr>
              <p:nvPr/>
            </p:nvGrpSpPr>
            <p:grpSpPr bwMode="auto">
              <a:xfrm>
                <a:off x="3263" y="3632"/>
                <a:ext cx="90" cy="90"/>
                <a:chOff x="3263" y="3632"/>
                <a:chExt cx="90" cy="90"/>
              </a:xfrm>
            </p:grpSpPr>
            <p:sp>
              <p:nvSpPr>
                <p:cNvPr id="25689" name="Oval 89">
                  <a:extLst>
                    <a:ext uri="{FF2B5EF4-FFF2-40B4-BE49-F238E27FC236}">
                      <a16:creationId xmlns:a16="http://schemas.microsoft.com/office/drawing/2014/main" id="{9C4EA8C4-C25F-4B33-943C-333D79D648DC}"/>
                    </a:ext>
                  </a:extLst>
                </p:cNvPr>
                <p:cNvSpPr>
                  <a:spLocks noChangeArrowheads="1"/>
                </p:cNvSpPr>
                <p:nvPr/>
              </p:nvSpPr>
              <p:spPr bwMode="auto">
                <a:xfrm>
                  <a:off x="3263"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90" name="Line 90">
                  <a:extLst>
                    <a:ext uri="{FF2B5EF4-FFF2-40B4-BE49-F238E27FC236}">
                      <a16:creationId xmlns:a16="http://schemas.microsoft.com/office/drawing/2014/main" id="{56CD08FE-29DC-4986-BFE6-924DC1768FB1}"/>
                    </a:ext>
                  </a:extLst>
                </p:cNvPr>
                <p:cNvSpPr>
                  <a:spLocks noChangeShapeType="1"/>
                </p:cNvSpPr>
                <p:nvPr/>
              </p:nvSpPr>
              <p:spPr bwMode="auto">
                <a:xfrm flipV="1">
                  <a:off x="3318"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5691" name="Line 91">
                <a:extLst>
                  <a:ext uri="{FF2B5EF4-FFF2-40B4-BE49-F238E27FC236}">
                    <a16:creationId xmlns:a16="http://schemas.microsoft.com/office/drawing/2014/main" id="{ABD41F68-B1D1-41B3-8CCE-8F470D4817B6}"/>
                  </a:ext>
                </a:extLst>
              </p:cNvPr>
              <p:cNvSpPr>
                <a:spLocks noChangeShapeType="1"/>
              </p:cNvSpPr>
              <p:nvPr/>
            </p:nvSpPr>
            <p:spPr bwMode="auto">
              <a:xfrm>
                <a:off x="3263" y="3566"/>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92" name="Line 92">
                <a:extLst>
                  <a:ext uri="{FF2B5EF4-FFF2-40B4-BE49-F238E27FC236}">
                    <a16:creationId xmlns:a16="http://schemas.microsoft.com/office/drawing/2014/main" id="{E2E95780-CDF6-45E7-BB56-7CFDA786480F}"/>
                  </a:ext>
                </a:extLst>
              </p:cNvPr>
              <p:cNvSpPr>
                <a:spLocks noChangeShapeType="1"/>
              </p:cNvSpPr>
              <p:nvPr/>
            </p:nvSpPr>
            <p:spPr bwMode="auto">
              <a:xfrm flipV="1">
                <a:off x="3356" y="3564"/>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93" name="Group 93">
              <a:extLst>
                <a:ext uri="{FF2B5EF4-FFF2-40B4-BE49-F238E27FC236}">
                  <a16:creationId xmlns:a16="http://schemas.microsoft.com/office/drawing/2014/main" id="{33161B18-865E-4A2F-8F82-9CB4338C2581}"/>
                </a:ext>
              </a:extLst>
            </p:cNvPr>
            <p:cNvGrpSpPr>
              <a:grpSpLocks/>
            </p:cNvGrpSpPr>
            <p:nvPr/>
          </p:nvGrpSpPr>
          <p:grpSpPr bwMode="auto">
            <a:xfrm>
              <a:off x="4014" y="3565"/>
              <a:ext cx="93" cy="157"/>
              <a:chOff x="4014" y="3565"/>
              <a:chExt cx="93" cy="157"/>
            </a:xfrm>
          </p:grpSpPr>
          <p:grpSp>
            <p:nvGrpSpPr>
              <p:cNvPr id="25694" name="Group 94">
                <a:extLst>
                  <a:ext uri="{FF2B5EF4-FFF2-40B4-BE49-F238E27FC236}">
                    <a16:creationId xmlns:a16="http://schemas.microsoft.com/office/drawing/2014/main" id="{D9DDC04F-4005-4FA5-B883-3F5F8947D1F7}"/>
                  </a:ext>
                </a:extLst>
              </p:cNvPr>
              <p:cNvGrpSpPr>
                <a:grpSpLocks/>
              </p:cNvGrpSpPr>
              <p:nvPr/>
            </p:nvGrpSpPr>
            <p:grpSpPr bwMode="auto">
              <a:xfrm>
                <a:off x="4014" y="3632"/>
                <a:ext cx="90" cy="90"/>
                <a:chOff x="4014" y="3632"/>
                <a:chExt cx="90" cy="90"/>
              </a:xfrm>
            </p:grpSpPr>
            <p:sp>
              <p:nvSpPr>
                <p:cNvPr id="25695" name="Oval 95">
                  <a:extLst>
                    <a:ext uri="{FF2B5EF4-FFF2-40B4-BE49-F238E27FC236}">
                      <a16:creationId xmlns:a16="http://schemas.microsoft.com/office/drawing/2014/main" id="{2389F24C-4A4E-4686-9A70-8A3948233D7A}"/>
                    </a:ext>
                  </a:extLst>
                </p:cNvPr>
                <p:cNvSpPr>
                  <a:spLocks noChangeArrowheads="1"/>
                </p:cNvSpPr>
                <p:nvPr/>
              </p:nvSpPr>
              <p:spPr bwMode="auto">
                <a:xfrm>
                  <a:off x="4014"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696" name="Line 96">
                  <a:extLst>
                    <a:ext uri="{FF2B5EF4-FFF2-40B4-BE49-F238E27FC236}">
                      <a16:creationId xmlns:a16="http://schemas.microsoft.com/office/drawing/2014/main" id="{D82B9F3C-0EF0-4619-9425-1EA257B54866}"/>
                    </a:ext>
                  </a:extLst>
                </p:cNvPr>
                <p:cNvSpPr>
                  <a:spLocks noChangeShapeType="1"/>
                </p:cNvSpPr>
                <p:nvPr/>
              </p:nvSpPr>
              <p:spPr bwMode="auto">
                <a:xfrm flipV="1">
                  <a:off x="4069"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5697" name="Line 97">
                <a:extLst>
                  <a:ext uri="{FF2B5EF4-FFF2-40B4-BE49-F238E27FC236}">
                    <a16:creationId xmlns:a16="http://schemas.microsoft.com/office/drawing/2014/main" id="{5569622C-3563-4E63-9EDE-E42F17ECC4E6}"/>
                  </a:ext>
                </a:extLst>
              </p:cNvPr>
              <p:cNvSpPr>
                <a:spLocks noChangeShapeType="1"/>
              </p:cNvSpPr>
              <p:nvPr/>
            </p:nvSpPr>
            <p:spPr bwMode="auto">
              <a:xfrm>
                <a:off x="4014" y="3566"/>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698" name="Line 98">
                <a:extLst>
                  <a:ext uri="{FF2B5EF4-FFF2-40B4-BE49-F238E27FC236}">
                    <a16:creationId xmlns:a16="http://schemas.microsoft.com/office/drawing/2014/main" id="{849EA53B-7F64-4918-8B8F-1941CB3CDB91}"/>
                  </a:ext>
                </a:extLst>
              </p:cNvPr>
              <p:cNvSpPr>
                <a:spLocks noChangeShapeType="1"/>
              </p:cNvSpPr>
              <p:nvPr/>
            </p:nvSpPr>
            <p:spPr bwMode="auto">
              <a:xfrm flipV="1">
                <a:off x="4107" y="3564"/>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699" name="Group 99">
              <a:extLst>
                <a:ext uri="{FF2B5EF4-FFF2-40B4-BE49-F238E27FC236}">
                  <a16:creationId xmlns:a16="http://schemas.microsoft.com/office/drawing/2014/main" id="{EAABF13A-0555-4FF9-B8F1-57BFA621612F}"/>
                </a:ext>
              </a:extLst>
            </p:cNvPr>
            <p:cNvGrpSpPr>
              <a:grpSpLocks/>
            </p:cNvGrpSpPr>
            <p:nvPr/>
          </p:nvGrpSpPr>
          <p:grpSpPr bwMode="auto">
            <a:xfrm>
              <a:off x="4420" y="3565"/>
              <a:ext cx="93" cy="157"/>
              <a:chOff x="4420" y="3565"/>
              <a:chExt cx="93" cy="157"/>
            </a:xfrm>
          </p:grpSpPr>
          <p:grpSp>
            <p:nvGrpSpPr>
              <p:cNvPr id="25700" name="Group 100">
                <a:extLst>
                  <a:ext uri="{FF2B5EF4-FFF2-40B4-BE49-F238E27FC236}">
                    <a16:creationId xmlns:a16="http://schemas.microsoft.com/office/drawing/2014/main" id="{1D8485F6-A2A2-4341-BB4E-CA5A639BECF4}"/>
                  </a:ext>
                </a:extLst>
              </p:cNvPr>
              <p:cNvGrpSpPr>
                <a:grpSpLocks/>
              </p:cNvGrpSpPr>
              <p:nvPr/>
            </p:nvGrpSpPr>
            <p:grpSpPr bwMode="auto">
              <a:xfrm>
                <a:off x="4420" y="3632"/>
                <a:ext cx="90" cy="90"/>
                <a:chOff x="4420" y="3632"/>
                <a:chExt cx="90" cy="90"/>
              </a:xfrm>
            </p:grpSpPr>
            <p:sp>
              <p:nvSpPr>
                <p:cNvPr id="25701" name="Oval 101">
                  <a:extLst>
                    <a:ext uri="{FF2B5EF4-FFF2-40B4-BE49-F238E27FC236}">
                      <a16:creationId xmlns:a16="http://schemas.microsoft.com/office/drawing/2014/main" id="{0C1A97C3-A209-40BA-AD1C-718213FC0FA3}"/>
                    </a:ext>
                  </a:extLst>
                </p:cNvPr>
                <p:cNvSpPr>
                  <a:spLocks noChangeArrowheads="1"/>
                </p:cNvSpPr>
                <p:nvPr/>
              </p:nvSpPr>
              <p:spPr bwMode="auto">
                <a:xfrm>
                  <a:off x="4420"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702" name="Line 102">
                  <a:extLst>
                    <a:ext uri="{FF2B5EF4-FFF2-40B4-BE49-F238E27FC236}">
                      <a16:creationId xmlns:a16="http://schemas.microsoft.com/office/drawing/2014/main" id="{A3A5D63A-C340-4122-805D-D8B3AB693FEA}"/>
                    </a:ext>
                  </a:extLst>
                </p:cNvPr>
                <p:cNvSpPr>
                  <a:spLocks noChangeShapeType="1"/>
                </p:cNvSpPr>
                <p:nvPr/>
              </p:nvSpPr>
              <p:spPr bwMode="auto">
                <a:xfrm flipV="1">
                  <a:off x="4475"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5703" name="Line 103">
                <a:extLst>
                  <a:ext uri="{FF2B5EF4-FFF2-40B4-BE49-F238E27FC236}">
                    <a16:creationId xmlns:a16="http://schemas.microsoft.com/office/drawing/2014/main" id="{308907A6-109B-496F-AB44-E61A5E6EB63F}"/>
                  </a:ext>
                </a:extLst>
              </p:cNvPr>
              <p:cNvSpPr>
                <a:spLocks noChangeShapeType="1"/>
              </p:cNvSpPr>
              <p:nvPr/>
            </p:nvSpPr>
            <p:spPr bwMode="auto">
              <a:xfrm>
                <a:off x="4420" y="3566"/>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704" name="Line 104">
                <a:extLst>
                  <a:ext uri="{FF2B5EF4-FFF2-40B4-BE49-F238E27FC236}">
                    <a16:creationId xmlns:a16="http://schemas.microsoft.com/office/drawing/2014/main" id="{D01E2C6F-B7B6-48C7-B038-5C991B0691FA}"/>
                  </a:ext>
                </a:extLst>
              </p:cNvPr>
              <p:cNvSpPr>
                <a:spLocks noChangeShapeType="1"/>
              </p:cNvSpPr>
              <p:nvPr/>
            </p:nvSpPr>
            <p:spPr bwMode="auto">
              <a:xfrm flipV="1">
                <a:off x="4513" y="3564"/>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5705" name="Group 105">
              <a:extLst>
                <a:ext uri="{FF2B5EF4-FFF2-40B4-BE49-F238E27FC236}">
                  <a16:creationId xmlns:a16="http://schemas.microsoft.com/office/drawing/2014/main" id="{7F0D9A1B-3CAA-46DA-81F6-937B47F637B9}"/>
                </a:ext>
              </a:extLst>
            </p:cNvPr>
            <p:cNvGrpSpPr>
              <a:grpSpLocks/>
            </p:cNvGrpSpPr>
            <p:nvPr/>
          </p:nvGrpSpPr>
          <p:grpSpPr bwMode="auto">
            <a:xfrm>
              <a:off x="2515" y="3565"/>
              <a:ext cx="93" cy="157"/>
              <a:chOff x="2515" y="3565"/>
              <a:chExt cx="93" cy="157"/>
            </a:xfrm>
          </p:grpSpPr>
          <p:grpSp>
            <p:nvGrpSpPr>
              <p:cNvPr id="25706" name="Group 106">
                <a:extLst>
                  <a:ext uri="{FF2B5EF4-FFF2-40B4-BE49-F238E27FC236}">
                    <a16:creationId xmlns:a16="http://schemas.microsoft.com/office/drawing/2014/main" id="{02AFF122-F165-4F12-9D4E-75AE4692EEA7}"/>
                  </a:ext>
                </a:extLst>
              </p:cNvPr>
              <p:cNvGrpSpPr>
                <a:grpSpLocks/>
              </p:cNvGrpSpPr>
              <p:nvPr/>
            </p:nvGrpSpPr>
            <p:grpSpPr bwMode="auto">
              <a:xfrm>
                <a:off x="2515" y="3632"/>
                <a:ext cx="90" cy="90"/>
                <a:chOff x="2515" y="3632"/>
                <a:chExt cx="90" cy="90"/>
              </a:xfrm>
            </p:grpSpPr>
            <p:sp>
              <p:nvSpPr>
                <p:cNvPr id="25707" name="Oval 107">
                  <a:extLst>
                    <a:ext uri="{FF2B5EF4-FFF2-40B4-BE49-F238E27FC236}">
                      <a16:creationId xmlns:a16="http://schemas.microsoft.com/office/drawing/2014/main" id="{713616BF-8BEF-40CD-879A-DA3BD6E1707B}"/>
                    </a:ext>
                  </a:extLst>
                </p:cNvPr>
                <p:cNvSpPr>
                  <a:spLocks noChangeArrowheads="1"/>
                </p:cNvSpPr>
                <p:nvPr/>
              </p:nvSpPr>
              <p:spPr bwMode="auto">
                <a:xfrm>
                  <a:off x="2515" y="3632"/>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5708" name="Line 108">
                  <a:extLst>
                    <a:ext uri="{FF2B5EF4-FFF2-40B4-BE49-F238E27FC236}">
                      <a16:creationId xmlns:a16="http://schemas.microsoft.com/office/drawing/2014/main" id="{EB907172-E084-457F-A365-4AF05F2D125C}"/>
                    </a:ext>
                  </a:extLst>
                </p:cNvPr>
                <p:cNvSpPr>
                  <a:spLocks noChangeShapeType="1"/>
                </p:cNvSpPr>
                <p:nvPr/>
              </p:nvSpPr>
              <p:spPr bwMode="auto">
                <a:xfrm flipV="1">
                  <a:off x="2570" y="3648"/>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5709" name="Line 109">
                <a:extLst>
                  <a:ext uri="{FF2B5EF4-FFF2-40B4-BE49-F238E27FC236}">
                    <a16:creationId xmlns:a16="http://schemas.microsoft.com/office/drawing/2014/main" id="{CC36FC30-170F-430F-9CB0-759F60D65BE0}"/>
                  </a:ext>
                </a:extLst>
              </p:cNvPr>
              <p:cNvSpPr>
                <a:spLocks noChangeShapeType="1"/>
              </p:cNvSpPr>
              <p:nvPr/>
            </p:nvSpPr>
            <p:spPr bwMode="auto">
              <a:xfrm>
                <a:off x="2515" y="3566"/>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5710" name="Line 110">
                <a:extLst>
                  <a:ext uri="{FF2B5EF4-FFF2-40B4-BE49-F238E27FC236}">
                    <a16:creationId xmlns:a16="http://schemas.microsoft.com/office/drawing/2014/main" id="{EF6685FA-83AC-49C1-83E2-56AE5C492C2F}"/>
                  </a:ext>
                </a:extLst>
              </p:cNvPr>
              <p:cNvSpPr>
                <a:spLocks noChangeShapeType="1"/>
              </p:cNvSpPr>
              <p:nvPr/>
            </p:nvSpPr>
            <p:spPr bwMode="auto">
              <a:xfrm flipV="1">
                <a:off x="2608" y="3564"/>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sp>
        <p:nvSpPr>
          <p:cNvPr id="25711" name="Rectangle 111">
            <a:extLst>
              <a:ext uri="{FF2B5EF4-FFF2-40B4-BE49-F238E27FC236}">
                <a16:creationId xmlns:a16="http://schemas.microsoft.com/office/drawing/2014/main" id="{38BB8911-1594-4B21-9620-04B26CD2E311}"/>
              </a:ext>
            </a:extLst>
          </p:cNvPr>
          <p:cNvSpPr>
            <a:spLocks noGrp="1" noChangeArrowheads="1"/>
          </p:cNvSpPr>
          <p:nvPr>
            <p:ph type="body" idx="4294967295"/>
          </p:nvPr>
        </p:nvSpPr>
        <p:spPr>
          <a:xfrm>
            <a:off x="838200" y="1447800"/>
            <a:ext cx="8116888" cy="2917825"/>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Métricas detalhadas do processo de software e da qualidade do produto são coletadas.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Tanto o processo como o produto de software são quantitativamente compreendidos e controlados.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86397DE4-267A-4FB2-BAE0-B088E35AF617}"/>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Nível 4</a:t>
            </a:r>
          </a:p>
        </p:txBody>
      </p:sp>
      <p:sp>
        <p:nvSpPr>
          <p:cNvPr id="26626" name="Rectangle 2">
            <a:extLst>
              <a:ext uri="{FF2B5EF4-FFF2-40B4-BE49-F238E27FC236}">
                <a16:creationId xmlns:a16="http://schemas.microsoft.com/office/drawing/2014/main" id="{BC53D15F-D841-46E6-9AE0-26CD77DBF48B}"/>
              </a:ext>
            </a:extLst>
          </p:cNvPr>
          <p:cNvSpPr>
            <a:spLocks noGrp="1" noChangeArrowheads="1"/>
          </p:cNvSpPr>
          <p:nvPr>
            <p:ph type="body" idx="4294967295"/>
          </p:nvPr>
        </p:nvSpPr>
        <p:spPr>
          <a:xfrm>
            <a:off x="838200" y="1447800"/>
            <a:ext cx="8116888" cy="4724400"/>
          </a:xfrm>
          <a:ln/>
        </p:spPr>
        <p:txBody>
          <a:bodyPr/>
          <a:lstStyle/>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A organização estabelece metas quantitativas de qualidade e produtividade para as atividades do processo e para os produtos produzidos são estabelecidas para cada projeto.</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Medidas de qualidade e produtividade são coletadas em todos os projetos como parte de um processo organizacional de medição e estabelecem uma base quantitativa para que os gerentes possam avaliar o progresso do desenvolvimento e a ocorrência de problemas.</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Os projetos melhoram o seu controle sobre os produtos e processos e a variância das medidas é diminuída.</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É estabelecido o controle estatístico de processos.</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Uma organização no nível 4 passa a ter uma gestão feita com bases quantitativas.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F04F811D-C872-4494-8872-BA6D0E378BEE}"/>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KPAs do Nível 4</a:t>
            </a:r>
          </a:p>
        </p:txBody>
      </p:sp>
      <p:sp>
        <p:nvSpPr>
          <p:cNvPr id="27650" name="Rectangle 2">
            <a:extLst>
              <a:ext uri="{FF2B5EF4-FFF2-40B4-BE49-F238E27FC236}">
                <a16:creationId xmlns:a16="http://schemas.microsoft.com/office/drawing/2014/main" id="{28F5D4D1-3F7A-444C-BBB1-9510B8EE4A99}"/>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Quantitativa dos Processos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da Qualidade de Software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B4656A37-84DB-4F19-9E58-ECDE69C0E468}"/>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CMM/CMMI: Histórico</a:t>
            </a:r>
          </a:p>
        </p:txBody>
      </p:sp>
      <p:sp>
        <p:nvSpPr>
          <p:cNvPr id="6146" name="Rectangle 2">
            <a:extLst>
              <a:ext uri="{FF2B5EF4-FFF2-40B4-BE49-F238E27FC236}">
                <a16:creationId xmlns:a16="http://schemas.microsoft.com/office/drawing/2014/main" id="{CD129596-2239-4E31-82FE-A1811011FA02}"/>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Na década de 1930, Walter </a:t>
            </a:r>
            <a:r>
              <a:rPr lang="pt-BR" altLang="pt-BR" dirty="0" err="1"/>
              <a:t>Shewhart</a:t>
            </a:r>
            <a:r>
              <a:rPr lang="pt-BR" altLang="pt-BR" dirty="0"/>
              <a:t> começou a trabalhar na melhoria de processos com os seus princípios de controle estatístico da qualidade [</a:t>
            </a:r>
            <a:r>
              <a:rPr lang="pt-BR" altLang="pt-BR" dirty="0" err="1"/>
              <a:t>Shewhart</a:t>
            </a:r>
            <a:r>
              <a:rPr lang="pt-BR" altLang="pt-BR" dirty="0"/>
              <a:t> 1931]. Esses princípios foram refinados por W. Edwards Deming [Deming 1986], Philip Crosby [Crosby 1979], e Joseph </a:t>
            </a:r>
            <a:r>
              <a:rPr lang="pt-BR" altLang="pt-BR" dirty="0" err="1"/>
              <a:t>Juran</a:t>
            </a:r>
            <a:r>
              <a:rPr lang="pt-BR" altLang="pt-BR" dirty="0"/>
              <a:t> [</a:t>
            </a:r>
            <a:r>
              <a:rPr lang="pt-BR" altLang="pt-BR" dirty="0" err="1"/>
              <a:t>Juran</a:t>
            </a:r>
            <a:r>
              <a:rPr lang="pt-BR" altLang="pt-BR" dirty="0"/>
              <a:t> 1988]. Watts Humphrey, Ron </a:t>
            </a:r>
            <a:r>
              <a:rPr lang="pt-BR" altLang="pt-BR" dirty="0" err="1"/>
              <a:t>Radice</a:t>
            </a:r>
            <a:r>
              <a:rPr lang="pt-BR" altLang="pt-BR" dirty="0"/>
              <a:t>, e outros estenderam esses princípios ainda mais e começaram a aplicá-los aos softwares em seus trabalhos na IBM e do SEI [Humphrey 1989]. O livro de Humphrey, Gerenciando o Processo de Software, fornece uma descrição dos princípios e conceitos básicos sobre os quais muitos dos </a:t>
            </a:r>
            <a:r>
              <a:rPr lang="pt-BR" altLang="pt-BR" dirty="0" err="1"/>
              <a:t>CMMs</a:t>
            </a:r>
            <a:r>
              <a:rPr lang="pt-BR" altLang="pt-BR" dirty="0"/>
              <a:t> se baseiam.[4]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8223D644-43D1-4602-A6B1-FD6FB0087CE7}"/>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Nível 5 (Otimizado)</a:t>
            </a:r>
          </a:p>
        </p:txBody>
      </p:sp>
      <p:sp>
        <p:nvSpPr>
          <p:cNvPr id="28674" name="Line 2">
            <a:extLst>
              <a:ext uri="{FF2B5EF4-FFF2-40B4-BE49-F238E27FC236}">
                <a16:creationId xmlns:a16="http://schemas.microsoft.com/office/drawing/2014/main" id="{F6A0505C-0D56-408E-8B1A-EA4CA5CF269E}"/>
              </a:ext>
            </a:extLst>
          </p:cNvPr>
          <p:cNvSpPr>
            <a:spLocks noChangeShapeType="1"/>
          </p:cNvSpPr>
          <p:nvPr/>
        </p:nvSpPr>
        <p:spPr bwMode="auto">
          <a:xfrm>
            <a:off x="971550" y="4075113"/>
            <a:ext cx="1223963" cy="1154112"/>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675" name="Text Box 3">
            <a:extLst>
              <a:ext uri="{FF2B5EF4-FFF2-40B4-BE49-F238E27FC236}">
                <a16:creationId xmlns:a16="http://schemas.microsoft.com/office/drawing/2014/main" id="{11C4BA86-AAF1-4B1B-9301-4C4578C2A946}"/>
              </a:ext>
            </a:extLst>
          </p:cNvPr>
          <p:cNvSpPr txBox="1">
            <a:spLocks noChangeArrowheads="1"/>
          </p:cNvSpPr>
          <p:nvPr/>
        </p:nvSpPr>
        <p:spPr bwMode="auto">
          <a:xfrm>
            <a:off x="107950" y="3716338"/>
            <a:ext cx="1101725"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2000" b="1">
                <a:solidFill>
                  <a:srgbClr val="FF0000"/>
                </a:solidFill>
                <a:latin typeface="Arial" panose="020B0604020202020204" pitchFamily="34" charset="0"/>
              </a:rPr>
              <a:t>entrada</a:t>
            </a:r>
          </a:p>
        </p:txBody>
      </p:sp>
      <p:sp>
        <p:nvSpPr>
          <p:cNvPr id="28676" name="Text Box 4">
            <a:extLst>
              <a:ext uri="{FF2B5EF4-FFF2-40B4-BE49-F238E27FC236}">
                <a16:creationId xmlns:a16="http://schemas.microsoft.com/office/drawing/2014/main" id="{82EEBA9C-A198-4227-82AD-4761FD6AF47A}"/>
              </a:ext>
            </a:extLst>
          </p:cNvPr>
          <p:cNvSpPr txBox="1">
            <a:spLocks noChangeArrowheads="1"/>
          </p:cNvSpPr>
          <p:nvPr/>
        </p:nvSpPr>
        <p:spPr bwMode="auto">
          <a:xfrm>
            <a:off x="7958138" y="3679825"/>
            <a:ext cx="8318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2000" b="1">
                <a:solidFill>
                  <a:srgbClr val="FF0000"/>
                </a:solidFill>
                <a:latin typeface="Arial" panose="020B0604020202020204" pitchFamily="34" charset="0"/>
              </a:rPr>
              <a:t>saída</a:t>
            </a:r>
          </a:p>
        </p:txBody>
      </p:sp>
      <p:sp>
        <p:nvSpPr>
          <p:cNvPr id="28677" name="Line 5">
            <a:extLst>
              <a:ext uri="{FF2B5EF4-FFF2-40B4-BE49-F238E27FC236}">
                <a16:creationId xmlns:a16="http://schemas.microsoft.com/office/drawing/2014/main" id="{66C62B11-E241-4EFC-A8E1-F73D4607F8FE}"/>
              </a:ext>
            </a:extLst>
          </p:cNvPr>
          <p:cNvSpPr>
            <a:spLocks noChangeShapeType="1"/>
          </p:cNvSpPr>
          <p:nvPr/>
        </p:nvSpPr>
        <p:spPr bwMode="auto">
          <a:xfrm>
            <a:off x="7380288" y="4076700"/>
            <a:ext cx="647700"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678" name="Line 6">
            <a:extLst>
              <a:ext uri="{FF2B5EF4-FFF2-40B4-BE49-F238E27FC236}">
                <a16:creationId xmlns:a16="http://schemas.microsoft.com/office/drawing/2014/main" id="{A7F32BA2-8B4A-4CEF-93D3-E0DB4AB61C98}"/>
              </a:ext>
            </a:extLst>
          </p:cNvPr>
          <p:cNvSpPr>
            <a:spLocks noChangeShapeType="1"/>
          </p:cNvSpPr>
          <p:nvPr/>
        </p:nvSpPr>
        <p:spPr bwMode="auto">
          <a:xfrm>
            <a:off x="1331913" y="5949950"/>
            <a:ext cx="6335712"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679" name="Line 7">
            <a:extLst>
              <a:ext uri="{FF2B5EF4-FFF2-40B4-BE49-F238E27FC236}">
                <a16:creationId xmlns:a16="http://schemas.microsoft.com/office/drawing/2014/main" id="{4E390441-34A1-42DA-B996-9FD9B6A69E1F}"/>
              </a:ext>
            </a:extLst>
          </p:cNvPr>
          <p:cNvSpPr>
            <a:spLocks noChangeShapeType="1"/>
          </p:cNvSpPr>
          <p:nvPr/>
        </p:nvSpPr>
        <p:spPr bwMode="auto">
          <a:xfrm flipV="1">
            <a:off x="1331913" y="4505325"/>
            <a:ext cx="1587" cy="14478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680" name="Line 8">
            <a:extLst>
              <a:ext uri="{FF2B5EF4-FFF2-40B4-BE49-F238E27FC236}">
                <a16:creationId xmlns:a16="http://schemas.microsoft.com/office/drawing/2014/main" id="{290ED3CC-1EC4-4AE3-A4B3-E046383E9E4A}"/>
              </a:ext>
            </a:extLst>
          </p:cNvPr>
          <p:cNvSpPr>
            <a:spLocks noChangeShapeType="1"/>
          </p:cNvSpPr>
          <p:nvPr/>
        </p:nvSpPr>
        <p:spPr bwMode="auto">
          <a:xfrm flipV="1">
            <a:off x="4500563" y="4362450"/>
            <a:ext cx="1587" cy="159067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681" name="Line 9">
            <a:extLst>
              <a:ext uri="{FF2B5EF4-FFF2-40B4-BE49-F238E27FC236}">
                <a16:creationId xmlns:a16="http://schemas.microsoft.com/office/drawing/2014/main" id="{D4E36034-7DD5-4B1C-87D9-B3B4862890B8}"/>
              </a:ext>
            </a:extLst>
          </p:cNvPr>
          <p:cNvSpPr>
            <a:spLocks noChangeShapeType="1"/>
          </p:cNvSpPr>
          <p:nvPr/>
        </p:nvSpPr>
        <p:spPr bwMode="auto">
          <a:xfrm flipV="1">
            <a:off x="6011863" y="4073525"/>
            <a:ext cx="1587" cy="18796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682" name="Line 10">
            <a:extLst>
              <a:ext uri="{FF2B5EF4-FFF2-40B4-BE49-F238E27FC236}">
                <a16:creationId xmlns:a16="http://schemas.microsoft.com/office/drawing/2014/main" id="{7714683E-AC99-4CC0-8699-5FA5D0C1BD65}"/>
              </a:ext>
            </a:extLst>
          </p:cNvPr>
          <p:cNvSpPr>
            <a:spLocks noChangeShapeType="1"/>
          </p:cNvSpPr>
          <p:nvPr/>
        </p:nvSpPr>
        <p:spPr bwMode="auto">
          <a:xfrm flipV="1">
            <a:off x="7667625" y="4073525"/>
            <a:ext cx="1588" cy="187960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683" name="Line 11">
            <a:extLst>
              <a:ext uri="{FF2B5EF4-FFF2-40B4-BE49-F238E27FC236}">
                <a16:creationId xmlns:a16="http://schemas.microsoft.com/office/drawing/2014/main" id="{8D496510-5CA4-40E9-A5AB-6DDFA39AC264}"/>
              </a:ext>
            </a:extLst>
          </p:cNvPr>
          <p:cNvSpPr>
            <a:spLocks noChangeShapeType="1"/>
          </p:cNvSpPr>
          <p:nvPr/>
        </p:nvSpPr>
        <p:spPr bwMode="auto">
          <a:xfrm>
            <a:off x="2674938" y="4076700"/>
            <a:ext cx="360362"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684" name="Line 12">
            <a:extLst>
              <a:ext uri="{FF2B5EF4-FFF2-40B4-BE49-F238E27FC236}">
                <a16:creationId xmlns:a16="http://schemas.microsoft.com/office/drawing/2014/main" id="{C44A3378-6B91-442A-B3A5-38957E1F2552}"/>
              </a:ext>
            </a:extLst>
          </p:cNvPr>
          <p:cNvSpPr>
            <a:spLocks noChangeShapeType="1"/>
          </p:cNvSpPr>
          <p:nvPr/>
        </p:nvSpPr>
        <p:spPr bwMode="auto">
          <a:xfrm flipV="1">
            <a:off x="3563938" y="4073525"/>
            <a:ext cx="1127125" cy="1158875"/>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685" name="Line 13">
            <a:extLst>
              <a:ext uri="{FF2B5EF4-FFF2-40B4-BE49-F238E27FC236}">
                <a16:creationId xmlns:a16="http://schemas.microsoft.com/office/drawing/2014/main" id="{3A817480-BDC7-41DF-BC6B-6DF3AF58C9BA}"/>
              </a:ext>
            </a:extLst>
          </p:cNvPr>
          <p:cNvSpPr>
            <a:spLocks noChangeShapeType="1"/>
          </p:cNvSpPr>
          <p:nvPr/>
        </p:nvSpPr>
        <p:spPr bwMode="auto">
          <a:xfrm>
            <a:off x="5843588" y="4076700"/>
            <a:ext cx="360362" cy="1588"/>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nvGrpSpPr>
          <p:cNvPr id="28686" name="Group 14">
            <a:extLst>
              <a:ext uri="{FF2B5EF4-FFF2-40B4-BE49-F238E27FC236}">
                <a16:creationId xmlns:a16="http://schemas.microsoft.com/office/drawing/2014/main" id="{454CC632-7D71-4551-BBAF-24508AD977DD}"/>
              </a:ext>
            </a:extLst>
          </p:cNvPr>
          <p:cNvGrpSpPr>
            <a:grpSpLocks/>
          </p:cNvGrpSpPr>
          <p:nvPr/>
        </p:nvGrpSpPr>
        <p:grpSpPr bwMode="auto">
          <a:xfrm>
            <a:off x="1227138" y="5829300"/>
            <a:ext cx="214312" cy="214313"/>
            <a:chOff x="773" y="3672"/>
            <a:chExt cx="135" cy="135"/>
          </a:xfrm>
        </p:grpSpPr>
        <p:sp>
          <p:nvSpPr>
            <p:cNvPr id="28687" name="Oval 15">
              <a:extLst>
                <a:ext uri="{FF2B5EF4-FFF2-40B4-BE49-F238E27FC236}">
                  <a16:creationId xmlns:a16="http://schemas.microsoft.com/office/drawing/2014/main" id="{535EA633-E669-48E1-A387-84BFECD1FF02}"/>
                </a:ext>
              </a:extLst>
            </p:cNvPr>
            <p:cNvSpPr>
              <a:spLocks noChangeArrowheads="1"/>
            </p:cNvSpPr>
            <p:nvPr/>
          </p:nvSpPr>
          <p:spPr bwMode="auto">
            <a:xfrm>
              <a:off x="773"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688" name="Line 16">
              <a:extLst>
                <a:ext uri="{FF2B5EF4-FFF2-40B4-BE49-F238E27FC236}">
                  <a16:creationId xmlns:a16="http://schemas.microsoft.com/office/drawing/2014/main" id="{6B202C86-57CB-497E-BE99-0E2367F21E6C}"/>
                </a:ext>
              </a:extLst>
            </p:cNvPr>
            <p:cNvSpPr>
              <a:spLocks noChangeShapeType="1"/>
            </p:cNvSpPr>
            <p:nvPr/>
          </p:nvSpPr>
          <p:spPr bwMode="auto">
            <a:xfrm flipV="1">
              <a:off x="855"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8689" name="Group 17">
            <a:extLst>
              <a:ext uri="{FF2B5EF4-FFF2-40B4-BE49-F238E27FC236}">
                <a16:creationId xmlns:a16="http://schemas.microsoft.com/office/drawing/2014/main" id="{57152B11-5954-4D03-B425-C2966402F3C2}"/>
              </a:ext>
            </a:extLst>
          </p:cNvPr>
          <p:cNvGrpSpPr>
            <a:grpSpLocks/>
          </p:cNvGrpSpPr>
          <p:nvPr/>
        </p:nvGrpSpPr>
        <p:grpSpPr bwMode="auto">
          <a:xfrm>
            <a:off x="4395788" y="5829300"/>
            <a:ext cx="214312" cy="214313"/>
            <a:chOff x="2769" y="3672"/>
            <a:chExt cx="135" cy="135"/>
          </a:xfrm>
        </p:grpSpPr>
        <p:sp>
          <p:nvSpPr>
            <p:cNvPr id="28690" name="Oval 18">
              <a:extLst>
                <a:ext uri="{FF2B5EF4-FFF2-40B4-BE49-F238E27FC236}">
                  <a16:creationId xmlns:a16="http://schemas.microsoft.com/office/drawing/2014/main" id="{31EEBC01-DDF7-4CEA-A03A-9EE7171C04FC}"/>
                </a:ext>
              </a:extLst>
            </p:cNvPr>
            <p:cNvSpPr>
              <a:spLocks noChangeArrowheads="1"/>
            </p:cNvSpPr>
            <p:nvPr/>
          </p:nvSpPr>
          <p:spPr bwMode="auto">
            <a:xfrm>
              <a:off x="2769"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691" name="Line 19">
              <a:extLst>
                <a:ext uri="{FF2B5EF4-FFF2-40B4-BE49-F238E27FC236}">
                  <a16:creationId xmlns:a16="http://schemas.microsoft.com/office/drawing/2014/main" id="{1AAFC7C0-57A5-4EA5-BC30-C10E3A176349}"/>
                </a:ext>
              </a:extLst>
            </p:cNvPr>
            <p:cNvSpPr>
              <a:spLocks noChangeShapeType="1"/>
            </p:cNvSpPr>
            <p:nvPr/>
          </p:nvSpPr>
          <p:spPr bwMode="auto">
            <a:xfrm flipV="1">
              <a:off x="2851"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8692" name="Group 20">
            <a:extLst>
              <a:ext uri="{FF2B5EF4-FFF2-40B4-BE49-F238E27FC236}">
                <a16:creationId xmlns:a16="http://schemas.microsoft.com/office/drawing/2014/main" id="{6FE7E802-63A5-4021-A1A2-F5073258CA39}"/>
              </a:ext>
            </a:extLst>
          </p:cNvPr>
          <p:cNvGrpSpPr>
            <a:grpSpLocks/>
          </p:cNvGrpSpPr>
          <p:nvPr/>
        </p:nvGrpSpPr>
        <p:grpSpPr bwMode="auto">
          <a:xfrm>
            <a:off x="5908675" y="5829300"/>
            <a:ext cx="214313" cy="214313"/>
            <a:chOff x="3722" y="3672"/>
            <a:chExt cx="135" cy="135"/>
          </a:xfrm>
        </p:grpSpPr>
        <p:sp>
          <p:nvSpPr>
            <p:cNvPr id="28693" name="Oval 21">
              <a:extLst>
                <a:ext uri="{FF2B5EF4-FFF2-40B4-BE49-F238E27FC236}">
                  <a16:creationId xmlns:a16="http://schemas.microsoft.com/office/drawing/2014/main" id="{F77230EB-B4FB-4EF1-9C30-972C93673BFD}"/>
                </a:ext>
              </a:extLst>
            </p:cNvPr>
            <p:cNvSpPr>
              <a:spLocks noChangeArrowheads="1"/>
            </p:cNvSpPr>
            <p:nvPr/>
          </p:nvSpPr>
          <p:spPr bwMode="auto">
            <a:xfrm>
              <a:off x="3722"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694" name="Line 22">
              <a:extLst>
                <a:ext uri="{FF2B5EF4-FFF2-40B4-BE49-F238E27FC236}">
                  <a16:creationId xmlns:a16="http://schemas.microsoft.com/office/drawing/2014/main" id="{EFEFD656-38BD-4955-A01E-F67BDFBA12E0}"/>
                </a:ext>
              </a:extLst>
            </p:cNvPr>
            <p:cNvSpPr>
              <a:spLocks noChangeShapeType="1"/>
            </p:cNvSpPr>
            <p:nvPr/>
          </p:nvSpPr>
          <p:spPr bwMode="auto">
            <a:xfrm flipV="1">
              <a:off x="3804"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8695" name="Group 23">
            <a:extLst>
              <a:ext uri="{FF2B5EF4-FFF2-40B4-BE49-F238E27FC236}">
                <a16:creationId xmlns:a16="http://schemas.microsoft.com/office/drawing/2014/main" id="{F2023CF6-51D2-4DB1-BF0E-0651A47DBF3A}"/>
              </a:ext>
            </a:extLst>
          </p:cNvPr>
          <p:cNvGrpSpPr>
            <a:grpSpLocks/>
          </p:cNvGrpSpPr>
          <p:nvPr/>
        </p:nvGrpSpPr>
        <p:grpSpPr bwMode="auto">
          <a:xfrm>
            <a:off x="7564438" y="5829300"/>
            <a:ext cx="214312" cy="214313"/>
            <a:chOff x="4765" y="3672"/>
            <a:chExt cx="135" cy="135"/>
          </a:xfrm>
        </p:grpSpPr>
        <p:sp>
          <p:nvSpPr>
            <p:cNvPr id="28696" name="Oval 24">
              <a:extLst>
                <a:ext uri="{FF2B5EF4-FFF2-40B4-BE49-F238E27FC236}">
                  <a16:creationId xmlns:a16="http://schemas.microsoft.com/office/drawing/2014/main" id="{CFA73922-712F-4EA5-8C75-D125DB1F1C4A}"/>
                </a:ext>
              </a:extLst>
            </p:cNvPr>
            <p:cNvSpPr>
              <a:spLocks noChangeArrowheads="1"/>
            </p:cNvSpPr>
            <p:nvPr/>
          </p:nvSpPr>
          <p:spPr bwMode="auto">
            <a:xfrm>
              <a:off x="4765" y="3672"/>
              <a:ext cx="135" cy="135"/>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697" name="Line 25">
              <a:extLst>
                <a:ext uri="{FF2B5EF4-FFF2-40B4-BE49-F238E27FC236}">
                  <a16:creationId xmlns:a16="http://schemas.microsoft.com/office/drawing/2014/main" id="{C1A2E0A1-404A-4F4E-A1D4-0D760FDA9779}"/>
                </a:ext>
              </a:extLst>
            </p:cNvPr>
            <p:cNvSpPr>
              <a:spLocks noChangeShapeType="1"/>
            </p:cNvSpPr>
            <p:nvPr/>
          </p:nvSpPr>
          <p:spPr bwMode="auto">
            <a:xfrm flipV="1">
              <a:off x="4847" y="3697"/>
              <a:ext cx="26" cy="30"/>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8698" name="Group 26">
            <a:extLst>
              <a:ext uri="{FF2B5EF4-FFF2-40B4-BE49-F238E27FC236}">
                <a16:creationId xmlns:a16="http://schemas.microsoft.com/office/drawing/2014/main" id="{4C887E96-4B1E-4DCC-8AE8-C3191D4B907C}"/>
              </a:ext>
            </a:extLst>
          </p:cNvPr>
          <p:cNvGrpSpPr>
            <a:grpSpLocks/>
          </p:cNvGrpSpPr>
          <p:nvPr/>
        </p:nvGrpSpPr>
        <p:grpSpPr bwMode="auto">
          <a:xfrm>
            <a:off x="1474788" y="3789363"/>
            <a:ext cx="1222375" cy="750887"/>
            <a:chOff x="929" y="2387"/>
            <a:chExt cx="770" cy="473"/>
          </a:xfrm>
        </p:grpSpPr>
        <p:sp>
          <p:nvSpPr>
            <p:cNvPr id="28699" name="Rectangle 27">
              <a:extLst>
                <a:ext uri="{FF2B5EF4-FFF2-40B4-BE49-F238E27FC236}">
                  <a16:creationId xmlns:a16="http://schemas.microsoft.com/office/drawing/2014/main" id="{118B7DC6-C138-4BEB-86E3-F15007D83B05}"/>
                </a:ext>
              </a:extLst>
            </p:cNvPr>
            <p:cNvSpPr>
              <a:spLocks noChangeArrowheads="1"/>
            </p:cNvSpPr>
            <p:nvPr/>
          </p:nvSpPr>
          <p:spPr bwMode="auto">
            <a:xfrm>
              <a:off x="954" y="2387"/>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nvGrpSpPr>
            <p:cNvPr id="28700" name="Group 28">
              <a:extLst>
                <a:ext uri="{FF2B5EF4-FFF2-40B4-BE49-F238E27FC236}">
                  <a16:creationId xmlns:a16="http://schemas.microsoft.com/office/drawing/2014/main" id="{376C7E21-6C09-48AC-A93F-B8343D262BE5}"/>
                </a:ext>
              </a:extLst>
            </p:cNvPr>
            <p:cNvGrpSpPr>
              <a:grpSpLocks/>
            </p:cNvGrpSpPr>
            <p:nvPr/>
          </p:nvGrpSpPr>
          <p:grpSpPr bwMode="auto">
            <a:xfrm>
              <a:off x="929" y="2432"/>
              <a:ext cx="770" cy="226"/>
              <a:chOff x="929" y="2432"/>
              <a:chExt cx="770" cy="226"/>
            </a:xfrm>
          </p:grpSpPr>
          <p:sp>
            <p:nvSpPr>
              <p:cNvPr id="28701" name="Rectangle 29">
                <a:extLst>
                  <a:ext uri="{FF2B5EF4-FFF2-40B4-BE49-F238E27FC236}">
                    <a16:creationId xmlns:a16="http://schemas.microsoft.com/office/drawing/2014/main" id="{47893A62-1AB7-4BCB-8078-21562EF74D98}"/>
                  </a:ext>
                </a:extLst>
              </p:cNvPr>
              <p:cNvSpPr>
                <a:spLocks noChangeArrowheads="1"/>
              </p:cNvSpPr>
              <p:nvPr/>
            </p:nvSpPr>
            <p:spPr bwMode="auto">
              <a:xfrm>
                <a:off x="1020" y="2432"/>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02" name="Rectangle 30">
                <a:extLst>
                  <a:ext uri="{FF2B5EF4-FFF2-40B4-BE49-F238E27FC236}">
                    <a16:creationId xmlns:a16="http://schemas.microsoft.com/office/drawing/2014/main" id="{7CFEA8F9-460E-4097-8F0B-34FCBA582DFB}"/>
                  </a:ext>
                </a:extLst>
              </p:cNvPr>
              <p:cNvSpPr>
                <a:spLocks noChangeArrowheads="1"/>
              </p:cNvSpPr>
              <p:nvPr/>
            </p:nvSpPr>
            <p:spPr bwMode="auto">
              <a:xfrm>
                <a:off x="1383" y="2432"/>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03" name="Rectangle 31">
                <a:extLst>
                  <a:ext uri="{FF2B5EF4-FFF2-40B4-BE49-F238E27FC236}">
                    <a16:creationId xmlns:a16="http://schemas.microsoft.com/office/drawing/2014/main" id="{0971CA69-683C-4161-8C9C-B9AE5F079ED0}"/>
                  </a:ext>
                </a:extLst>
              </p:cNvPr>
              <p:cNvSpPr>
                <a:spLocks noChangeArrowheads="1"/>
              </p:cNvSpPr>
              <p:nvPr/>
            </p:nvSpPr>
            <p:spPr bwMode="auto">
              <a:xfrm>
                <a:off x="1383" y="2568"/>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04" name="Rectangle 32">
                <a:extLst>
                  <a:ext uri="{FF2B5EF4-FFF2-40B4-BE49-F238E27FC236}">
                    <a16:creationId xmlns:a16="http://schemas.microsoft.com/office/drawing/2014/main" id="{71837BB5-78A6-4BF3-A301-E9D150875C59}"/>
                  </a:ext>
                </a:extLst>
              </p:cNvPr>
              <p:cNvSpPr>
                <a:spLocks noChangeArrowheads="1"/>
              </p:cNvSpPr>
              <p:nvPr/>
            </p:nvSpPr>
            <p:spPr bwMode="auto">
              <a:xfrm>
                <a:off x="1020" y="2568"/>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05" name="Line 33">
                <a:extLst>
                  <a:ext uri="{FF2B5EF4-FFF2-40B4-BE49-F238E27FC236}">
                    <a16:creationId xmlns:a16="http://schemas.microsoft.com/office/drawing/2014/main" id="{74B14D0A-1045-4DF5-A7F2-CAD4E1DE5E58}"/>
                  </a:ext>
                </a:extLst>
              </p:cNvPr>
              <p:cNvSpPr>
                <a:spLocks noChangeShapeType="1"/>
              </p:cNvSpPr>
              <p:nvPr/>
            </p:nvSpPr>
            <p:spPr bwMode="auto">
              <a:xfrm>
                <a:off x="929" y="2477"/>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06" name="Line 34">
                <a:extLst>
                  <a:ext uri="{FF2B5EF4-FFF2-40B4-BE49-F238E27FC236}">
                    <a16:creationId xmlns:a16="http://schemas.microsoft.com/office/drawing/2014/main" id="{74A1F160-CBBE-4A2D-A56F-C09AF5BFE0C0}"/>
                  </a:ext>
                </a:extLst>
              </p:cNvPr>
              <p:cNvSpPr>
                <a:spLocks noChangeShapeType="1"/>
              </p:cNvSpPr>
              <p:nvPr/>
            </p:nvSpPr>
            <p:spPr bwMode="auto">
              <a:xfrm>
                <a:off x="1564" y="2477"/>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07" name="Line 35">
                <a:extLst>
                  <a:ext uri="{FF2B5EF4-FFF2-40B4-BE49-F238E27FC236}">
                    <a16:creationId xmlns:a16="http://schemas.microsoft.com/office/drawing/2014/main" id="{5831C81C-594A-4A95-A0DC-C111B363AB59}"/>
                  </a:ext>
                </a:extLst>
              </p:cNvPr>
              <p:cNvSpPr>
                <a:spLocks noChangeShapeType="1"/>
              </p:cNvSpPr>
              <p:nvPr/>
            </p:nvSpPr>
            <p:spPr bwMode="auto">
              <a:xfrm>
                <a:off x="1226" y="2461"/>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08" name="Line 36">
                <a:extLst>
                  <a:ext uri="{FF2B5EF4-FFF2-40B4-BE49-F238E27FC236}">
                    <a16:creationId xmlns:a16="http://schemas.microsoft.com/office/drawing/2014/main" id="{E42A81F6-17A4-4C31-9023-55F0EF6269A4}"/>
                  </a:ext>
                </a:extLst>
              </p:cNvPr>
              <p:cNvSpPr>
                <a:spLocks noChangeShapeType="1"/>
              </p:cNvSpPr>
              <p:nvPr/>
            </p:nvSpPr>
            <p:spPr bwMode="auto">
              <a:xfrm flipV="1">
                <a:off x="1111" y="2475"/>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09" name="Line 37">
                <a:extLst>
                  <a:ext uri="{FF2B5EF4-FFF2-40B4-BE49-F238E27FC236}">
                    <a16:creationId xmlns:a16="http://schemas.microsoft.com/office/drawing/2014/main" id="{3198DE39-2CE3-44CA-989D-E9A2EAF9B395}"/>
                  </a:ext>
                </a:extLst>
              </p:cNvPr>
              <p:cNvSpPr>
                <a:spLocks noChangeShapeType="1"/>
              </p:cNvSpPr>
              <p:nvPr/>
            </p:nvSpPr>
            <p:spPr bwMode="auto">
              <a:xfrm flipV="1">
                <a:off x="1519" y="2475"/>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8710" name="Group 38">
              <a:extLst>
                <a:ext uri="{FF2B5EF4-FFF2-40B4-BE49-F238E27FC236}">
                  <a16:creationId xmlns:a16="http://schemas.microsoft.com/office/drawing/2014/main" id="{7E89EF1D-5E0E-46CA-8B13-715C1CF8DB89}"/>
                </a:ext>
              </a:extLst>
            </p:cNvPr>
            <p:cNvGrpSpPr>
              <a:grpSpLocks/>
            </p:cNvGrpSpPr>
            <p:nvPr/>
          </p:nvGrpSpPr>
          <p:grpSpPr bwMode="auto">
            <a:xfrm>
              <a:off x="1267" y="2703"/>
              <a:ext cx="93" cy="157"/>
              <a:chOff x="1267" y="2703"/>
              <a:chExt cx="93" cy="157"/>
            </a:xfrm>
          </p:grpSpPr>
          <p:grpSp>
            <p:nvGrpSpPr>
              <p:cNvPr id="28711" name="Group 39">
                <a:extLst>
                  <a:ext uri="{FF2B5EF4-FFF2-40B4-BE49-F238E27FC236}">
                    <a16:creationId xmlns:a16="http://schemas.microsoft.com/office/drawing/2014/main" id="{4B59F599-67B4-46A0-93A6-99E68C6F1772}"/>
                  </a:ext>
                </a:extLst>
              </p:cNvPr>
              <p:cNvGrpSpPr>
                <a:grpSpLocks/>
              </p:cNvGrpSpPr>
              <p:nvPr/>
            </p:nvGrpSpPr>
            <p:grpSpPr bwMode="auto">
              <a:xfrm>
                <a:off x="1267" y="2770"/>
                <a:ext cx="90" cy="90"/>
                <a:chOff x="1267" y="2770"/>
                <a:chExt cx="90" cy="90"/>
              </a:xfrm>
            </p:grpSpPr>
            <p:sp>
              <p:nvSpPr>
                <p:cNvPr id="28712" name="Oval 40">
                  <a:extLst>
                    <a:ext uri="{FF2B5EF4-FFF2-40B4-BE49-F238E27FC236}">
                      <a16:creationId xmlns:a16="http://schemas.microsoft.com/office/drawing/2014/main" id="{65693669-23FA-4AC8-8F3F-E06879956CAE}"/>
                    </a:ext>
                  </a:extLst>
                </p:cNvPr>
                <p:cNvSpPr>
                  <a:spLocks noChangeArrowheads="1"/>
                </p:cNvSpPr>
                <p:nvPr/>
              </p:nvSpPr>
              <p:spPr bwMode="auto">
                <a:xfrm>
                  <a:off x="1267" y="2770"/>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13" name="Line 41">
                  <a:extLst>
                    <a:ext uri="{FF2B5EF4-FFF2-40B4-BE49-F238E27FC236}">
                      <a16:creationId xmlns:a16="http://schemas.microsoft.com/office/drawing/2014/main" id="{39FD9359-0B30-404B-AC79-A094D9DFB6AD}"/>
                    </a:ext>
                  </a:extLst>
                </p:cNvPr>
                <p:cNvSpPr>
                  <a:spLocks noChangeShapeType="1"/>
                </p:cNvSpPr>
                <p:nvPr/>
              </p:nvSpPr>
              <p:spPr bwMode="auto">
                <a:xfrm flipV="1">
                  <a:off x="1322" y="2786"/>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8714" name="Line 42">
                <a:extLst>
                  <a:ext uri="{FF2B5EF4-FFF2-40B4-BE49-F238E27FC236}">
                    <a16:creationId xmlns:a16="http://schemas.microsoft.com/office/drawing/2014/main" id="{D6534255-5FC5-435F-B945-2FBFB3993E99}"/>
                  </a:ext>
                </a:extLst>
              </p:cNvPr>
              <p:cNvSpPr>
                <a:spLocks noChangeShapeType="1"/>
              </p:cNvSpPr>
              <p:nvPr/>
            </p:nvSpPr>
            <p:spPr bwMode="auto">
              <a:xfrm>
                <a:off x="1267" y="2704"/>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15" name="Line 43">
                <a:extLst>
                  <a:ext uri="{FF2B5EF4-FFF2-40B4-BE49-F238E27FC236}">
                    <a16:creationId xmlns:a16="http://schemas.microsoft.com/office/drawing/2014/main" id="{9A105D45-60E4-4858-8C27-6EA60D419698}"/>
                  </a:ext>
                </a:extLst>
              </p:cNvPr>
              <p:cNvSpPr>
                <a:spLocks noChangeShapeType="1"/>
              </p:cNvSpPr>
              <p:nvPr/>
            </p:nvSpPr>
            <p:spPr bwMode="auto">
              <a:xfrm flipV="1">
                <a:off x="1360" y="2702"/>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grpSp>
        <p:nvGrpSpPr>
          <p:cNvPr id="28716" name="Group 44">
            <a:extLst>
              <a:ext uri="{FF2B5EF4-FFF2-40B4-BE49-F238E27FC236}">
                <a16:creationId xmlns:a16="http://schemas.microsoft.com/office/drawing/2014/main" id="{A3627356-DFE7-462C-AA26-499732855F0A}"/>
              </a:ext>
            </a:extLst>
          </p:cNvPr>
          <p:cNvGrpSpPr>
            <a:grpSpLocks/>
          </p:cNvGrpSpPr>
          <p:nvPr/>
        </p:nvGrpSpPr>
        <p:grpSpPr bwMode="auto">
          <a:xfrm>
            <a:off x="4643438" y="3789363"/>
            <a:ext cx="1222375" cy="750887"/>
            <a:chOff x="2925" y="2387"/>
            <a:chExt cx="770" cy="473"/>
          </a:xfrm>
        </p:grpSpPr>
        <p:sp>
          <p:nvSpPr>
            <p:cNvPr id="28717" name="Rectangle 45">
              <a:extLst>
                <a:ext uri="{FF2B5EF4-FFF2-40B4-BE49-F238E27FC236}">
                  <a16:creationId xmlns:a16="http://schemas.microsoft.com/office/drawing/2014/main" id="{6C1FC11D-F61C-4B79-8A9D-A70CB400DB62}"/>
                </a:ext>
              </a:extLst>
            </p:cNvPr>
            <p:cNvSpPr>
              <a:spLocks noChangeArrowheads="1"/>
            </p:cNvSpPr>
            <p:nvPr/>
          </p:nvSpPr>
          <p:spPr bwMode="auto">
            <a:xfrm>
              <a:off x="2951" y="2387"/>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nvGrpSpPr>
            <p:cNvPr id="28718" name="Group 46">
              <a:extLst>
                <a:ext uri="{FF2B5EF4-FFF2-40B4-BE49-F238E27FC236}">
                  <a16:creationId xmlns:a16="http://schemas.microsoft.com/office/drawing/2014/main" id="{BB2B2031-E70A-4B47-99F7-2723D8590969}"/>
                </a:ext>
              </a:extLst>
            </p:cNvPr>
            <p:cNvGrpSpPr>
              <a:grpSpLocks/>
            </p:cNvGrpSpPr>
            <p:nvPr/>
          </p:nvGrpSpPr>
          <p:grpSpPr bwMode="auto">
            <a:xfrm>
              <a:off x="2925" y="2432"/>
              <a:ext cx="770" cy="226"/>
              <a:chOff x="2925" y="2432"/>
              <a:chExt cx="770" cy="226"/>
            </a:xfrm>
          </p:grpSpPr>
          <p:sp>
            <p:nvSpPr>
              <p:cNvPr id="28719" name="Rectangle 47">
                <a:extLst>
                  <a:ext uri="{FF2B5EF4-FFF2-40B4-BE49-F238E27FC236}">
                    <a16:creationId xmlns:a16="http://schemas.microsoft.com/office/drawing/2014/main" id="{AAE34619-9741-4F06-90C2-711856FAF3E0}"/>
                  </a:ext>
                </a:extLst>
              </p:cNvPr>
              <p:cNvSpPr>
                <a:spLocks noChangeArrowheads="1"/>
              </p:cNvSpPr>
              <p:nvPr/>
            </p:nvSpPr>
            <p:spPr bwMode="auto">
              <a:xfrm>
                <a:off x="3016" y="2432"/>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20" name="Rectangle 48">
                <a:extLst>
                  <a:ext uri="{FF2B5EF4-FFF2-40B4-BE49-F238E27FC236}">
                    <a16:creationId xmlns:a16="http://schemas.microsoft.com/office/drawing/2014/main" id="{E62F9EAB-16B1-44F4-8427-01FE8FB0AEFE}"/>
                  </a:ext>
                </a:extLst>
              </p:cNvPr>
              <p:cNvSpPr>
                <a:spLocks noChangeArrowheads="1"/>
              </p:cNvSpPr>
              <p:nvPr/>
            </p:nvSpPr>
            <p:spPr bwMode="auto">
              <a:xfrm>
                <a:off x="3379" y="2432"/>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21" name="Rectangle 49">
                <a:extLst>
                  <a:ext uri="{FF2B5EF4-FFF2-40B4-BE49-F238E27FC236}">
                    <a16:creationId xmlns:a16="http://schemas.microsoft.com/office/drawing/2014/main" id="{92C1C394-A5E4-4211-B6B7-790DAECBED7A}"/>
                  </a:ext>
                </a:extLst>
              </p:cNvPr>
              <p:cNvSpPr>
                <a:spLocks noChangeArrowheads="1"/>
              </p:cNvSpPr>
              <p:nvPr/>
            </p:nvSpPr>
            <p:spPr bwMode="auto">
              <a:xfrm>
                <a:off x="3379" y="2568"/>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22" name="Rectangle 50">
                <a:extLst>
                  <a:ext uri="{FF2B5EF4-FFF2-40B4-BE49-F238E27FC236}">
                    <a16:creationId xmlns:a16="http://schemas.microsoft.com/office/drawing/2014/main" id="{3DC78568-BEE7-4913-9F50-094D47A24262}"/>
                  </a:ext>
                </a:extLst>
              </p:cNvPr>
              <p:cNvSpPr>
                <a:spLocks noChangeArrowheads="1"/>
              </p:cNvSpPr>
              <p:nvPr/>
            </p:nvSpPr>
            <p:spPr bwMode="auto">
              <a:xfrm>
                <a:off x="3016" y="2568"/>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23" name="Line 51">
                <a:extLst>
                  <a:ext uri="{FF2B5EF4-FFF2-40B4-BE49-F238E27FC236}">
                    <a16:creationId xmlns:a16="http://schemas.microsoft.com/office/drawing/2014/main" id="{AE972677-60AF-49F4-B285-DACD49BC5101}"/>
                  </a:ext>
                </a:extLst>
              </p:cNvPr>
              <p:cNvSpPr>
                <a:spLocks noChangeShapeType="1"/>
              </p:cNvSpPr>
              <p:nvPr/>
            </p:nvSpPr>
            <p:spPr bwMode="auto">
              <a:xfrm>
                <a:off x="2925" y="2477"/>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24" name="Line 52">
                <a:extLst>
                  <a:ext uri="{FF2B5EF4-FFF2-40B4-BE49-F238E27FC236}">
                    <a16:creationId xmlns:a16="http://schemas.microsoft.com/office/drawing/2014/main" id="{528E51E8-09A3-4C52-83A7-44E2E0EDF0A7}"/>
                  </a:ext>
                </a:extLst>
              </p:cNvPr>
              <p:cNvSpPr>
                <a:spLocks noChangeShapeType="1"/>
              </p:cNvSpPr>
              <p:nvPr/>
            </p:nvSpPr>
            <p:spPr bwMode="auto">
              <a:xfrm>
                <a:off x="3560" y="2477"/>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25" name="Line 53">
                <a:extLst>
                  <a:ext uri="{FF2B5EF4-FFF2-40B4-BE49-F238E27FC236}">
                    <a16:creationId xmlns:a16="http://schemas.microsoft.com/office/drawing/2014/main" id="{9F0ECEC9-6242-4D86-B537-D0DE3CABFBC2}"/>
                  </a:ext>
                </a:extLst>
              </p:cNvPr>
              <p:cNvSpPr>
                <a:spLocks noChangeShapeType="1"/>
              </p:cNvSpPr>
              <p:nvPr/>
            </p:nvSpPr>
            <p:spPr bwMode="auto">
              <a:xfrm>
                <a:off x="3222" y="2461"/>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26" name="Line 54">
                <a:extLst>
                  <a:ext uri="{FF2B5EF4-FFF2-40B4-BE49-F238E27FC236}">
                    <a16:creationId xmlns:a16="http://schemas.microsoft.com/office/drawing/2014/main" id="{86C6988A-9E7E-4C93-9186-679348BAD291}"/>
                  </a:ext>
                </a:extLst>
              </p:cNvPr>
              <p:cNvSpPr>
                <a:spLocks noChangeShapeType="1"/>
              </p:cNvSpPr>
              <p:nvPr/>
            </p:nvSpPr>
            <p:spPr bwMode="auto">
              <a:xfrm flipV="1">
                <a:off x="3107" y="2475"/>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27" name="Line 55">
                <a:extLst>
                  <a:ext uri="{FF2B5EF4-FFF2-40B4-BE49-F238E27FC236}">
                    <a16:creationId xmlns:a16="http://schemas.microsoft.com/office/drawing/2014/main" id="{08052D42-819B-4A87-96CC-D35729E053DA}"/>
                  </a:ext>
                </a:extLst>
              </p:cNvPr>
              <p:cNvSpPr>
                <a:spLocks noChangeShapeType="1"/>
              </p:cNvSpPr>
              <p:nvPr/>
            </p:nvSpPr>
            <p:spPr bwMode="auto">
              <a:xfrm flipV="1">
                <a:off x="3515" y="2475"/>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8728" name="Group 56">
              <a:extLst>
                <a:ext uri="{FF2B5EF4-FFF2-40B4-BE49-F238E27FC236}">
                  <a16:creationId xmlns:a16="http://schemas.microsoft.com/office/drawing/2014/main" id="{17F1BCB7-0704-49E9-B262-CBA82CE6D656}"/>
                </a:ext>
              </a:extLst>
            </p:cNvPr>
            <p:cNvGrpSpPr>
              <a:grpSpLocks/>
            </p:cNvGrpSpPr>
            <p:nvPr/>
          </p:nvGrpSpPr>
          <p:grpSpPr bwMode="auto">
            <a:xfrm>
              <a:off x="3263" y="2703"/>
              <a:ext cx="93" cy="157"/>
              <a:chOff x="3263" y="2703"/>
              <a:chExt cx="93" cy="157"/>
            </a:xfrm>
          </p:grpSpPr>
          <p:grpSp>
            <p:nvGrpSpPr>
              <p:cNvPr id="28729" name="Group 57">
                <a:extLst>
                  <a:ext uri="{FF2B5EF4-FFF2-40B4-BE49-F238E27FC236}">
                    <a16:creationId xmlns:a16="http://schemas.microsoft.com/office/drawing/2014/main" id="{DDC9F7BE-48F7-4E84-AA12-DDDF32E67EA5}"/>
                  </a:ext>
                </a:extLst>
              </p:cNvPr>
              <p:cNvGrpSpPr>
                <a:grpSpLocks/>
              </p:cNvGrpSpPr>
              <p:nvPr/>
            </p:nvGrpSpPr>
            <p:grpSpPr bwMode="auto">
              <a:xfrm>
                <a:off x="3263" y="2770"/>
                <a:ext cx="90" cy="90"/>
                <a:chOff x="3263" y="2770"/>
                <a:chExt cx="90" cy="90"/>
              </a:xfrm>
            </p:grpSpPr>
            <p:sp>
              <p:nvSpPr>
                <p:cNvPr id="28730" name="Oval 58">
                  <a:extLst>
                    <a:ext uri="{FF2B5EF4-FFF2-40B4-BE49-F238E27FC236}">
                      <a16:creationId xmlns:a16="http://schemas.microsoft.com/office/drawing/2014/main" id="{A4B454C8-596D-42E1-B132-6460B421F88B}"/>
                    </a:ext>
                  </a:extLst>
                </p:cNvPr>
                <p:cNvSpPr>
                  <a:spLocks noChangeArrowheads="1"/>
                </p:cNvSpPr>
                <p:nvPr/>
              </p:nvSpPr>
              <p:spPr bwMode="auto">
                <a:xfrm>
                  <a:off x="3263" y="2770"/>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31" name="Line 59">
                  <a:extLst>
                    <a:ext uri="{FF2B5EF4-FFF2-40B4-BE49-F238E27FC236}">
                      <a16:creationId xmlns:a16="http://schemas.microsoft.com/office/drawing/2014/main" id="{785CE524-925E-4D96-9673-DDE2A411625B}"/>
                    </a:ext>
                  </a:extLst>
                </p:cNvPr>
                <p:cNvSpPr>
                  <a:spLocks noChangeShapeType="1"/>
                </p:cNvSpPr>
                <p:nvPr/>
              </p:nvSpPr>
              <p:spPr bwMode="auto">
                <a:xfrm flipV="1">
                  <a:off x="3318" y="2786"/>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8732" name="Line 60">
                <a:extLst>
                  <a:ext uri="{FF2B5EF4-FFF2-40B4-BE49-F238E27FC236}">
                    <a16:creationId xmlns:a16="http://schemas.microsoft.com/office/drawing/2014/main" id="{E698CEA7-1383-4FC5-B93C-16F845621989}"/>
                  </a:ext>
                </a:extLst>
              </p:cNvPr>
              <p:cNvSpPr>
                <a:spLocks noChangeShapeType="1"/>
              </p:cNvSpPr>
              <p:nvPr/>
            </p:nvSpPr>
            <p:spPr bwMode="auto">
              <a:xfrm>
                <a:off x="3263" y="2704"/>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33" name="Line 61">
                <a:extLst>
                  <a:ext uri="{FF2B5EF4-FFF2-40B4-BE49-F238E27FC236}">
                    <a16:creationId xmlns:a16="http://schemas.microsoft.com/office/drawing/2014/main" id="{3297FA39-D0E3-4DB2-A099-22FE45D9BDBB}"/>
                  </a:ext>
                </a:extLst>
              </p:cNvPr>
              <p:cNvSpPr>
                <a:spLocks noChangeShapeType="1"/>
              </p:cNvSpPr>
              <p:nvPr/>
            </p:nvSpPr>
            <p:spPr bwMode="auto">
              <a:xfrm flipV="1">
                <a:off x="3356" y="2702"/>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grpSp>
        <p:nvGrpSpPr>
          <p:cNvPr id="28734" name="Group 62">
            <a:extLst>
              <a:ext uri="{FF2B5EF4-FFF2-40B4-BE49-F238E27FC236}">
                <a16:creationId xmlns:a16="http://schemas.microsoft.com/office/drawing/2014/main" id="{6734D1CE-5972-4208-AA0F-5D01CF0D6793}"/>
              </a:ext>
            </a:extLst>
          </p:cNvPr>
          <p:cNvGrpSpPr>
            <a:grpSpLocks/>
          </p:cNvGrpSpPr>
          <p:nvPr/>
        </p:nvGrpSpPr>
        <p:grpSpPr bwMode="auto">
          <a:xfrm>
            <a:off x="6156325" y="3789363"/>
            <a:ext cx="1222375" cy="750887"/>
            <a:chOff x="3878" y="2387"/>
            <a:chExt cx="770" cy="473"/>
          </a:xfrm>
        </p:grpSpPr>
        <p:sp>
          <p:nvSpPr>
            <p:cNvPr id="28735" name="Rectangle 63">
              <a:extLst>
                <a:ext uri="{FF2B5EF4-FFF2-40B4-BE49-F238E27FC236}">
                  <a16:creationId xmlns:a16="http://schemas.microsoft.com/office/drawing/2014/main" id="{4E2B7537-AC2B-43B4-BF94-A66AA918D473}"/>
                </a:ext>
              </a:extLst>
            </p:cNvPr>
            <p:cNvSpPr>
              <a:spLocks noChangeArrowheads="1"/>
            </p:cNvSpPr>
            <p:nvPr/>
          </p:nvSpPr>
          <p:spPr bwMode="auto">
            <a:xfrm>
              <a:off x="3903" y="2387"/>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nvGrpSpPr>
            <p:cNvPr id="28736" name="Group 64">
              <a:extLst>
                <a:ext uri="{FF2B5EF4-FFF2-40B4-BE49-F238E27FC236}">
                  <a16:creationId xmlns:a16="http://schemas.microsoft.com/office/drawing/2014/main" id="{3A68AA65-BBB5-485E-8F22-3C2C0F824C1E}"/>
                </a:ext>
              </a:extLst>
            </p:cNvPr>
            <p:cNvGrpSpPr>
              <a:grpSpLocks/>
            </p:cNvGrpSpPr>
            <p:nvPr/>
          </p:nvGrpSpPr>
          <p:grpSpPr bwMode="auto">
            <a:xfrm>
              <a:off x="3878" y="2432"/>
              <a:ext cx="770" cy="226"/>
              <a:chOff x="3878" y="2432"/>
              <a:chExt cx="770" cy="226"/>
            </a:xfrm>
          </p:grpSpPr>
          <p:sp>
            <p:nvSpPr>
              <p:cNvPr id="28737" name="Rectangle 65">
                <a:extLst>
                  <a:ext uri="{FF2B5EF4-FFF2-40B4-BE49-F238E27FC236}">
                    <a16:creationId xmlns:a16="http://schemas.microsoft.com/office/drawing/2014/main" id="{B870B0B0-3559-429C-B5DF-376F0358FCC3}"/>
                  </a:ext>
                </a:extLst>
              </p:cNvPr>
              <p:cNvSpPr>
                <a:spLocks noChangeArrowheads="1"/>
              </p:cNvSpPr>
              <p:nvPr/>
            </p:nvSpPr>
            <p:spPr bwMode="auto">
              <a:xfrm>
                <a:off x="3969" y="2432"/>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38" name="Rectangle 66">
                <a:extLst>
                  <a:ext uri="{FF2B5EF4-FFF2-40B4-BE49-F238E27FC236}">
                    <a16:creationId xmlns:a16="http://schemas.microsoft.com/office/drawing/2014/main" id="{541FE8E3-BAD5-47B7-8FAD-D4736EA1391D}"/>
                  </a:ext>
                </a:extLst>
              </p:cNvPr>
              <p:cNvSpPr>
                <a:spLocks noChangeArrowheads="1"/>
              </p:cNvSpPr>
              <p:nvPr/>
            </p:nvSpPr>
            <p:spPr bwMode="auto">
              <a:xfrm>
                <a:off x="4332" y="2432"/>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39" name="Rectangle 67">
                <a:extLst>
                  <a:ext uri="{FF2B5EF4-FFF2-40B4-BE49-F238E27FC236}">
                    <a16:creationId xmlns:a16="http://schemas.microsoft.com/office/drawing/2014/main" id="{24FA4431-B247-4212-9CF0-DAEE82DC4F62}"/>
                  </a:ext>
                </a:extLst>
              </p:cNvPr>
              <p:cNvSpPr>
                <a:spLocks noChangeArrowheads="1"/>
              </p:cNvSpPr>
              <p:nvPr/>
            </p:nvSpPr>
            <p:spPr bwMode="auto">
              <a:xfrm>
                <a:off x="4332" y="2568"/>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40" name="Rectangle 68">
                <a:extLst>
                  <a:ext uri="{FF2B5EF4-FFF2-40B4-BE49-F238E27FC236}">
                    <a16:creationId xmlns:a16="http://schemas.microsoft.com/office/drawing/2014/main" id="{1D64A392-C745-4241-A710-42757D999475}"/>
                  </a:ext>
                </a:extLst>
              </p:cNvPr>
              <p:cNvSpPr>
                <a:spLocks noChangeArrowheads="1"/>
              </p:cNvSpPr>
              <p:nvPr/>
            </p:nvSpPr>
            <p:spPr bwMode="auto">
              <a:xfrm>
                <a:off x="3969" y="2568"/>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41" name="Line 69">
                <a:extLst>
                  <a:ext uri="{FF2B5EF4-FFF2-40B4-BE49-F238E27FC236}">
                    <a16:creationId xmlns:a16="http://schemas.microsoft.com/office/drawing/2014/main" id="{AB26285E-FD1F-4522-98F8-2384F7C704B1}"/>
                  </a:ext>
                </a:extLst>
              </p:cNvPr>
              <p:cNvSpPr>
                <a:spLocks noChangeShapeType="1"/>
              </p:cNvSpPr>
              <p:nvPr/>
            </p:nvSpPr>
            <p:spPr bwMode="auto">
              <a:xfrm>
                <a:off x="3878" y="2477"/>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42" name="Line 70">
                <a:extLst>
                  <a:ext uri="{FF2B5EF4-FFF2-40B4-BE49-F238E27FC236}">
                    <a16:creationId xmlns:a16="http://schemas.microsoft.com/office/drawing/2014/main" id="{4089C716-5899-4D6F-8241-33D29ED8A5A8}"/>
                  </a:ext>
                </a:extLst>
              </p:cNvPr>
              <p:cNvSpPr>
                <a:spLocks noChangeShapeType="1"/>
              </p:cNvSpPr>
              <p:nvPr/>
            </p:nvSpPr>
            <p:spPr bwMode="auto">
              <a:xfrm>
                <a:off x="4513" y="2477"/>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43" name="Line 71">
                <a:extLst>
                  <a:ext uri="{FF2B5EF4-FFF2-40B4-BE49-F238E27FC236}">
                    <a16:creationId xmlns:a16="http://schemas.microsoft.com/office/drawing/2014/main" id="{FBB632BF-23BC-48FD-8760-07D5B9208CD6}"/>
                  </a:ext>
                </a:extLst>
              </p:cNvPr>
              <p:cNvSpPr>
                <a:spLocks noChangeShapeType="1"/>
              </p:cNvSpPr>
              <p:nvPr/>
            </p:nvSpPr>
            <p:spPr bwMode="auto">
              <a:xfrm>
                <a:off x="4175" y="2461"/>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44" name="Line 72">
                <a:extLst>
                  <a:ext uri="{FF2B5EF4-FFF2-40B4-BE49-F238E27FC236}">
                    <a16:creationId xmlns:a16="http://schemas.microsoft.com/office/drawing/2014/main" id="{677D46D5-B96C-4F4E-90B1-CB2B9651F599}"/>
                  </a:ext>
                </a:extLst>
              </p:cNvPr>
              <p:cNvSpPr>
                <a:spLocks noChangeShapeType="1"/>
              </p:cNvSpPr>
              <p:nvPr/>
            </p:nvSpPr>
            <p:spPr bwMode="auto">
              <a:xfrm flipV="1">
                <a:off x="4060" y="2475"/>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45" name="Line 73">
                <a:extLst>
                  <a:ext uri="{FF2B5EF4-FFF2-40B4-BE49-F238E27FC236}">
                    <a16:creationId xmlns:a16="http://schemas.microsoft.com/office/drawing/2014/main" id="{6FC9D435-E6E8-4AFE-A4E7-B1A2C5D6F16A}"/>
                  </a:ext>
                </a:extLst>
              </p:cNvPr>
              <p:cNvSpPr>
                <a:spLocks noChangeShapeType="1"/>
              </p:cNvSpPr>
              <p:nvPr/>
            </p:nvSpPr>
            <p:spPr bwMode="auto">
              <a:xfrm flipV="1">
                <a:off x="4468" y="2475"/>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8746" name="Group 74">
              <a:extLst>
                <a:ext uri="{FF2B5EF4-FFF2-40B4-BE49-F238E27FC236}">
                  <a16:creationId xmlns:a16="http://schemas.microsoft.com/office/drawing/2014/main" id="{012DF32C-5B1A-4E98-9B5D-A7EFA1EB3D0F}"/>
                </a:ext>
              </a:extLst>
            </p:cNvPr>
            <p:cNvGrpSpPr>
              <a:grpSpLocks/>
            </p:cNvGrpSpPr>
            <p:nvPr/>
          </p:nvGrpSpPr>
          <p:grpSpPr bwMode="auto">
            <a:xfrm>
              <a:off x="4014" y="2703"/>
              <a:ext cx="93" cy="157"/>
              <a:chOff x="4014" y="2703"/>
              <a:chExt cx="93" cy="157"/>
            </a:xfrm>
          </p:grpSpPr>
          <p:grpSp>
            <p:nvGrpSpPr>
              <p:cNvPr id="28747" name="Group 75">
                <a:extLst>
                  <a:ext uri="{FF2B5EF4-FFF2-40B4-BE49-F238E27FC236}">
                    <a16:creationId xmlns:a16="http://schemas.microsoft.com/office/drawing/2014/main" id="{0A8A07CE-919B-4451-910F-4F77523F75F9}"/>
                  </a:ext>
                </a:extLst>
              </p:cNvPr>
              <p:cNvGrpSpPr>
                <a:grpSpLocks/>
              </p:cNvGrpSpPr>
              <p:nvPr/>
            </p:nvGrpSpPr>
            <p:grpSpPr bwMode="auto">
              <a:xfrm>
                <a:off x="4014" y="2770"/>
                <a:ext cx="90" cy="90"/>
                <a:chOff x="4014" y="2770"/>
                <a:chExt cx="90" cy="90"/>
              </a:xfrm>
            </p:grpSpPr>
            <p:sp>
              <p:nvSpPr>
                <p:cNvPr id="28748" name="Oval 76">
                  <a:extLst>
                    <a:ext uri="{FF2B5EF4-FFF2-40B4-BE49-F238E27FC236}">
                      <a16:creationId xmlns:a16="http://schemas.microsoft.com/office/drawing/2014/main" id="{1ED04CD6-4811-457B-8024-CC48F7AAEEF3}"/>
                    </a:ext>
                  </a:extLst>
                </p:cNvPr>
                <p:cNvSpPr>
                  <a:spLocks noChangeArrowheads="1"/>
                </p:cNvSpPr>
                <p:nvPr/>
              </p:nvSpPr>
              <p:spPr bwMode="auto">
                <a:xfrm>
                  <a:off x="4014" y="2770"/>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49" name="Line 77">
                  <a:extLst>
                    <a:ext uri="{FF2B5EF4-FFF2-40B4-BE49-F238E27FC236}">
                      <a16:creationId xmlns:a16="http://schemas.microsoft.com/office/drawing/2014/main" id="{BC53DECB-A9AE-4A71-9310-317705DC51E9}"/>
                    </a:ext>
                  </a:extLst>
                </p:cNvPr>
                <p:cNvSpPr>
                  <a:spLocks noChangeShapeType="1"/>
                </p:cNvSpPr>
                <p:nvPr/>
              </p:nvSpPr>
              <p:spPr bwMode="auto">
                <a:xfrm flipV="1">
                  <a:off x="4069" y="2786"/>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8750" name="Line 78">
                <a:extLst>
                  <a:ext uri="{FF2B5EF4-FFF2-40B4-BE49-F238E27FC236}">
                    <a16:creationId xmlns:a16="http://schemas.microsoft.com/office/drawing/2014/main" id="{A75F19C7-2C26-48A3-AEEC-AC1636132162}"/>
                  </a:ext>
                </a:extLst>
              </p:cNvPr>
              <p:cNvSpPr>
                <a:spLocks noChangeShapeType="1"/>
              </p:cNvSpPr>
              <p:nvPr/>
            </p:nvSpPr>
            <p:spPr bwMode="auto">
              <a:xfrm>
                <a:off x="4014" y="2704"/>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51" name="Line 79">
                <a:extLst>
                  <a:ext uri="{FF2B5EF4-FFF2-40B4-BE49-F238E27FC236}">
                    <a16:creationId xmlns:a16="http://schemas.microsoft.com/office/drawing/2014/main" id="{FD3BD937-DCF7-49FC-8AB5-834A5E255FBE}"/>
                  </a:ext>
                </a:extLst>
              </p:cNvPr>
              <p:cNvSpPr>
                <a:spLocks noChangeShapeType="1"/>
              </p:cNvSpPr>
              <p:nvPr/>
            </p:nvSpPr>
            <p:spPr bwMode="auto">
              <a:xfrm flipV="1">
                <a:off x="4107" y="2702"/>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8752" name="Group 80">
              <a:extLst>
                <a:ext uri="{FF2B5EF4-FFF2-40B4-BE49-F238E27FC236}">
                  <a16:creationId xmlns:a16="http://schemas.microsoft.com/office/drawing/2014/main" id="{4F23DA1A-3AC0-4D2F-9452-4DDE4684DFA3}"/>
                </a:ext>
              </a:extLst>
            </p:cNvPr>
            <p:cNvGrpSpPr>
              <a:grpSpLocks/>
            </p:cNvGrpSpPr>
            <p:nvPr/>
          </p:nvGrpSpPr>
          <p:grpSpPr bwMode="auto">
            <a:xfrm>
              <a:off x="4420" y="2703"/>
              <a:ext cx="93" cy="157"/>
              <a:chOff x="4420" y="2703"/>
              <a:chExt cx="93" cy="157"/>
            </a:xfrm>
          </p:grpSpPr>
          <p:grpSp>
            <p:nvGrpSpPr>
              <p:cNvPr id="28753" name="Group 81">
                <a:extLst>
                  <a:ext uri="{FF2B5EF4-FFF2-40B4-BE49-F238E27FC236}">
                    <a16:creationId xmlns:a16="http://schemas.microsoft.com/office/drawing/2014/main" id="{3C6220C6-7DB6-4143-A82F-EF9A201AAC77}"/>
                  </a:ext>
                </a:extLst>
              </p:cNvPr>
              <p:cNvGrpSpPr>
                <a:grpSpLocks/>
              </p:cNvGrpSpPr>
              <p:nvPr/>
            </p:nvGrpSpPr>
            <p:grpSpPr bwMode="auto">
              <a:xfrm>
                <a:off x="4420" y="2770"/>
                <a:ext cx="90" cy="90"/>
                <a:chOff x="4420" y="2770"/>
                <a:chExt cx="90" cy="90"/>
              </a:xfrm>
            </p:grpSpPr>
            <p:sp>
              <p:nvSpPr>
                <p:cNvPr id="28754" name="Oval 82">
                  <a:extLst>
                    <a:ext uri="{FF2B5EF4-FFF2-40B4-BE49-F238E27FC236}">
                      <a16:creationId xmlns:a16="http://schemas.microsoft.com/office/drawing/2014/main" id="{7F134D33-8A5A-49C1-929F-770596835888}"/>
                    </a:ext>
                  </a:extLst>
                </p:cNvPr>
                <p:cNvSpPr>
                  <a:spLocks noChangeArrowheads="1"/>
                </p:cNvSpPr>
                <p:nvPr/>
              </p:nvSpPr>
              <p:spPr bwMode="auto">
                <a:xfrm>
                  <a:off x="4420" y="2770"/>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55" name="Line 83">
                  <a:extLst>
                    <a:ext uri="{FF2B5EF4-FFF2-40B4-BE49-F238E27FC236}">
                      <a16:creationId xmlns:a16="http://schemas.microsoft.com/office/drawing/2014/main" id="{51D7D232-3983-40BA-A345-EE150B091395}"/>
                    </a:ext>
                  </a:extLst>
                </p:cNvPr>
                <p:cNvSpPr>
                  <a:spLocks noChangeShapeType="1"/>
                </p:cNvSpPr>
                <p:nvPr/>
              </p:nvSpPr>
              <p:spPr bwMode="auto">
                <a:xfrm flipV="1">
                  <a:off x="4475" y="2786"/>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8756" name="Line 84">
                <a:extLst>
                  <a:ext uri="{FF2B5EF4-FFF2-40B4-BE49-F238E27FC236}">
                    <a16:creationId xmlns:a16="http://schemas.microsoft.com/office/drawing/2014/main" id="{0A33F7DF-5BAD-4E79-91CE-BE25CD812C34}"/>
                  </a:ext>
                </a:extLst>
              </p:cNvPr>
              <p:cNvSpPr>
                <a:spLocks noChangeShapeType="1"/>
              </p:cNvSpPr>
              <p:nvPr/>
            </p:nvSpPr>
            <p:spPr bwMode="auto">
              <a:xfrm>
                <a:off x="4420" y="2704"/>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57" name="Line 85">
                <a:extLst>
                  <a:ext uri="{FF2B5EF4-FFF2-40B4-BE49-F238E27FC236}">
                    <a16:creationId xmlns:a16="http://schemas.microsoft.com/office/drawing/2014/main" id="{FD3DDFA7-4024-4E30-B44A-D06A9A555C6B}"/>
                  </a:ext>
                </a:extLst>
              </p:cNvPr>
              <p:cNvSpPr>
                <a:spLocks noChangeShapeType="1"/>
              </p:cNvSpPr>
              <p:nvPr/>
            </p:nvSpPr>
            <p:spPr bwMode="auto">
              <a:xfrm flipV="1">
                <a:off x="4513" y="2702"/>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grpSp>
        <p:nvGrpSpPr>
          <p:cNvPr id="28758" name="Group 86">
            <a:extLst>
              <a:ext uri="{FF2B5EF4-FFF2-40B4-BE49-F238E27FC236}">
                <a16:creationId xmlns:a16="http://schemas.microsoft.com/office/drawing/2014/main" id="{923FC658-05B2-4736-B3CD-5C6C9FBE4557}"/>
              </a:ext>
            </a:extLst>
          </p:cNvPr>
          <p:cNvGrpSpPr>
            <a:grpSpLocks/>
          </p:cNvGrpSpPr>
          <p:nvPr/>
        </p:nvGrpSpPr>
        <p:grpSpPr bwMode="auto">
          <a:xfrm>
            <a:off x="2987675" y="3789363"/>
            <a:ext cx="1222375" cy="750887"/>
            <a:chOff x="1882" y="2387"/>
            <a:chExt cx="770" cy="473"/>
          </a:xfrm>
        </p:grpSpPr>
        <p:sp>
          <p:nvSpPr>
            <p:cNvPr id="28759" name="Rectangle 87">
              <a:extLst>
                <a:ext uri="{FF2B5EF4-FFF2-40B4-BE49-F238E27FC236}">
                  <a16:creationId xmlns:a16="http://schemas.microsoft.com/office/drawing/2014/main" id="{60A634B8-17D5-4500-9D68-253BD71C7129}"/>
                </a:ext>
              </a:extLst>
            </p:cNvPr>
            <p:cNvSpPr>
              <a:spLocks noChangeArrowheads="1"/>
            </p:cNvSpPr>
            <p:nvPr/>
          </p:nvSpPr>
          <p:spPr bwMode="auto">
            <a:xfrm>
              <a:off x="1906" y="2387"/>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nvGrpSpPr>
            <p:cNvPr id="28760" name="Group 88">
              <a:extLst>
                <a:ext uri="{FF2B5EF4-FFF2-40B4-BE49-F238E27FC236}">
                  <a16:creationId xmlns:a16="http://schemas.microsoft.com/office/drawing/2014/main" id="{FD64EDCB-99AC-4632-9212-23FA38C69313}"/>
                </a:ext>
              </a:extLst>
            </p:cNvPr>
            <p:cNvGrpSpPr>
              <a:grpSpLocks/>
            </p:cNvGrpSpPr>
            <p:nvPr/>
          </p:nvGrpSpPr>
          <p:grpSpPr bwMode="auto">
            <a:xfrm>
              <a:off x="1882" y="2432"/>
              <a:ext cx="770" cy="226"/>
              <a:chOff x="1882" y="2432"/>
              <a:chExt cx="770" cy="226"/>
            </a:xfrm>
          </p:grpSpPr>
          <p:sp>
            <p:nvSpPr>
              <p:cNvPr id="28761" name="Rectangle 89">
                <a:extLst>
                  <a:ext uri="{FF2B5EF4-FFF2-40B4-BE49-F238E27FC236}">
                    <a16:creationId xmlns:a16="http://schemas.microsoft.com/office/drawing/2014/main" id="{D8871A4F-DE6B-469D-A3FE-C7CCAC6FBE60}"/>
                  </a:ext>
                </a:extLst>
              </p:cNvPr>
              <p:cNvSpPr>
                <a:spLocks noChangeArrowheads="1"/>
              </p:cNvSpPr>
              <p:nvPr/>
            </p:nvSpPr>
            <p:spPr bwMode="auto">
              <a:xfrm>
                <a:off x="1973" y="2432"/>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62" name="Rectangle 90">
                <a:extLst>
                  <a:ext uri="{FF2B5EF4-FFF2-40B4-BE49-F238E27FC236}">
                    <a16:creationId xmlns:a16="http://schemas.microsoft.com/office/drawing/2014/main" id="{6A642EB0-2BD0-45D6-B63C-B9BF9416C8F4}"/>
                  </a:ext>
                </a:extLst>
              </p:cNvPr>
              <p:cNvSpPr>
                <a:spLocks noChangeArrowheads="1"/>
              </p:cNvSpPr>
              <p:nvPr/>
            </p:nvSpPr>
            <p:spPr bwMode="auto">
              <a:xfrm>
                <a:off x="2336" y="2432"/>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63" name="Rectangle 91">
                <a:extLst>
                  <a:ext uri="{FF2B5EF4-FFF2-40B4-BE49-F238E27FC236}">
                    <a16:creationId xmlns:a16="http://schemas.microsoft.com/office/drawing/2014/main" id="{71A12C41-D72D-4331-B8AC-0431D2E6433A}"/>
                  </a:ext>
                </a:extLst>
              </p:cNvPr>
              <p:cNvSpPr>
                <a:spLocks noChangeArrowheads="1"/>
              </p:cNvSpPr>
              <p:nvPr/>
            </p:nvSpPr>
            <p:spPr bwMode="auto">
              <a:xfrm>
                <a:off x="2336" y="2568"/>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64" name="Rectangle 92">
                <a:extLst>
                  <a:ext uri="{FF2B5EF4-FFF2-40B4-BE49-F238E27FC236}">
                    <a16:creationId xmlns:a16="http://schemas.microsoft.com/office/drawing/2014/main" id="{866F9CC4-B22B-4B9D-BA58-6FDF480A38F3}"/>
                  </a:ext>
                </a:extLst>
              </p:cNvPr>
              <p:cNvSpPr>
                <a:spLocks noChangeArrowheads="1"/>
              </p:cNvSpPr>
              <p:nvPr/>
            </p:nvSpPr>
            <p:spPr bwMode="auto">
              <a:xfrm>
                <a:off x="1973" y="2568"/>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65" name="Line 93">
                <a:extLst>
                  <a:ext uri="{FF2B5EF4-FFF2-40B4-BE49-F238E27FC236}">
                    <a16:creationId xmlns:a16="http://schemas.microsoft.com/office/drawing/2014/main" id="{534EE5FB-B31A-453F-8B26-5E624687CF5F}"/>
                  </a:ext>
                </a:extLst>
              </p:cNvPr>
              <p:cNvSpPr>
                <a:spLocks noChangeShapeType="1"/>
              </p:cNvSpPr>
              <p:nvPr/>
            </p:nvSpPr>
            <p:spPr bwMode="auto">
              <a:xfrm>
                <a:off x="1882" y="2477"/>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66" name="Line 94">
                <a:extLst>
                  <a:ext uri="{FF2B5EF4-FFF2-40B4-BE49-F238E27FC236}">
                    <a16:creationId xmlns:a16="http://schemas.microsoft.com/office/drawing/2014/main" id="{C0A536C7-6D65-4033-9942-4B1927CE6D43}"/>
                  </a:ext>
                </a:extLst>
              </p:cNvPr>
              <p:cNvSpPr>
                <a:spLocks noChangeShapeType="1"/>
              </p:cNvSpPr>
              <p:nvPr/>
            </p:nvSpPr>
            <p:spPr bwMode="auto">
              <a:xfrm>
                <a:off x="2517" y="2477"/>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67" name="Line 95">
                <a:extLst>
                  <a:ext uri="{FF2B5EF4-FFF2-40B4-BE49-F238E27FC236}">
                    <a16:creationId xmlns:a16="http://schemas.microsoft.com/office/drawing/2014/main" id="{C59D53F2-51F5-40BA-9CD8-A4FEFA03B915}"/>
                  </a:ext>
                </a:extLst>
              </p:cNvPr>
              <p:cNvSpPr>
                <a:spLocks noChangeShapeType="1"/>
              </p:cNvSpPr>
              <p:nvPr/>
            </p:nvSpPr>
            <p:spPr bwMode="auto">
              <a:xfrm>
                <a:off x="2179" y="2461"/>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68" name="Line 96">
                <a:extLst>
                  <a:ext uri="{FF2B5EF4-FFF2-40B4-BE49-F238E27FC236}">
                    <a16:creationId xmlns:a16="http://schemas.microsoft.com/office/drawing/2014/main" id="{3DB713C9-6D42-4E54-B3FF-C804F4870F33}"/>
                  </a:ext>
                </a:extLst>
              </p:cNvPr>
              <p:cNvSpPr>
                <a:spLocks noChangeShapeType="1"/>
              </p:cNvSpPr>
              <p:nvPr/>
            </p:nvSpPr>
            <p:spPr bwMode="auto">
              <a:xfrm flipV="1">
                <a:off x="2064" y="2475"/>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69" name="Line 97">
                <a:extLst>
                  <a:ext uri="{FF2B5EF4-FFF2-40B4-BE49-F238E27FC236}">
                    <a16:creationId xmlns:a16="http://schemas.microsoft.com/office/drawing/2014/main" id="{2484D4D5-395C-4254-9184-8D612D85C41E}"/>
                  </a:ext>
                </a:extLst>
              </p:cNvPr>
              <p:cNvSpPr>
                <a:spLocks noChangeShapeType="1"/>
              </p:cNvSpPr>
              <p:nvPr/>
            </p:nvSpPr>
            <p:spPr bwMode="auto">
              <a:xfrm flipV="1">
                <a:off x="2472" y="2475"/>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8770" name="Group 98">
              <a:extLst>
                <a:ext uri="{FF2B5EF4-FFF2-40B4-BE49-F238E27FC236}">
                  <a16:creationId xmlns:a16="http://schemas.microsoft.com/office/drawing/2014/main" id="{38D0DC48-C47E-4B6E-959E-553AA03D08E2}"/>
                </a:ext>
              </a:extLst>
            </p:cNvPr>
            <p:cNvGrpSpPr>
              <a:grpSpLocks/>
            </p:cNvGrpSpPr>
            <p:nvPr/>
          </p:nvGrpSpPr>
          <p:grpSpPr bwMode="auto">
            <a:xfrm>
              <a:off x="2018" y="2703"/>
              <a:ext cx="93" cy="157"/>
              <a:chOff x="2018" y="2703"/>
              <a:chExt cx="93" cy="157"/>
            </a:xfrm>
          </p:grpSpPr>
          <p:grpSp>
            <p:nvGrpSpPr>
              <p:cNvPr id="28771" name="Group 99">
                <a:extLst>
                  <a:ext uri="{FF2B5EF4-FFF2-40B4-BE49-F238E27FC236}">
                    <a16:creationId xmlns:a16="http://schemas.microsoft.com/office/drawing/2014/main" id="{AA9D385E-8D3A-41C1-BDF0-CAB094F82C70}"/>
                  </a:ext>
                </a:extLst>
              </p:cNvPr>
              <p:cNvGrpSpPr>
                <a:grpSpLocks/>
              </p:cNvGrpSpPr>
              <p:nvPr/>
            </p:nvGrpSpPr>
            <p:grpSpPr bwMode="auto">
              <a:xfrm>
                <a:off x="2018" y="2770"/>
                <a:ext cx="90" cy="90"/>
                <a:chOff x="2018" y="2770"/>
                <a:chExt cx="90" cy="90"/>
              </a:xfrm>
            </p:grpSpPr>
            <p:sp>
              <p:nvSpPr>
                <p:cNvPr id="28772" name="Oval 100">
                  <a:extLst>
                    <a:ext uri="{FF2B5EF4-FFF2-40B4-BE49-F238E27FC236}">
                      <a16:creationId xmlns:a16="http://schemas.microsoft.com/office/drawing/2014/main" id="{326190D0-7854-4C39-BBCD-69EE2A332695}"/>
                    </a:ext>
                  </a:extLst>
                </p:cNvPr>
                <p:cNvSpPr>
                  <a:spLocks noChangeArrowheads="1"/>
                </p:cNvSpPr>
                <p:nvPr/>
              </p:nvSpPr>
              <p:spPr bwMode="auto">
                <a:xfrm>
                  <a:off x="2018" y="2770"/>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73" name="Line 101">
                  <a:extLst>
                    <a:ext uri="{FF2B5EF4-FFF2-40B4-BE49-F238E27FC236}">
                      <a16:creationId xmlns:a16="http://schemas.microsoft.com/office/drawing/2014/main" id="{12BE9886-721D-4E6F-9E0B-5F914D6C1374}"/>
                    </a:ext>
                  </a:extLst>
                </p:cNvPr>
                <p:cNvSpPr>
                  <a:spLocks noChangeShapeType="1"/>
                </p:cNvSpPr>
                <p:nvPr/>
              </p:nvSpPr>
              <p:spPr bwMode="auto">
                <a:xfrm flipV="1">
                  <a:off x="2073" y="2786"/>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8774" name="Line 102">
                <a:extLst>
                  <a:ext uri="{FF2B5EF4-FFF2-40B4-BE49-F238E27FC236}">
                    <a16:creationId xmlns:a16="http://schemas.microsoft.com/office/drawing/2014/main" id="{6CF42254-49E0-4916-B4A2-5FB21136FD8B}"/>
                  </a:ext>
                </a:extLst>
              </p:cNvPr>
              <p:cNvSpPr>
                <a:spLocks noChangeShapeType="1"/>
              </p:cNvSpPr>
              <p:nvPr/>
            </p:nvSpPr>
            <p:spPr bwMode="auto">
              <a:xfrm>
                <a:off x="2018" y="2704"/>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75" name="Line 103">
                <a:extLst>
                  <a:ext uri="{FF2B5EF4-FFF2-40B4-BE49-F238E27FC236}">
                    <a16:creationId xmlns:a16="http://schemas.microsoft.com/office/drawing/2014/main" id="{482C5D7D-A51B-4BD0-B85B-1126DC529F84}"/>
                  </a:ext>
                </a:extLst>
              </p:cNvPr>
              <p:cNvSpPr>
                <a:spLocks noChangeShapeType="1"/>
              </p:cNvSpPr>
              <p:nvPr/>
            </p:nvSpPr>
            <p:spPr bwMode="auto">
              <a:xfrm flipV="1">
                <a:off x="2111" y="2702"/>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8776" name="Group 104">
              <a:extLst>
                <a:ext uri="{FF2B5EF4-FFF2-40B4-BE49-F238E27FC236}">
                  <a16:creationId xmlns:a16="http://schemas.microsoft.com/office/drawing/2014/main" id="{73D3AE44-D39E-48FF-8C29-F69367A2104E}"/>
                </a:ext>
              </a:extLst>
            </p:cNvPr>
            <p:cNvGrpSpPr>
              <a:grpSpLocks/>
            </p:cNvGrpSpPr>
            <p:nvPr/>
          </p:nvGrpSpPr>
          <p:grpSpPr bwMode="auto">
            <a:xfrm>
              <a:off x="2424" y="2703"/>
              <a:ext cx="93" cy="157"/>
              <a:chOff x="2424" y="2703"/>
              <a:chExt cx="93" cy="157"/>
            </a:xfrm>
          </p:grpSpPr>
          <p:grpSp>
            <p:nvGrpSpPr>
              <p:cNvPr id="28777" name="Group 105">
                <a:extLst>
                  <a:ext uri="{FF2B5EF4-FFF2-40B4-BE49-F238E27FC236}">
                    <a16:creationId xmlns:a16="http://schemas.microsoft.com/office/drawing/2014/main" id="{F965BAF2-DDA5-423D-95B2-3E0C062ACC22}"/>
                  </a:ext>
                </a:extLst>
              </p:cNvPr>
              <p:cNvGrpSpPr>
                <a:grpSpLocks/>
              </p:cNvGrpSpPr>
              <p:nvPr/>
            </p:nvGrpSpPr>
            <p:grpSpPr bwMode="auto">
              <a:xfrm>
                <a:off x="2424" y="2770"/>
                <a:ext cx="90" cy="90"/>
                <a:chOff x="2424" y="2770"/>
                <a:chExt cx="90" cy="90"/>
              </a:xfrm>
            </p:grpSpPr>
            <p:sp>
              <p:nvSpPr>
                <p:cNvPr id="28778" name="Oval 106">
                  <a:extLst>
                    <a:ext uri="{FF2B5EF4-FFF2-40B4-BE49-F238E27FC236}">
                      <a16:creationId xmlns:a16="http://schemas.microsoft.com/office/drawing/2014/main" id="{C2BA285E-B077-48F2-BB76-A9A3263435F4}"/>
                    </a:ext>
                  </a:extLst>
                </p:cNvPr>
                <p:cNvSpPr>
                  <a:spLocks noChangeArrowheads="1"/>
                </p:cNvSpPr>
                <p:nvPr/>
              </p:nvSpPr>
              <p:spPr bwMode="auto">
                <a:xfrm>
                  <a:off x="2424" y="2770"/>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79" name="Line 107">
                  <a:extLst>
                    <a:ext uri="{FF2B5EF4-FFF2-40B4-BE49-F238E27FC236}">
                      <a16:creationId xmlns:a16="http://schemas.microsoft.com/office/drawing/2014/main" id="{8F6515B1-1F71-4C06-B92D-079B768C94DD}"/>
                    </a:ext>
                  </a:extLst>
                </p:cNvPr>
                <p:cNvSpPr>
                  <a:spLocks noChangeShapeType="1"/>
                </p:cNvSpPr>
                <p:nvPr/>
              </p:nvSpPr>
              <p:spPr bwMode="auto">
                <a:xfrm flipV="1">
                  <a:off x="2479" y="2786"/>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8780" name="Line 108">
                <a:extLst>
                  <a:ext uri="{FF2B5EF4-FFF2-40B4-BE49-F238E27FC236}">
                    <a16:creationId xmlns:a16="http://schemas.microsoft.com/office/drawing/2014/main" id="{55794BFA-90AD-4347-B926-FB851BDE0F6E}"/>
                  </a:ext>
                </a:extLst>
              </p:cNvPr>
              <p:cNvSpPr>
                <a:spLocks noChangeShapeType="1"/>
              </p:cNvSpPr>
              <p:nvPr/>
            </p:nvSpPr>
            <p:spPr bwMode="auto">
              <a:xfrm>
                <a:off x="2424" y="2704"/>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81" name="Line 109">
                <a:extLst>
                  <a:ext uri="{FF2B5EF4-FFF2-40B4-BE49-F238E27FC236}">
                    <a16:creationId xmlns:a16="http://schemas.microsoft.com/office/drawing/2014/main" id="{F4F4A8DA-46BF-4691-A2E7-A5177C125D51}"/>
                  </a:ext>
                </a:extLst>
              </p:cNvPr>
              <p:cNvSpPr>
                <a:spLocks noChangeShapeType="1"/>
              </p:cNvSpPr>
              <p:nvPr/>
            </p:nvSpPr>
            <p:spPr bwMode="auto">
              <a:xfrm flipV="1">
                <a:off x="2517" y="2702"/>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grpSp>
        <p:nvGrpSpPr>
          <p:cNvPr id="28782" name="Group 110">
            <a:extLst>
              <a:ext uri="{FF2B5EF4-FFF2-40B4-BE49-F238E27FC236}">
                <a16:creationId xmlns:a16="http://schemas.microsoft.com/office/drawing/2014/main" id="{535A4FF6-F97E-483C-AB38-6B78F07D74BF}"/>
              </a:ext>
            </a:extLst>
          </p:cNvPr>
          <p:cNvGrpSpPr>
            <a:grpSpLocks/>
          </p:cNvGrpSpPr>
          <p:nvPr/>
        </p:nvGrpSpPr>
        <p:grpSpPr bwMode="auto">
          <a:xfrm>
            <a:off x="2268538" y="5084763"/>
            <a:ext cx="1222375" cy="750887"/>
            <a:chOff x="1429" y="3203"/>
            <a:chExt cx="770" cy="473"/>
          </a:xfrm>
        </p:grpSpPr>
        <p:sp>
          <p:nvSpPr>
            <p:cNvPr id="28783" name="Rectangle 111">
              <a:extLst>
                <a:ext uri="{FF2B5EF4-FFF2-40B4-BE49-F238E27FC236}">
                  <a16:creationId xmlns:a16="http://schemas.microsoft.com/office/drawing/2014/main" id="{3F5CF158-016C-445B-BA71-655C04264CAF}"/>
                </a:ext>
              </a:extLst>
            </p:cNvPr>
            <p:cNvSpPr>
              <a:spLocks noChangeArrowheads="1"/>
            </p:cNvSpPr>
            <p:nvPr/>
          </p:nvSpPr>
          <p:spPr bwMode="auto">
            <a:xfrm>
              <a:off x="1455" y="3203"/>
              <a:ext cx="725" cy="316"/>
            </a:xfrm>
            <a:prstGeom prst="rect">
              <a:avLst/>
            </a:prstGeom>
            <a:solidFill>
              <a:srgbClr val="333399"/>
            </a:solidFill>
            <a:ln w="9360">
              <a:solidFill>
                <a:srgbClr val="3333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nvGrpSpPr>
            <p:cNvPr id="28784" name="Group 112">
              <a:extLst>
                <a:ext uri="{FF2B5EF4-FFF2-40B4-BE49-F238E27FC236}">
                  <a16:creationId xmlns:a16="http://schemas.microsoft.com/office/drawing/2014/main" id="{0A5A8C08-5B17-4EAB-9770-7B7F91AA5F91}"/>
                </a:ext>
              </a:extLst>
            </p:cNvPr>
            <p:cNvGrpSpPr>
              <a:grpSpLocks/>
            </p:cNvGrpSpPr>
            <p:nvPr/>
          </p:nvGrpSpPr>
          <p:grpSpPr bwMode="auto">
            <a:xfrm>
              <a:off x="1429" y="3248"/>
              <a:ext cx="770" cy="226"/>
              <a:chOff x="1429" y="3248"/>
              <a:chExt cx="770" cy="226"/>
            </a:xfrm>
          </p:grpSpPr>
          <p:sp>
            <p:nvSpPr>
              <p:cNvPr id="28785" name="Rectangle 113">
                <a:extLst>
                  <a:ext uri="{FF2B5EF4-FFF2-40B4-BE49-F238E27FC236}">
                    <a16:creationId xmlns:a16="http://schemas.microsoft.com/office/drawing/2014/main" id="{424FB843-C53C-4846-9349-6E06C3D6EDCC}"/>
                  </a:ext>
                </a:extLst>
              </p:cNvPr>
              <p:cNvSpPr>
                <a:spLocks noChangeArrowheads="1"/>
              </p:cNvSpPr>
              <p:nvPr/>
            </p:nvSpPr>
            <p:spPr bwMode="auto">
              <a:xfrm>
                <a:off x="1520" y="3248"/>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86" name="Rectangle 114">
                <a:extLst>
                  <a:ext uri="{FF2B5EF4-FFF2-40B4-BE49-F238E27FC236}">
                    <a16:creationId xmlns:a16="http://schemas.microsoft.com/office/drawing/2014/main" id="{C5638EA0-6A23-4F21-88F8-9E0CCEFD1B0C}"/>
                  </a:ext>
                </a:extLst>
              </p:cNvPr>
              <p:cNvSpPr>
                <a:spLocks noChangeArrowheads="1"/>
              </p:cNvSpPr>
              <p:nvPr/>
            </p:nvSpPr>
            <p:spPr bwMode="auto">
              <a:xfrm>
                <a:off x="1883" y="3248"/>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87" name="Rectangle 115">
                <a:extLst>
                  <a:ext uri="{FF2B5EF4-FFF2-40B4-BE49-F238E27FC236}">
                    <a16:creationId xmlns:a16="http://schemas.microsoft.com/office/drawing/2014/main" id="{A4A39F72-0D8D-419D-9D8B-FB4197C45C94}"/>
                  </a:ext>
                </a:extLst>
              </p:cNvPr>
              <p:cNvSpPr>
                <a:spLocks noChangeArrowheads="1"/>
              </p:cNvSpPr>
              <p:nvPr/>
            </p:nvSpPr>
            <p:spPr bwMode="auto">
              <a:xfrm>
                <a:off x="1883" y="338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88" name="Rectangle 116">
                <a:extLst>
                  <a:ext uri="{FF2B5EF4-FFF2-40B4-BE49-F238E27FC236}">
                    <a16:creationId xmlns:a16="http://schemas.microsoft.com/office/drawing/2014/main" id="{75AC73A0-2921-44C7-8EBE-F432C481F429}"/>
                  </a:ext>
                </a:extLst>
              </p:cNvPr>
              <p:cNvSpPr>
                <a:spLocks noChangeArrowheads="1"/>
              </p:cNvSpPr>
              <p:nvPr/>
            </p:nvSpPr>
            <p:spPr bwMode="auto">
              <a:xfrm>
                <a:off x="1520" y="3384"/>
                <a:ext cx="226" cy="90"/>
              </a:xfrm>
              <a:prstGeom prst="rect">
                <a:avLst/>
              </a:prstGeom>
              <a:solidFill>
                <a:srgbClr val="FFFFFF"/>
              </a:solidFill>
              <a:ln w="9360">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89" name="Line 117">
                <a:extLst>
                  <a:ext uri="{FF2B5EF4-FFF2-40B4-BE49-F238E27FC236}">
                    <a16:creationId xmlns:a16="http://schemas.microsoft.com/office/drawing/2014/main" id="{9E347D7C-378D-4A2D-AD86-B28F6225539F}"/>
                  </a:ext>
                </a:extLst>
              </p:cNvPr>
              <p:cNvSpPr>
                <a:spLocks noChangeShapeType="1"/>
              </p:cNvSpPr>
              <p:nvPr/>
            </p:nvSpPr>
            <p:spPr bwMode="auto">
              <a:xfrm>
                <a:off x="1429" y="3293"/>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90" name="Line 118">
                <a:extLst>
                  <a:ext uri="{FF2B5EF4-FFF2-40B4-BE49-F238E27FC236}">
                    <a16:creationId xmlns:a16="http://schemas.microsoft.com/office/drawing/2014/main" id="{8CA9AD38-32B2-4CC5-843B-22CA9CB1B987}"/>
                  </a:ext>
                </a:extLst>
              </p:cNvPr>
              <p:cNvSpPr>
                <a:spLocks noChangeShapeType="1"/>
              </p:cNvSpPr>
              <p:nvPr/>
            </p:nvSpPr>
            <p:spPr bwMode="auto">
              <a:xfrm>
                <a:off x="2064" y="3293"/>
                <a:ext cx="135" cy="0"/>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91" name="Line 119">
                <a:extLst>
                  <a:ext uri="{FF2B5EF4-FFF2-40B4-BE49-F238E27FC236}">
                    <a16:creationId xmlns:a16="http://schemas.microsoft.com/office/drawing/2014/main" id="{DD26E796-D7B1-406F-8291-E7AB979333C9}"/>
                  </a:ext>
                </a:extLst>
              </p:cNvPr>
              <p:cNvSpPr>
                <a:spLocks noChangeShapeType="1"/>
              </p:cNvSpPr>
              <p:nvPr/>
            </p:nvSpPr>
            <p:spPr bwMode="auto">
              <a:xfrm>
                <a:off x="1726" y="3277"/>
                <a:ext cx="171" cy="161"/>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92" name="Line 120">
                <a:extLst>
                  <a:ext uri="{FF2B5EF4-FFF2-40B4-BE49-F238E27FC236}">
                    <a16:creationId xmlns:a16="http://schemas.microsoft.com/office/drawing/2014/main" id="{91762AFC-9CB2-4FA8-903C-4F7CCBD0AB8B}"/>
                  </a:ext>
                </a:extLst>
              </p:cNvPr>
              <p:cNvSpPr>
                <a:spLocks noChangeShapeType="1"/>
              </p:cNvSpPr>
              <p:nvPr/>
            </p:nvSpPr>
            <p:spPr bwMode="auto">
              <a:xfrm flipV="1">
                <a:off x="1611" y="3291"/>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93" name="Line 121">
                <a:extLst>
                  <a:ext uri="{FF2B5EF4-FFF2-40B4-BE49-F238E27FC236}">
                    <a16:creationId xmlns:a16="http://schemas.microsoft.com/office/drawing/2014/main" id="{7FE47EC6-D1F6-4DB9-826A-6ABF5BE466D2}"/>
                  </a:ext>
                </a:extLst>
              </p:cNvPr>
              <p:cNvSpPr>
                <a:spLocks noChangeShapeType="1"/>
              </p:cNvSpPr>
              <p:nvPr/>
            </p:nvSpPr>
            <p:spPr bwMode="auto">
              <a:xfrm flipV="1">
                <a:off x="2019" y="3291"/>
                <a:ext cx="0" cy="139"/>
              </a:xfrm>
              <a:prstGeom prst="line">
                <a:avLst/>
              </a:prstGeom>
              <a:noFill/>
              <a:ln w="38160">
                <a:solidFill>
                  <a:srgbClr val="FFFF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nvGrpSpPr>
            <p:cNvPr id="28794" name="Group 122">
              <a:extLst>
                <a:ext uri="{FF2B5EF4-FFF2-40B4-BE49-F238E27FC236}">
                  <a16:creationId xmlns:a16="http://schemas.microsoft.com/office/drawing/2014/main" id="{79AEAAA6-F8F3-41A4-946A-81BBC51AF364}"/>
                </a:ext>
              </a:extLst>
            </p:cNvPr>
            <p:cNvGrpSpPr>
              <a:grpSpLocks/>
            </p:cNvGrpSpPr>
            <p:nvPr/>
          </p:nvGrpSpPr>
          <p:grpSpPr bwMode="auto">
            <a:xfrm>
              <a:off x="1767" y="3519"/>
              <a:ext cx="93" cy="157"/>
              <a:chOff x="1767" y="3519"/>
              <a:chExt cx="93" cy="157"/>
            </a:xfrm>
          </p:grpSpPr>
          <p:grpSp>
            <p:nvGrpSpPr>
              <p:cNvPr id="28795" name="Group 123">
                <a:extLst>
                  <a:ext uri="{FF2B5EF4-FFF2-40B4-BE49-F238E27FC236}">
                    <a16:creationId xmlns:a16="http://schemas.microsoft.com/office/drawing/2014/main" id="{4DFED845-F40D-4D22-8C97-72388231B146}"/>
                  </a:ext>
                </a:extLst>
              </p:cNvPr>
              <p:cNvGrpSpPr>
                <a:grpSpLocks/>
              </p:cNvGrpSpPr>
              <p:nvPr/>
            </p:nvGrpSpPr>
            <p:grpSpPr bwMode="auto">
              <a:xfrm>
                <a:off x="1767" y="3586"/>
                <a:ext cx="90" cy="90"/>
                <a:chOff x="1767" y="3586"/>
                <a:chExt cx="90" cy="90"/>
              </a:xfrm>
            </p:grpSpPr>
            <p:sp>
              <p:nvSpPr>
                <p:cNvPr id="28796" name="Oval 124">
                  <a:extLst>
                    <a:ext uri="{FF2B5EF4-FFF2-40B4-BE49-F238E27FC236}">
                      <a16:creationId xmlns:a16="http://schemas.microsoft.com/office/drawing/2014/main" id="{E673418B-96C0-4F43-9A4A-09EA1D287F52}"/>
                    </a:ext>
                  </a:extLst>
                </p:cNvPr>
                <p:cNvSpPr>
                  <a:spLocks noChangeArrowheads="1"/>
                </p:cNvSpPr>
                <p:nvPr/>
              </p:nvSpPr>
              <p:spPr bwMode="auto">
                <a:xfrm>
                  <a:off x="1767" y="3586"/>
                  <a:ext cx="90" cy="90"/>
                </a:xfrm>
                <a:prstGeom prst="ellipse">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797" name="Line 125">
                  <a:extLst>
                    <a:ext uri="{FF2B5EF4-FFF2-40B4-BE49-F238E27FC236}">
                      <a16:creationId xmlns:a16="http://schemas.microsoft.com/office/drawing/2014/main" id="{D8BEF45C-A8C7-4525-B15C-467201D4ECCA}"/>
                    </a:ext>
                  </a:extLst>
                </p:cNvPr>
                <p:cNvSpPr>
                  <a:spLocks noChangeShapeType="1"/>
                </p:cNvSpPr>
                <p:nvPr/>
              </p:nvSpPr>
              <p:spPr bwMode="auto">
                <a:xfrm flipV="1">
                  <a:off x="1822" y="3602"/>
                  <a:ext cx="17" cy="21"/>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sp>
            <p:nvSpPr>
              <p:cNvPr id="28798" name="Line 126">
                <a:extLst>
                  <a:ext uri="{FF2B5EF4-FFF2-40B4-BE49-F238E27FC236}">
                    <a16:creationId xmlns:a16="http://schemas.microsoft.com/office/drawing/2014/main" id="{FF6E35E3-047B-4C5C-B3A6-6D213CA99982}"/>
                  </a:ext>
                </a:extLst>
              </p:cNvPr>
              <p:cNvSpPr>
                <a:spLocks noChangeShapeType="1"/>
              </p:cNvSpPr>
              <p:nvPr/>
            </p:nvSpPr>
            <p:spPr bwMode="auto">
              <a:xfrm>
                <a:off x="1767" y="3520"/>
                <a:ext cx="0" cy="90"/>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28799" name="Line 127">
                <a:extLst>
                  <a:ext uri="{FF2B5EF4-FFF2-40B4-BE49-F238E27FC236}">
                    <a16:creationId xmlns:a16="http://schemas.microsoft.com/office/drawing/2014/main" id="{6CD95D49-23C9-474E-9E7F-E478040572E1}"/>
                  </a:ext>
                </a:extLst>
              </p:cNvPr>
              <p:cNvSpPr>
                <a:spLocks noChangeShapeType="1"/>
              </p:cNvSpPr>
              <p:nvPr/>
            </p:nvSpPr>
            <p:spPr bwMode="auto">
              <a:xfrm flipV="1">
                <a:off x="1860" y="3518"/>
                <a:ext cx="0" cy="93"/>
              </a:xfrm>
              <a:prstGeom prst="line">
                <a:avLst/>
              </a:prstGeom>
              <a:noFill/>
              <a:ln w="93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sp>
        <p:nvSpPr>
          <p:cNvPr id="28800" name="AutoShape 128">
            <a:extLst>
              <a:ext uri="{FF2B5EF4-FFF2-40B4-BE49-F238E27FC236}">
                <a16:creationId xmlns:a16="http://schemas.microsoft.com/office/drawing/2014/main" id="{A405DFA8-14BC-4BFC-92DB-D442F4DEE65D}"/>
              </a:ext>
            </a:extLst>
          </p:cNvPr>
          <p:cNvSpPr>
            <a:spLocks noChangeArrowheads="1"/>
          </p:cNvSpPr>
          <p:nvPr/>
        </p:nvSpPr>
        <p:spPr bwMode="auto">
          <a:xfrm>
            <a:off x="2268538" y="3644900"/>
            <a:ext cx="1223962" cy="1223963"/>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close/>
                <a:moveTo>
                  <a:pt x="4198" y="6106"/>
                </a:moveTo>
                <a:cubicBezTo>
                  <a:pt x="3223" y="7477"/>
                  <a:pt x="2700" y="9117"/>
                  <a:pt x="2700" y="10799"/>
                </a:cubicBezTo>
                <a:cubicBezTo>
                  <a:pt x="2700" y="15273"/>
                  <a:pt x="6326" y="18900"/>
                  <a:pt x="10800" y="18900"/>
                </a:cubicBezTo>
                <a:cubicBezTo>
                  <a:pt x="12482" y="18899"/>
                  <a:pt x="14122" y="18376"/>
                  <a:pt x="15493" y="17401"/>
                </a:cubicBezTo>
                <a:close/>
              </a:path>
            </a:pathLst>
          </a:custGeom>
          <a:solidFill>
            <a:srgbClr val="FF3300"/>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8801" name="Rectangle 129">
            <a:extLst>
              <a:ext uri="{FF2B5EF4-FFF2-40B4-BE49-F238E27FC236}">
                <a16:creationId xmlns:a16="http://schemas.microsoft.com/office/drawing/2014/main" id="{8E3B94AB-F8E7-4BCC-99B7-BBB15CCB9577}"/>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A melhoria contínua do processo é estabelecida por meio de sua avaliação quantitativa, e da implantação planejada e controlada de tecnologias e idéias inovadoras.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C576D3D6-47ED-4198-9929-396FD4194F41}"/>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Nível 5</a:t>
            </a:r>
          </a:p>
        </p:txBody>
      </p:sp>
      <p:sp>
        <p:nvSpPr>
          <p:cNvPr id="29698" name="Rectangle 2">
            <a:extLst>
              <a:ext uri="{FF2B5EF4-FFF2-40B4-BE49-F238E27FC236}">
                <a16:creationId xmlns:a16="http://schemas.microsoft.com/office/drawing/2014/main" id="{E93888D0-EDD7-4972-B972-2C4757B3C98C}"/>
              </a:ext>
            </a:extLst>
          </p:cNvPr>
          <p:cNvSpPr>
            <a:spLocks noGrp="1" noChangeArrowheads="1"/>
          </p:cNvSpPr>
          <p:nvPr>
            <p:ph type="body" idx="4294967295"/>
          </p:nvPr>
        </p:nvSpPr>
        <p:spPr>
          <a:xfrm>
            <a:off x="838200" y="1447800"/>
            <a:ext cx="8116888" cy="4724400"/>
          </a:xfrm>
          <a:ln/>
        </p:spPr>
        <p:txBody>
          <a:bodyPr/>
          <a:lstStyle/>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A organização está engajada na melhoria contínua de seus processos, possuindo meios para identificar fraquezas e fortalecer o processo de forma pró-ativa, prevenindo defeitos.</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O entendimento do processo ultrapassa os processos praticados, possibilitando compreender os efeitos de alterações potenciais no processo.</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Melhorias em processos e tecnologias são planejadas e executadas como parte das atividades de rotina.</a:t>
            </a:r>
          </a:p>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Mudanças mais significativas de processos ou de tecnologias são feitas a partir de análises de custo / benefício com base em dados quantitativos cuja coleta iniciou-se no nível 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E469E2EC-7DF8-481A-893B-36E20744A3FB}"/>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KPAs do Nível 5</a:t>
            </a:r>
          </a:p>
        </p:txBody>
      </p:sp>
      <p:sp>
        <p:nvSpPr>
          <p:cNvPr id="30722" name="Rectangle 2">
            <a:extLst>
              <a:ext uri="{FF2B5EF4-FFF2-40B4-BE49-F238E27FC236}">
                <a16:creationId xmlns:a16="http://schemas.microsoft.com/office/drawing/2014/main" id="{42E0B772-F366-433D-822D-39B2CAB7E67F}"/>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Prevenção de Defeitos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da Evolução dos Processos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da Evolução das Tecnologias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BFF0B96D-3F1E-453E-937E-F5C2E31BF6A6}"/>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SW-CMM: Classificação das KPAs </a:t>
            </a:r>
          </a:p>
        </p:txBody>
      </p:sp>
      <p:sp>
        <p:nvSpPr>
          <p:cNvPr id="31746" name="Rectangle 2">
            <a:extLst>
              <a:ext uri="{FF2B5EF4-FFF2-40B4-BE49-F238E27FC236}">
                <a16:creationId xmlns:a16="http://schemas.microsoft.com/office/drawing/2014/main" id="{405B704D-8FE9-4EEA-8EC2-1C0338159342}"/>
              </a:ext>
            </a:extLst>
          </p:cNvPr>
          <p:cNvSpPr>
            <a:spLocks noGrp="1" noChangeArrowheads="1"/>
          </p:cNvSpPr>
          <p:nvPr>
            <p:ph type="body" idx="4294967295"/>
          </p:nvPr>
        </p:nvSpPr>
        <p:spPr>
          <a:xfrm>
            <a:off x="838200" y="1447800"/>
            <a:ext cx="8116888" cy="4772025"/>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Classes de Responsabilidade: </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Projeto: Processos de responsabilidade dos projetos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Organização: Processos de responsabilidade da organização</a:t>
            </a:r>
          </a:p>
          <a:p>
            <a:pPr marL="339725" indent="-339725">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pt-BR" altLang="pt-B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Categorias de Processo:</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Processos Gerenciais: relacionados ao planejamento do projeto e do software e à gerência</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Processos Organizacionais: revisão e controle pela gerência sênior. Ligados a toda a organização.</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Processos de Engenharia: relacionados à especificação, design, codificação e controle da qualidade.</a:t>
            </a:r>
          </a:p>
          <a:p>
            <a:pPr marL="739775" lvl="1" indent="-282575">
              <a:buClrTx/>
              <a:buSzPct val="55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pt-BR" altLang="pt-B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57CC8893-A68E-493B-B582-77C787C5EF48}"/>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KPAs por Classe de Responsabilidade</a:t>
            </a:r>
          </a:p>
        </p:txBody>
      </p:sp>
      <p:graphicFrame>
        <p:nvGraphicFramePr>
          <p:cNvPr id="32770" name="Group 2">
            <a:extLst>
              <a:ext uri="{FF2B5EF4-FFF2-40B4-BE49-F238E27FC236}">
                <a16:creationId xmlns:a16="http://schemas.microsoft.com/office/drawing/2014/main" id="{10F96856-2C84-48F3-B8E2-11C2EAD33844}"/>
              </a:ext>
            </a:extLst>
          </p:cNvPr>
          <p:cNvGraphicFramePr>
            <a:graphicFrameLocks noGrp="1"/>
          </p:cNvGraphicFramePr>
          <p:nvPr/>
        </p:nvGraphicFramePr>
        <p:xfrm>
          <a:off x="838200" y="1447800"/>
          <a:ext cx="8118475" cy="4946650"/>
        </p:xfrm>
        <a:graphic>
          <a:graphicData uri="http://schemas.openxmlformats.org/drawingml/2006/table">
            <a:tbl>
              <a:tblPr/>
              <a:tblGrid>
                <a:gridCol w="2698750">
                  <a:extLst>
                    <a:ext uri="{9D8B030D-6E8A-4147-A177-3AD203B41FA5}">
                      <a16:colId xmlns:a16="http://schemas.microsoft.com/office/drawing/2014/main" val="3117903176"/>
                    </a:ext>
                  </a:extLst>
                </a:gridCol>
                <a:gridCol w="5419725">
                  <a:extLst>
                    <a:ext uri="{9D8B030D-6E8A-4147-A177-3AD203B41FA5}">
                      <a16:colId xmlns:a16="http://schemas.microsoft.com/office/drawing/2014/main" val="2779138018"/>
                    </a:ext>
                  </a:extLst>
                </a:gridCol>
              </a:tblGrid>
              <a:tr h="363538">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Classes de Responsabilidade</a:t>
                      </a:r>
                    </a:p>
                  </a:txBody>
                  <a:tcPr marL="90000" marR="90000" marT="77040" marB="46800" horzOverflow="overflow">
                    <a:lnL>
                      <a:noFill/>
                    </a:lnL>
                    <a:lnR>
                      <a:noFill/>
                    </a:lnR>
                    <a:lnT>
                      <a:noFill/>
                    </a:lnT>
                    <a:lnB>
                      <a:noFill/>
                    </a:lnB>
                    <a:lnTlToBr>
                      <a:noFill/>
                    </a:lnTlToBr>
                    <a:lnBlToTr>
                      <a:noFill/>
                    </a:lnBlToTr>
                    <a:solidFill>
                      <a:srgbClr val="F2F2F2"/>
                    </a:solid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KPAs</a:t>
                      </a:r>
                    </a:p>
                  </a:txBody>
                  <a:tcPr marL="90000" marR="90000" marT="77040" marB="46800" horzOverflow="overflow">
                    <a:lnL>
                      <a:noFill/>
                    </a:lnL>
                    <a:lnR>
                      <a:noFill/>
                    </a:lnR>
                    <a:lnT>
                      <a:noFill/>
                    </a:lnT>
                    <a:lnB>
                      <a:noFill/>
                    </a:lnB>
                    <a:lnTlToBr>
                      <a:noFill/>
                    </a:lnTlToBr>
                    <a:lnBlToTr>
                      <a:noFill/>
                    </a:lnBlToTr>
                    <a:solidFill>
                      <a:srgbClr val="F2F2F2"/>
                    </a:solidFill>
                  </a:tcPr>
                </a:tc>
                <a:extLst>
                  <a:ext uri="{0D108BD9-81ED-4DB2-BD59-A6C34878D82A}">
                    <a16:rowId xmlns:a16="http://schemas.microsoft.com/office/drawing/2014/main" val="4117402579"/>
                  </a:ext>
                </a:extLst>
              </a:tr>
              <a:tr h="3024188">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Projeto</a:t>
                      </a:r>
                    </a:p>
                  </a:txBody>
                  <a:tcPr marL="90000" marR="90000" marT="77040" marB="46800" horzOverflow="overflow">
                    <a:lnL>
                      <a:noFill/>
                    </a:lnL>
                    <a:lnR>
                      <a:noFill/>
                    </a:lnR>
                    <a:lnT>
                      <a:noFill/>
                    </a:lnT>
                    <a:lnB>
                      <a:noFill/>
                    </a:lnB>
                    <a:lnTlToBr>
                      <a:noFill/>
                    </a:lnTlToBr>
                    <a:lnBlToTr>
                      <a:noFill/>
                    </a:lnBlToTr>
                    <a:noFill/>
                  </a:tcPr>
                </a:tc>
                <a:tc>
                  <a:txBody>
                    <a:bodyPr/>
                    <a:lstStyle>
                      <a:lvl1pPr marL="339725" indent="-339725">
                        <a:spcBef>
                          <a:spcPts val="6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9pPr>
                    </a:lstStyle>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de Requisitos</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Planejamento de Projetos</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Supervisão e Acompanhamento de Projetos</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de Subcontratação de Software</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de Configuração do Software</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de Software Integrada</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Coordenação entre Grupos</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Engenharia do Produto de Software</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Revisão por Parceiros</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de Qualidade de Software</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Quantitativa de Processos</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Prevenção de Defeitos</a:t>
                      </a:r>
                    </a:p>
                  </a:txBody>
                  <a:tcPr marL="90000" marR="90000" marT="77040"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907260435"/>
                  </a:ext>
                </a:extLst>
              </a:tr>
              <a:tr h="1557338">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Organização</a:t>
                      </a:r>
                    </a:p>
                  </a:txBody>
                  <a:tcPr marL="90000" marR="90000" marT="77040" marB="46800" horzOverflow="overflow">
                    <a:lnL>
                      <a:noFill/>
                    </a:lnL>
                    <a:lnR>
                      <a:noFill/>
                    </a:lnR>
                    <a:lnT>
                      <a:noFill/>
                    </a:lnT>
                    <a:lnB>
                      <a:noFill/>
                    </a:lnB>
                    <a:lnTlToBr>
                      <a:noFill/>
                    </a:lnTlToBr>
                    <a:lnBlToTr>
                      <a:noFill/>
                    </a:lnBlToTr>
                    <a:noFill/>
                  </a:tcPr>
                </a:tc>
                <a:tc>
                  <a:txBody>
                    <a:bodyPr/>
                    <a:lstStyle>
                      <a:lvl1pPr marL="339725" indent="-339725">
                        <a:spcBef>
                          <a:spcPts val="6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defRPr sz="1600">
                          <a:solidFill>
                            <a:srgbClr val="000000"/>
                          </a:solidFill>
                          <a:latin typeface="Verdana" panose="020B0604030504040204" pitchFamily="34" charset="0"/>
                          <a:cs typeface="Lucida Sans Unicode" panose="020B0602030504020204" pitchFamily="34" charset="0"/>
                        </a:defRPr>
                      </a:lvl9pPr>
                    </a:lstStyle>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Definição do Processo da Organização</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Foco no Processo da Organização</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Garantia de Qualidade de Software</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da Evolução de Processos</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da Evolução da Tecnologia</a:t>
                      </a:r>
                    </a:p>
                    <a:p>
                      <a:pPr marL="339725" marR="0" lvl="0" indent="-339725" algn="l" defTabSz="449263" rtl="0" eaLnBrk="0" fontAlgn="base" latinLnBrk="0" hangingPunct="0">
                        <a:lnSpc>
                          <a:spcPct val="90000"/>
                        </a:lnSpc>
                        <a:spcBef>
                          <a:spcPct val="0"/>
                        </a:spcBef>
                        <a:spcAft>
                          <a:spcPct val="0"/>
                        </a:spcAft>
                        <a:buClr>
                          <a:srgbClr val="000000"/>
                        </a:buClr>
                        <a:buSzPct val="100000"/>
                        <a:buFont typeface="Symbol" panose="05050102010706020507" pitchFamily="18" charset="2"/>
                        <a:buChar char=""/>
                        <a:tabLst>
                          <a:tab pos="339725" algn="l"/>
                          <a:tab pos="787400" algn="l"/>
                          <a:tab pos="1236663" algn="l"/>
                          <a:tab pos="1685925" algn="l"/>
                          <a:tab pos="2135188" algn="l"/>
                          <a:tab pos="2584450" algn="l"/>
                          <a:tab pos="3033713" algn="l"/>
                          <a:tab pos="3482975" algn="l"/>
                          <a:tab pos="3932238" algn="l"/>
                          <a:tab pos="4381500" algn="l"/>
                          <a:tab pos="4830763" algn="l"/>
                          <a:tab pos="5280025" algn="l"/>
                          <a:tab pos="5729288" algn="l"/>
                          <a:tab pos="6178550" algn="l"/>
                          <a:tab pos="6627813" algn="l"/>
                          <a:tab pos="7077075" algn="l"/>
                          <a:tab pos="7526338" algn="l"/>
                          <a:tab pos="7975600" algn="l"/>
                          <a:tab pos="8424863" algn="l"/>
                          <a:tab pos="8874125" algn="l"/>
                          <a:tab pos="9323388"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Programa de Treinamento</a:t>
                      </a:r>
                    </a:p>
                  </a:txBody>
                  <a:tcPr marL="90000" marR="90000" marT="77040"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092601679"/>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09D57107-C216-4941-8E51-D803B5ECAA02}"/>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KPAs por Categoria de Processo</a:t>
            </a:r>
          </a:p>
        </p:txBody>
      </p:sp>
      <p:graphicFrame>
        <p:nvGraphicFramePr>
          <p:cNvPr id="33794" name="Group 2">
            <a:extLst>
              <a:ext uri="{FF2B5EF4-FFF2-40B4-BE49-F238E27FC236}">
                <a16:creationId xmlns:a16="http://schemas.microsoft.com/office/drawing/2014/main" id="{C487EACA-DE0C-4956-887A-91496C551E8C}"/>
              </a:ext>
            </a:extLst>
          </p:cNvPr>
          <p:cNvGraphicFramePr>
            <a:graphicFrameLocks noGrp="1"/>
          </p:cNvGraphicFramePr>
          <p:nvPr/>
        </p:nvGraphicFramePr>
        <p:xfrm>
          <a:off x="250825" y="1557338"/>
          <a:ext cx="8705850" cy="4465637"/>
        </p:xfrm>
        <a:graphic>
          <a:graphicData uri="http://schemas.openxmlformats.org/drawingml/2006/table">
            <a:tbl>
              <a:tblPr/>
              <a:tblGrid>
                <a:gridCol w="642938">
                  <a:extLst>
                    <a:ext uri="{9D8B030D-6E8A-4147-A177-3AD203B41FA5}">
                      <a16:colId xmlns:a16="http://schemas.microsoft.com/office/drawing/2014/main" val="2903186544"/>
                    </a:ext>
                  </a:extLst>
                </a:gridCol>
                <a:gridCol w="2987675">
                  <a:extLst>
                    <a:ext uri="{9D8B030D-6E8A-4147-A177-3AD203B41FA5}">
                      <a16:colId xmlns:a16="http://schemas.microsoft.com/office/drawing/2014/main" val="662456082"/>
                    </a:ext>
                  </a:extLst>
                </a:gridCol>
                <a:gridCol w="2997200">
                  <a:extLst>
                    <a:ext uri="{9D8B030D-6E8A-4147-A177-3AD203B41FA5}">
                      <a16:colId xmlns:a16="http://schemas.microsoft.com/office/drawing/2014/main" val="486012873"/>
                    </a:ext>
                  </a:extLst>
                </a:gridCol>
                <a:gridCol w="2078037">
                  <a:extLst>
                    <a:ext uri="{9D8B030D-6E8A-4147-A177-3AD203B41FA5}">
                      <a16:colId xmlns:a16="http://schemas.microsoft.com/office/drawing/2014/main" val="1388834185"/>
                    </a:ext>
                  </a:extLst>
                </a:gridCol>
              </a:tblGrid>
              <a:tr h="396875">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Nível</a:t>
                      </a:r>
                    </a:p>
                  </a:txBody>
                  <a:tcPr marL="90000" marR="90000" marT="77040" marB="46800" horzOverflow="overflow">
                    <a:lnL>
                      <a:noFill/>
                    </a:lnL>
                    <a:lnR>
                      <a:noFill/>
                    </a:lnR>
                    <a:lnT>
                      <a:noFill/>
                    </a:lnT>
                    <a:lnB>
                      <a:noFill/>
                    </a:lnB>
                    <a:lnTlToBr>
                      <a:noFill/>
                    </a:lnTlToBr>
                    <a:lnBlToTr>
                      <a:noFill/>
                    </a:lnBlToTr>
                    <a:solidFill>
                      <a:srgbClr val="F2F2F2"/>
                    </a:solid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Gerencial</a:t>
                      </a:r>
                    </a:p>
                  </a:txBody>
                  <a:tcPr marL="90000" marR="90000" marT="77040" marB="46800" horzOverflow="overflow">
                    <a:lnL>
                      <a:noFill/>
                    </a:lnL>
                    <a:lnR>
                      <a:noFill/>
                    </a:lnR>
                    <a:lnT>
                      <a:noFill/>
                    </a:lnT>
                    <a:lnB>
                      <a:noFill/>
                    </a:lnB>
                    <a:lnTlToBr>
                      <a:noFill/>
                    </a:lnTlToBr>
                    <a:lnBlToTr>
                      <a:noFill/>
                    </a:lnBlToTr>
                    <a:solidFill>
                      <a:srgbClr val="F2F2F2"/>
                    </a:solid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Organizacional</a:t>
                      </a:r>
                    </a:p>
                  </a:txBody>
                  <a:tcPr marL="90000" marR="90000" marT="77040" marB="46800" horzOverflow="overflow">
                    <a:lnL>
                      <a:noFill/>
                    </a:lnL>
                    <a:lnR>
                      <a:noFill/>
                    </a:lnR>
                    <a:lnT>
                      <a:noFill/>
                    </a:lnT>
                    <a:lnB>
                      <a:noFill/>
                    </a:lnB>
                    <a:lnTlToBr>
                      <a:noFill/>
                    </a:lnTlToBr>
                    <a:lnBlToTr>
                      <a:noFill/>
                    </a:lnBlToTr>
                    <a:solidFill>
                      <a:srgbClr val="F2F2F2"/>
                    </a:solid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Engenharia</a:t>
                      </a:r>
                    </a:p>
                  </a:txBody>
                  <a:tcPr marL="90000" marR="90000" marT="77040" marB="46800" horzOverflow="overflow">
                    <a:lnL>
                      <a:noFill/>
                    </a:lnL>
                    <a:lnR>
                      <a:noFill/>
                    </a:lnR>
                    <a:lnT>
                      <a:noFill/>
                    </a:lnT>
                    <a:lnB>
                      <a:noFill/>
                    </a:lnB>
                    <a:lnTlToBr>
                      <a:noFill/>
                    </a:lnTlToBr>
                    <a:lnBlToTr>
                      <a:noFill/>
                    </a:lnBlToTr>
                    <a:solidFill>
                      <a:srgbClr val="F2F2F2"/>
                    </a:solidFill>
                  </a:tcPr>
                </a:tc>
                <a:extLst>
                  <a:ext uri="{0D108BD9-81ED-4DB2-BD59-A6C34878D82A}">
                    <a16:rowId xmlns:a16="http://schemas.microsoft.com/office/drawing/2014/main" val="3432016431"/>
                  </a:ext>
                </a:extLst>
              </a:tr>
              <a:tr h="1887538">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2</a:t>
                      </a:r>
                    </a:p>
                  </a:txBody>
                  <a:tcPr marL="90000" marR="90000" marT="77040" marB="46800"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Planejamento de Projetos </a:t>
                      </a:r>
                    </a:p>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Supervisão e Acompanhamento de Projetos</a:t>
                      </a:r>
                    </a:p>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Garantia da Qualidade de Software</a:t>
                      </a:r>
                    </a:p>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de Configuração de Software</a:t>
                      </a:r>
                    </a:p>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de Subcontratação</a:t>
                      </a:r>
                    </a:p>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de Requisitos</a:t>
                      </a:r>
                    </a:p>
                  </a:txBody>
                  <a:tcPr marL="90000" marR="90000" marT="73440" marB="46800" horzOverflow="overflow">
                    <a:lnL>
                      <a:noFill/>
                    </a:lnL>
                    <a:lnR>
                      <a:noFill/>
                    </a:lnR>
                    <a:lnT>
                      <a:noFill/>
                    </a:lnT>
                    <a:lnB>
                      <a:noFill/>
                    </a:lnB>
                    <a:lnTlToBr>
                      <a:noFill/>
                    </a:lnTlToBr>
                    <a:lnBlToTr>
                      <a:noFill/>
                    </a:lnBlToTr>
                    <a:noFill/>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413540318"/>
                  </a:ext>
                </a:extLst>
              </a:tr>
              <a:tr h="911225">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3</a:t>
                      </a:r>
                    </a:p>
                  </a:txBody>
                  <a:tcPr marL="90000" marR="90000" marT="77040" marB="46800"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just"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Coordenação entre grupos</a:t>
                      </a:r>
                    </a:p>
                    <a:p>
                      <a:pPr marL="0" marR="0" lvl="0" indent="0" algn="just"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de Software Integrada</a:t>
                      </a:r>
                    </a:p>
                  </a:txBody>
                  <a:tcPr marL="90000" marR="90000" marT="73440" marB="46800"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Definição Processo da Organização</a:t>
                      </a:r>
                    </a:p>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Foco no Processo da Organização</a:t>
                      </a:r>
                    </a:p>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Programa de Treinamento</a:t>
                      </a:r>
                    </a:p>
                  </a:txBody>
                  <a:tcPr marL="90000" marR="90000" marT="73440" marB="46800"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just"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Engenharia de Produtos de SW</a:t>
                      </a:r>
                    </a:p>
                    <a:p>
                      <a:pPr marL="0" marR="0" lvl="0" indent="0" algn="just"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Revisão por Pares</a:t>
                      </a:r>
                    </a:p>
                  </a:txBody>
                  <a:tcPr marL="90000" marR="90000" marT="73440"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527829490"/>
                  </a:ext>
                </a:extLst>
              </a:tr>
              <a:tr h="520700">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4</a:t>
                      </a:r>
                    </a:p>
                  </a:txBody>
                  <a:tcPr marL="90000" marR="90000" marT="77040" marB="46800"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just"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Quantitativa de Processos</a:t>
                      </a:r>
                    </a:p>
                  </a:txBody>
                  <a:tcPr marL="90000" marR="90000" marT="73440" marB="46800" horzOverflow="overflow">
                    <a:lnL>
                      <a:noFill/>
                    </a:lnL>
                    <a:lnR>
                      <a:noFill/>
                    </a:lnR>
                    <a:lnT>
                      <a:noFill/>
                    </a:lnT>
                    <a:lnB>
                      <a:noFill/>
                    </a:lnB>
                    <a:lnTlToBr>
                      <a:noFill/>
                    </a:lnTlToBr>
                    <a:lnBlToTr>
                      <a:noFill/>
                    </a:lnBlToTr>
                    <a:noFill/>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de Qualidade de </a:t>
                      </a:r>
                      <a:b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b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Software</a:t>
                      </a:r>
                    </a:p>
                  </a:txBody>
                  <a:tcPr marL="90000" marR="90000" marT="73440"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218212681"/>
                  </a:ext>
                </a:extLst>
              </a:tr>
              <a:tr h="747713">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6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5</a:t>
                      </a:r>
                    </a:p>
                  </a:txBody>
                  <a:tcPr marL="90000" marR="90000" marT="77040" marB="46800" horzOverflow="overflow">
                    <a:lnL>
                      <a:noFill/>
                    </a:lnL>
                    <a:lnR>
                      <a:noFill/>
                    </a:lnR>
                    <a:lnT>
                      <a:noFill/>
                    </a:lnT>
                    <a:lnB>
                      <a:noFill/>
                    </a:lnB>
                    <a:lnTlToBr>
                      <a:noFill/>
                    </a:lnTlToBr>
                    <a:lnBlToTr>
                      <a:noFill/>
                    </a:lnBlToTr>
                    <a:noFill/>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da Evolução dos Processos</a:t>
                      </a:r>
                    </a:p>
                    <a:p>
                      <a:pPr marL="0" marR="0" lvl="0" indent="0" algn="l"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Gerência da Evolução das Tecnologias</a:t>
                      </a:r>
                    </a:p>
                  </a:txBody>
                  <a:tcPr marL="90000" marR="90000" marT="73440" marB="46800"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just" defTabSz="449263" rtl="0" eaLnBrk="0" fontAlgn="base" latinLnBrk="0" hangingPunct="0">
                        <a:lnSpc>
                          <a:spcPct val="9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pt-BR" altLang="pt-BR" sz="1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Prevenção de Defeitos</a:t>
                      </a:r>
                    </a:p>
                  </a:txBody>
                  <a:tcPr marL="90000" marR="90000" marT="73440"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984335047"/>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836F37C7-570F-47D0-8626-3CAE8EA337E9}"/>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CMMI</a:t>
            </a:r>
          </a:p>
        </p:txBody>
      </p:sp>
      <p:sp>
        <p:nvSpPr>
          <p:cNvPr id="34818" name="Rectangle 2">
            <a:extLst>
              <a:ext uri="{FF2B5EF4-FFF2-40B4-BE49-F238E27FC236}">
                <a16:creationId xmlns:a16="http://schemas.microsoft.com/office/drawing/2014/main" id="{FAF3D332-BB26-45A4-A4DF-B3E938B288AB}"/>
              </a:ext>
            </a:extLst>
          </p:cNvPr>
          <p:cNvSpPr>
            <a:spLocks noGrp="1" noChangeArrowheads="1"/>
          </p:cNvSpPr>
          <p:nvPr>
            <p:ph type="body" idx="4294967295"/>
          </p:nvPr>
        </p:nvSpPr>
        <p:spPr>
          <a:xfrm>
            <a:off x="838200" y="1447800"/>
            <a:ext cx="8116888" cy="4724400"/>
          </a:xfrm>
          <a:ln/>
        </p:spPr>
        <p:txBody>
          <a:bodyPr/>
          <a:lstStyle/>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Proposta de um modelo integrado que pode ser utilizado em várias disciplinas.</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Disciplinas do CMMI</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solidFill>
                  <a:srgbClr val="FF5050"/>
                </a:solidFill>
              </a:rPr>
              <a:t>Engenharia de Software</a:t>
            </a:r>
            <a:r>
              <a:rPr lang="en-US" altLang="pt-BR"/>
              <a:t> </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Engenharia de sistemas: abordagem interdisciplinar cujo objetivo é o desenvolvimento bem-sucedido de sistemas como um todo, envolvendo software ou não.</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Desenvolvimento integrado do produto e processo: abordagem sistemática que utiliza a colaboração dos stakeholders para melhor satisfazer as expectativas e requisitos dos clientes. Uusada em conjunto com práticas de produção de um produto específico.</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Fontes de Aquisição: aquisição de produtos de fornecedores.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9C3800F8-65E0-4FDF-B6A7-A6B054F3012E}"/>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a:t>Objetivos do CMMI</a:t>
            </a:r>
          </a:p>
        </p:txBody>
      </p:sp>
      <p:sp>
        <p:nvSpPr>
          <p:cNvPr id="35842" name="Rectangle 2">
            <a:extLst>
              <a:ext uri="{FF2B5EF4-FFF2-40B4-BE49-F238E27FC236}">
                <a16:creationId xmlns:a16="http://schemas.microsoft.com/office/drawing/2014/main" id="{B58CF81E-8B81-4AF8-9DF8-776E0E17EA14}"/>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Além da integração dos modelos e redução dos custos com melhorias de processo, os seguintes objetivos também fazem parte do projeto CMMI:</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Aumento do foco das atividades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Integração dos processos existentes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Eliminar inconsitências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Reduzir duplicações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Fornecer terminologia comum</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Assegurar consistência com a norma ISO 15504</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Flexibilidade e extensão para outras disciplinas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FBB22BFA-BC85-4307-A5C4-69A2BE383DD5}"/>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CMMI</a:t>
            </a:r>
          </a:p>
        </p:txBody>
      </p:sp>
      <p:sp>
        <p:nvSpPr>
          <p:cNvPr id="36866" name="Rectangle 2">
            <a:extLst>
              <a:ext uri="{FF2B5EF4-FFF2-40B4-BE49-F238E27FC236}">
                <a16:creationId xmlns:a16="http://schemas.microsoft.com/office/drawing/2014/main" id="{0A312CED-1205-476D-826E-887349628E64}"/>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É um modelo que descreve orientações para a definição e implantação de processos.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O modelo não descreve processo algum, são orientações definidas através das práticas especificadas.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Método de avaliação utilizado: SCAMPI</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SCAMPI (Standard CMMI Assessment Method for Process Improvement</a:t>
            </a:r>
            <a:r>
              <a:rPr lang="pt-BR" altLang="pt-BR"/>
              <a:t>)</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Método que reúne as melhores práticas do CBA-PI e SCE (métodos amplamente utilizados pelo SW-CMM e outros modelos de melhoria de processos)</a:t>
            </a:r>
          </a:p>
          <a:p>
            <a:pPr marL="339725" indent="-339725">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altLang="pt-B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0288425A-52ED-4A9D-B400-E02563D8E411}"/>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CMMI: Conceitos Básicos</a:t>
            </a:r>
          </a:p>
        </p:txBody>
      </p:sp>
      <p:sp>
        <p:nvSpPr>
          <p:cNvPr id="37890" name="Rectangle 2">
            <a:extLst>
              <a:ext uri="{FF2B5EF4-FFF2-40B4-BE49-F238E27FC236}">
                <a16:creationId xmlns:a16="http://schemas.microsoft.com/office/drawing/2014/main" id="{901C69DC-A9DE-4A6E-A21D-09FDADE067B5}"/>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Área de Processo</a:t>
            </a:r>
            <a:r>
              <a:rPr lang="pt-BR" altLang="pt-BR"/>
              <a:t> (</a:t>
            </a:r>
            <a:r>
              <a:rPr lang="pt-BR" altLang="pt-BR" i="1"/>
              <a:t>Process Area</a:t>
            </a:r>
            <a:r>
              <a:rPr lang="pt-BR" altLang="pt-BR"/>
              <a:t> – PA): práticas relacionadas em uma área que, quando executadas de forma coletiva, satisfazem um conjunto de metas consideradas importantes para trazer uma melhoria nessa área.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Metas Específicas</a:t>
            </a:r>
            <a:r>
              <a:rPr lang="pt-BR" altLang="pt-BR"/>
              <a:t>: se aplicam a uma PA e tratam de características que descrevem o que deve ser implementado para satisfazer essa PA. São utilizadas nas avaliações para auxiliar a determinar se a PA está sendo satisfeita.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B76C66C5-BD06-4B76-A344-5153CBE0362B}"/>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CMM/CMMI: Histórico</a:t>
            </a:r>
          </a:p>
        </p:txBody>
      </p:sp>
      <p:sp>
        <p:nvSpPr>
          <p:cNvPr id="7170" name="Rectangle 2">
            <a:extLst>
              <a:ext uri="{FF2B5EF4-FFF2-40B4-BE49-F238E27FC236}">
                <a16:creationId xmlns:a16="http://schemas.microsoft.com/office/drawing/2014/main" id="{D7386F83-9778-4367-BE6D-824533947857}"/>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O CMMI surgiu durante a década de 1980 como um modelo para avaliação de risco na contratação de empresas de software pelo Departamento de Defesa dos Estados Unidos que desejava ser capaz de avaliar os processos de desenvolvimento utilizados pelas empresas que concorriam em licitações como indicação da previsibilidade da qualidade, custos e prazos nos projetos contratados. Para desenvolver esse processo, o DOD constituiu junto a Carnegie-</a:t>
            </a:r>
            <a:r>
              <a:rPr lang="pt-BR" altLang="pt-BR" dirty="0" err="1"/>
              <a:t>Mellon</a:t>
            </a:r>
            <a:r>
              <a:rPr lang="pt-BR" altLang="pt-BR" dirty="0"/>
              <a:t> </a:t>
            </a:r>
            <a:r>
              <a:rPr lang="pt-BR" altLang="pt-BR" dirty="0" err="1"/>
              <a:t>University</a:t>
            </a:r>
            <a:r>
              <a:rPr lang="pt-BR" altLang="pt-BR" dirty="0"/>
              <a:t> o SEI (Software Engineering </a:t>
            </a:r>
            <a:r>
              <a:rPr lang="pt-BR" altLang="pt-BR" dirty="0" err="1"/>
              <a:t>Institute</a:t>
            </a:r>
            <a:r>
              <a:rPr lang="pt-BR" altLang="pt-BR" dirty="0"/>
              <a:t>), o qual além de ser responsável pela evolução da família CMM, realiza diversas outras pesquisas em engenharia de software.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1E7BA6CB-BD93-400D-8B2C-623221430E0A}"/>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CMMI: Conceitos Básicos</a:t>
            </a:r>
          </a:p>
        </p:txBody>
      </p:sp>
      <p:sp>
        <p:nvSpPr>
          <p:cNvPr id="38914" name="Rectangle 2">
            <a:extLst>
              <a:ext uri="{FF2B5EF4-FFF2-40B4-BE49-F238E27FC236}">
                <a16:creationId xmlns:a16="http://schemas.microsoft.com/office/drawing/2014/main" id="{C75E26CF-E20B-44E4-82CE-C651FC158AD0}"/>
              </a:ext>
            </a:extLst>
          </p:cNvPr>
          <p:cNvSpPr>
            <a:spLocks noGrp="1" noChangeArrowheads="1"/>
          </p:cNvSpPr>
          <p:nvPr>
            <p:ph type="body" idx="4294967295"/>
          </p:nvPr>
        </p:nvSpPr>
        <p:spPr>
          <a:xfrm>
            <a:off x="539750" y="1447800"/>
            <a:ext cx="8415338" cy="5005388"/>
          </a:xfrm>
          <a:ln/>
        </p:spPr>
        <p:txBody>
          <a:bodyPr/>
          <a:lstStyle/>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Práticas Específicas</a:t>
            </a:r>
            <a:r>
              <a:rPr lang="pt-BR" altLang="pt-BR"/>
              <a:t>: atividades que são consideradas importantes na satisfação de uma meta específica associada.</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Metas Genéricas</a:t>
            </a:r>
            <a:r>
              <a:rPr lang="pt-BR" altLang="pt-BR"/>
              <a:t>: aparecem em diversas PAs.</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Práticas genéricas</a:t>
            </a:r>
            <a:r>
              <a:rPr lang="pt-BR" altLang="pt-BR"/>
              <a:t>: oferecem uma institucionalização que assegura que os processos associados com a PA serão eficientes, repetíveis e duráveis.</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Produtos de trabalho típicos</a:t>
            </a:r>
            <a:r>
              <a:rPr lang="pt-BR" altLang="pt-BR"/>
              <a:t>: exemplos de saídas de uma prática específica ou genérica.</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Sub-práticas:</a:t>
            </a:r>
            <a:r>
              <a:rPr lang="pt-BR" altLang="pt-BR"/>
              <a:t> descrições detalhadas que fornecem um  direcionamento para a interpretação de práticas específicas ou genéricas.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B449C2DA-3999-4689-8554-DAA769A6A293}"/>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a:t>Exemplo: Meta e Prática Específicas</a:t>
            </a:r>
          </a:p>
        </p:txBody>
      </p:sp>
      <p:sp>
        <p:nvSpPr>
          <p:cNvPr id="39938" name="Rectangle 2">
            <a:extLst>
              <a:ext uri="{FF2B5EF4-FFF2-40B4-BE49-F238E27FC236}">
                <a16:creationId xmlns:a16="http://schemas.microsoft.com/office/drawing/2014/main" id="{411D008C-507D-4DA4-8608-6400A1B1904A}"/>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PA: Gerência de Requisitos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Meta Específica: Gerenciar Requisitos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Requisitos são gerenciados e inconsistências com planos de projeto e produtos de trabalho são identificados.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Prática Específica: Manter rastreabilidade bidirecional entre requisitos. </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Manter rastreabilidade bidirecional entre os requisitos e planos de projeto e produtos de trabalho.</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Produtos de Trabalho Típicos: Matriz de rastreabilidade, Sistema de Acompanhamento de Requisitos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B8067983-FDF7-4EE8-B5DD-9438328E2949}"/>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a:t>Exemplo: Meta e Prática Genéricas</a:t>
            </a:r>
          </a:p>
        </p:txBody>
      </p:sp>
      <p:sp>
        <p:nvSpPr>
          <p:cNvPr id="40962" name="Rectangle 2">
            <a:extLst>
              <a:ext uri="{FF2B5EF4-FFF2-40B4-BE49-F238E27FC236}">
                <a16:creationId xmlns:a16="http://schemas.microsoft.com/office/drawing/2014/main" id="{AA751A97-8DB0-40C4-A0DF-CA7A25DAD793}"/>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Meta Genérica (do Nível 2 de Capacidade ou Maturidade)</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 Institucionalizar um processo gerenciado.</a:t>
            </a:r>
          </a:p>
          <a:p>
            <a:pPr marL="339725" indent="-339725">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US" altLang="pt-B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Prática Genérica (do Nível 2 de Capacidade ou Maturidade)</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 Estabelecer uma política organizacional.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7B613147-C222-493C-8B20-4D8CA847590A}"/>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CMMI: Conceitos Básicos</a:t>
            </a:r>
          </a:p>
        </p:txBody>
      </p:sp>
      <p:sp>
        <p:nvSpPr>
          <p:cNvPr id="41986" name="Rectangle 2">
            <a:extLst>
              <a:ext uri="{FF2B5EF4-FFF2-40B4-BE49-F238E27FC236}">
                <a16:creationId xmlns:a16="http://schemas.microsoft.com/office/drawing/2014/main" id="{445E0024-C76A-4D91-9F82-3092834FA629}"/>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Metas específicas e metas genéricas são </a:t>
            </a:r>
            <a:r>
              <a:rPr lang="pt-BR" altLang="pt-BR">
                <a:solidFill>
                  <a:srgbClr val="FF0000"/>
                </a:solidFill>
              </a:rPr>
              <a:t>componentes exigidos</a:t>
            </a:r>
            <a:r>
              <a:rPr lang="pt-BR" altLang="pt-BR"/>
              <a:t> do modelo. Esses componentes devem ser atingidos pelos processos planejados e implementados por uma organização.</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Práticas específicas e práticas genéricas são componentes esperados do modelo. Os </a:t>
            </a:r>
            <a:r>
              <a:rPr lang="pt-BR" altLang="pt-BR">
                <a:solidFill>
                  <a:srgbClr val="FF0000"/>
                </a:solidFill>
              </a:rPr>
              <a:t>componentes esperados</a:t>
            </a:r>
            <a:r>
              <a:rPr lang="pt-BR" altLang="pt-BR"/>
              <a:t> descrevem o que uma organização normalmente implementará para satisfazer um componente exigido. </a:t>
            </a:r>
          </a:p>
          <a:p>
            <a:pPr marL="339725" indent="-339725">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pt-BR" altLang="pt-B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973C2513-BFEF-4BEE-B398-B345387939D9}"/>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CMMI: Conceitos Básicos</a:t>
            </a:r>
          </a:p>
        </p:txBody>
      </p:sp>
      <p:sp>
        <p:nvSpPr>
          <p:cNvPr id="43010" name="Rectangle 2">
            <a:extLst>
              <a:ext uri="{FF2B5EF4-FFF2-40B4-BE49-F238E27FC236}">
                <a16:creationId xmlns:a16="http://schemas.microsoft.com/office/drawing/2014/main" id="{BFB5B461-78DD-4B6A-BC51-BAEC88A132B0}"/>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Sub-práticas, produtos de trabalho típicos, entre outros, são </a:t>
            </a:r>
            <a:r>
              <a:rPr lang="pt-BR" altLang="pt-BR">
                <a:solidFill>
                  <a:srgbClr val="FF0000"/>
                </a:solidFill>
              </a:rPr>
              <a:t>componentes informativos</a:t>
            </a:r>
            <a:r>
              <a:rPr lang="pt-BR" altLang="pt-BR"/>
              <a:t> do modelo que auxiliam os usuários do modelo a entender as metas e práticas e a maneira como elas devem ser satisfeitas. Os componentes informativos fornecem detalhes que auxiliam os usuários do modelo a começar a pensar em como abordar as metas e práticas.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EEB6EEFA-4D9D-4293-B929-2A92B73790E6}"/>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a:t>CMMI: Representações </a:t>
            </a:r>
          </a:p>
        </p:txBody>
      </p:sp>
      <p:sp>
        <p:nvSpPr>
          <p:cNvPr id="44034" name="Rectangle 2">
            <a:extLst>
              <a:ext uri="{FF2B5EF4-FFF2-40B4-BE49-F238E27FC236}">
                <a16:creationId xmlns:a16="http://schemas.microsoft.com/office/drawing/2014/main" id="{DE909780-4E99-490C-B493-4628B30384FF}"/>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 Contínua</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Níveis de Capacidade</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Agrupamento de Áreas de Processo por Categoria</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Avaliação da Capacidade nas Áreas de Processo</a:t>
            </a:r>
          </a:p>
          <a:p>
            <a:pPr marL="739775" lvl="1" indent="-282575">
              <a:buClrTx/>
              <a:buSzPct val="55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en-GB" altLang="pt-B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Por Estágios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Níveis de Maturidade</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Agrupamento de Áreas de Processo por Nível</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Avaliação da Organização / Unidade Organizacional como um todo</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As PAs do CMMI são as mesmas para ambas as representações.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A7E9DD57-A833-47D9-A33D-FEEFC2CE7834}"/>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Áreas de Processo do CMMI</a:t>
            </a:r>
          </a:p>
        </p:txBody>
      </p:sp>
      <p:sp>
        <p:nvSpPr>
          <p:cNvPr id="45058" name="Rectangle 2">
            <a:extLst>
              <a:ext uri="{FF2B5EF4-FFF2-40B4-BE49-F238E27FC236}">
                <a16:creationId xmlns:a16="http://schemas.microsoft.com/office/drawing/2014/main" id="{66060565-019A-40F4-92DA-7457291572C7}"/>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PAs são organizadas em quatro </a:t>
            </a:r>
            <a:r>
              <a:rPr lang="pt-BR" altLang="pt-BR">
                <a:solidFill>
                  <a:srgbClr val="FF0000"/>
                </a:solidFill>
              </a:rPr>
              <a:t>categorias de processo</a:t>
            </a:r>
            <a:r>
              <a:rPr lang="pt-BR" altLang="pt-BR"/>
              <a:t>: </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Gerenciamento de Processos</a:t>
            </a:r>
            <a:r>
              <a:rPr lang="pt-BR" altLang="pt-BR"/>
              <a:t>: atividades relativas à definição, planejamento, distribuição de recursos, aplicação, implementação, monitoramento, controle, avaliação, medição e melhoria de processos. Envolve as seguintes PAs:</a:t>
            </a:r>
          </a:p>
          <a:p>
            <a:pPr lvl="2">
              <a:buClr>
                <a:srgbClr val="339966"/>
              </a:buClr>
              <a:buSzPct val="5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Foco no Processo Organizacional (básica)</a:t>
            </a:r>
          </a:p>
          <a:p>
            <a:pPr lvl="2">
              <a:buClr>
                <a:srgbClr val="339966"/>
              </a:buClr>
              <a:buSzPct val="5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Definição do Processo Organizacional (básica)</a:t>
            </a:r>
          </a:p>
          <a:p>
            <a:pPr lvl="2">
              <a:buClr>
                <a:srgbClr val="339966"/>
              </a:buClr>
              <a:buSzPct val="5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Treinamento Organizacional (básica)</a:t>
            </a:r>
          </a:p>
          <a:p>
            <a:pPr lvl="2">
              <a:buClr>
                <a:srgbClr val="339966"/>
              </a:buClr>
              <a:buSzPct val="5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Desempenho do Processo Organizacional (avançada)</a:t>
            </a:r>
          </a:p>
          <a:p>
            <a:pPr lvl="2">
              <a:buClr>
                <a:srgbClr val="339966"/>
              </a:buClr>
              <a:buSzPct val="5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Inovação e Desenvolvimento Organizacional (avançada)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8C2F07FC-B97F-4024-BFB7-007CFDE3B13B}"/>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Áreas de Processo do CMMI</a:t>
            </a:r>
          </a:p>
        </p:txBody>
      </p:sp>
      <p:sp>
        <p:nvSpPr>
          <p:cNvPr id="46082" name="Rectangle 2">
            <a:extLst>
              <a:ext uri="{FF2B5EF4-FFF2-40B4-BE49-F238E27FC236}">
                <a16:creationId xmlns:a16="http://schemas.microsoft.com/office/drawing/2014/main" id="{E5211603-3E02-49EC-A25D-6E5B6DE02525}"/>
              </a:ext>
            </a:extLst>
          </p:cNvPr>
          <p:cNvSpPr>
            <a:spLocks noGrp="1" noChangeArrowheads="1"/>
          </p:cNvSpPr>
          <p:nvPr>
            <p:ph type="body" idx="4294967295"/>
          </p:nvPr>
        </p:nvSpPr>
        <p:spPr>
          <a:xfrm>
            <a:off x="838200" y="1447800"/>
            <a:ext cx="8116888" cy="4724400"/>
          </a:xfrm>
          <a:ln/>
        </p:spPr>
        <p:txBody>
          <a:bodyPr/>
          <a:lstStyle/>
          <a:p>
            <a:pPr indent="-341313">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altLang="pt-BR"/>
          </a:p>
          <a:p>
            <a:pPr marL="739775" lvl="1" indent="-282575">
              <a:buClr>
                <a:srgbClr val="FF0000"/>
              </a:buClr>
              <a:buSzPct val="5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solidFill>
                  <a:srgbClr val="FF0000"/>
                </a:solidFill>
              </a:rPr>
              <a:t>Gerenciamento de Projetos</a:t>
            </a:r>
            <a:r>
              <a:rPr lang="pt-BR" altLang="pt-BR"/>
              <a:t>: atividades de gerência de projetos relacionadas ao planejamento, monitoramento e controle do projeto. Envolve as seguintes PAs:</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Planejamento de Projetos</a:t>
            </a:r>
            <a:r>
              <a:rPr lang="pt-BR" altLang="pt-BR"/>
              <a:t> (básica)</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Monitoramento e Controle de Projetos</a:t>
            </a:r>
            <a:r>
              <a:rPr lang="pt-BR" altLang="pt-BR"/>
              <a:t> (básica)</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Gerência de Acordos com Fornecedores</a:t>
            </a:r>
            <a:r>
              <a:rPr lang="pt-BR" altLang="pt-BR"/>
              <a:t> (básica)</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Gerência Integrada de Projetos</a:t>
            </a:r>
            <a:r>
              <a:rPr lang="pt-BR" altLang="pt-BR"/>
              <a:t> (avançada)</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Gerência de Riscos</a:t>
            </a:r>
            <a:r>
              <a:rPr lang="pt-BR" altLang="pt-BR"/>
              <a:t> (avançada)</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Integração de Equipes</a:t>
            </a:r>
            <a:r>
              <a:rPr lang="pt-BR" altLang="pt-BR"/>
              <a:t> (avançada)</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Gerência Quantitativa de Projetos</a:t>
            </a:r>
            <a:r>
              <a:rPr lang="pt-BR" altLang="pt-BR"/>
              <a:t> (avançada)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91178DD5-2A1A-44A4-9C52-BDD6121C5A3E}"/>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Áreas de Processo do CMMI</a:t>
            </a:r>
          </a:p>
        </p:txBody>
      </p:sp>
      <p:sp>
        <p:nvSpPr>
          <p:cNvPr id="47106" name="Rectangle 2">
            <a:extLst>
              <a:ext uri="{FF2B5EF4-FFF2-40B4-BE49-F238E27FC236}">
                <a16:creationId xmlns:a16="http://schemas.microsoft.com/office/drawing/2014/main" id="{1553A86B-4F59-4182-9B3A-05D9973D88BD}"/>
              </a:ext>
            </a:extLst>
          </p:cNvPr>
          <p:cNvSpPr>
            <a:spLocks noGrp="1" noChangeArrowheads="1"/>
          </p:cNvSpPr>
          <p:nvPr>
            <p:ph type="body" idx="4294967295"/>
          </p:nvPr>
        </p:nvSpPr>
        <p:spPr>
          <a:xfrm>
            <a:off x="838200" y="1447800"/>
            <a:ext cx="8116888" cy="4724400"/>
          </a:xfrm>
          <a:ln/>
        </p:spPr>
        <p:txBody>
          <a:bodyPr/>
          <a:lstStyle/>
          <a:p>
            <a:pPr indent="-341313">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altLang="pt-BR"/>
          </a:p>
          <a:p>
            <a:pPr marL="739775" lvl="1" indent="-282575">
              <a:buClr>
                <a:srgbClr val="FF0000"/>
              </a:buClr>
              <a:buSzPct val="5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solidFill>
                  <a:srgbClr val="FF0000"/>
                </a:solidFill>
              </a:rPr>
              <a:t>Engenharia</a:t>
            </a:r>
            <a:r>
              <a:rPr lang="pt-BR" altLang="pt-BR"/>
              <a:t>: atividades de desenvolvimento e manutenção que são compartilhadas entre as disciplinas de engenharia (por exemplo, engenharia de sistemas e engenharia de software). Envolve as seguintes PAs:</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Gerência de Requisitos</a:t>
            </a:r>
            <a:r>
              <a:rPr lang="pt-BR" altLang="pt-BR"/>
              <a:t> </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Desenvolvimento de Requisitos</a:t>
            </a:r>
            <a:r>
              <a:rPr lang="pt-BR" altLang="pt-BR"/>
              <a:t> </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Solução Técnica</a:t>
            </a:r>
            <a:r>
              <a:rPr lang="pt-BR" altLang="pt-BR"/>
              <a:t> </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Integração de Produtos</a:t>
            </a:r>
            <a:r>
              <a:rPr lang="pt-BR" altLang="pt-BR"/>
              <a:t> </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Verificação</a:t>
            </a:r>
            <a:r>
              <a:rPr lang="pt-BR" altLang="pt-BR"/>
              <a:t> </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Validação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66519136-0E69-4030-B51D-6901869AC56F}"/>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Áreas de Processo do CMMI</a:t>
            </a:r>
          </a:p>
        </p:txBody>
      </p:sp>
      <p:sp>
        <p:nvSpPr>
          <p:cNvPr id="48130" name="Rectangle 2">
            <a:extLst>
              <a:ext uri="{FF2B5EF4-FFF2-40B4-BE49-F238E27FC236}">
                <a16:creationId xmlns:a16="http://schemas.microsoft.com/office/drawing/2014/main" id="{E88F915A-CA0F-479E-8C1D-EC8DF9A1F2E9}"/>
              </a:ext>
            </a:extLst>
          </p:cNvPr>
          <p:cNvSpPr>
            <a:spLocks noGrp="1" noChangeArrowheads="1"/>
          </p:cNvSpPr>
          <p:nvPr>
            <p:ph type="body" idx="4294967295"/>
          </p:nvPr>
        </p:nvSpPr>
        <p:spPr>
          <a:xfrm>
            <a:off x="838200" y="1447800"/>
            <a:ext cx="8116888" cy="4724400"/>
          </a:xfrm>
          <a:ln/>
        </p:spPr>
        <p:txBody>
          <a:bodyPr/>
          <a:lstStyle/>
          <a:p>
            <a:pPr indent="-341313">
              <a:buClrTx/>
              <a:buFontTx/>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pt-BR" altLang="pt-BR"/>
          </a:p>
          <a:p>
            <a:pPr marL="739775" lvl="1" indent="-282575">
              <a:buClr>
                <a:srgbClr val="FF0000"/>
              </a:buClr>
              <a:buSzPct val="55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solidFill>
                  <a:srgbClr val="FF0000"/>
                </a:solidFill>
              </a:rPr>
              <a:t>Suporte</a:t>
            </a:r>
            <a:r>
              <a:rPr lang="pt-BR" altLang="pt-BR"/>
              <a:t>: atividades que apóiam o desenvolvimento e a manutenção de produtos. As PAs de Suporte tratam os processos que são utilizados no contexto da execução de outros processos. Envolve:</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Gerência de Configuração</a:t>
            </a:r>
            <a:r>
              <a:rPr lang="pt-BR" altLang="pt-BR"/>
              <a:t> (básica)</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Garantia da Qualidade do Processo e do Produto</a:t>
            </a:r>
            <a:r>
              <a:rPr lang="pt-BR" altLang="pt-BR"/>
              <a:t> (básica)</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b="1"/>
              <a:t>Medição e Análise</a:t>
            </a:r>
            <a:r>
              <a:rPr lang="en-US" altLang="pt-BR"/>
              <a:t> </a:t>
            </a:r>
            <a:r>
              <a:rPr lang="pt-BR" altLang="pt-BR"/>
              <a:t>(básica)</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Ambiente Organizacional para Integração</a:t>
            </a:r>
            <a:r>
              <a:rPr lang="pt-BR" altLang="pt-BR"/>
              <a:t> (avançada)</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Análise de Decisões e Resoluções</a:t>
            </a:r>
            <a:r>
              <a:rPr lang="pt-BR" altLang="pt-BR"/>
              <a:t> (avançada)</a:t>
            </a:r>
          </a:p>
          <a:p>
            <a:pPr lvl="2">
              <a:buClr>
                <a:srgbClr val="339966"/>
              </a:buClr>
              <a:buSzPct val="50000"/>
              <a:buFont typeface="Wingdings" panose="05000000000000000000" pitchFamily="2" charset="2"/>
              <a:buChar cha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b="1"/>
              <a:t>Análise de Causas e Resoluções</a:t>
            </a:r>
            <a:r>
              <a:rPr lang="pt-BR" altLang="pt-BR"/>
              <a:t> (avançada)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29B0735-1E45-4A69-947A-D260C02FC5C4}"/>
              </a:ext>
            </a:extLst>
          </p:cNvPr>
          <p:cNvSpPr>
            <a:spLocks noGrp="1"/>
          </p:cNvSpPr>
          <p:nvPr>
            <p:ph idx="1"/>
          </p:nvPr>
        </p:nvSpPr>
        <p:spPr>
          <a:xfrm>
            <a:off x="899592" y="764704"/>
            <a:ext cx="8113713" cy="4721225"/>
          </a:xfrm>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pt-BR" altLang="pt-BR" dirty="0"/>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A partir de 1991, foram desenvolvidos </a:t>
            </a:r>
            <a:r>
              <a:rPr lang="pt-BR" altLang="pt-BR" dirty="0" err="1"/>
              <a:t>CMMs</a:t>
            </a:r>
            <a:r>
              <a:rPr lang="pt-BR" altLang="pt-BR" dirty="0"/>
              <a:t>® para várias disciplinas (Engenharia de Sistemas, Engenharia de Software, Aquisição de Software, Gerência e Desenvolvimento da Força de Trabalho, Desenvolvimento Integrado do Processo e do Produto). Embora estes modelos tenham mostrado sua utilidade, o uso de múltiplos modelos se mostrou problemático. O CMMI® surgiu para resolver o problema de utilização de vários modelos e é o resultado da evolução do SW-CMM®, SECM® (System Engineering </a:t>
            </a:r>
            <a:r>
              <a:rPr lang="pt-BR" altLang="pt-BR" dirty="0" err="1"/>
              <a:t>Capability</a:t>
            </a:r>
            <a:r>
              <a:rPr lang="pt-BR" altLang="pt-BR" dirty="0"/>
              <a:t> </a:t>
            </a:r>
            <a:r>
              <a:rPr lang="pt-BR" altLang="pt-BR" dirty="0" err="1"/>
              <a:t>Model</a:t>
            </a:r>
            <a:r>
              <a:rPr lang="pt-BR" altLang="pt-BR" dirty="0"/>
              <a:t>) e IPD-CMM® (Integrated </a:t>
            </a:r>
            <a:r>
              <a:rPr lang="pt-BR" altLang="pt-BR" dirty="0" err="1"/>
              <a:t>Product</a:t>
            </a:r>
            <a:r>
              <a:rPr lang="pt-BR" altLang="pt-BR" dirty="0"/>
              <a:t> Development </a:t>
            </a:r>
            <a:r>
              <a:rPr lang="pt-BR" altLang="pt-BR" dirty="0" err="1"/>
              <a:t>Capability</a:t>
            </a:r>
            <a:r>
              <a:rPr lang="pt-BR" altLang="pt-BR" dirty="0"/>
              <a:t> </a:t>
            </a:r>
            <a:r>
              <a:rPr lang="pt-BR" altLang="pt-BR" dirty="0" err="1"/>
              <a:t>Maturity</a:t>
            </a:r>
            <a:r>
              <a:rPr lang="pt-BR" altLang="pt-BR" dirty="0"/>
              <a:t> </a:t>
            </a:r>
            <a:r>
              <a:rPr lang="pt-BR" altLang="pt-BR" dirty="0" err="1"/>
              <a:t>Model</a:t>
            </a:r>
            <a:r>
              <a:rPr lang="pt-BR" altLang="pt-BR" dirty="0"/>
              <a:t>).[5]</a:t>
            </a:r>
            <a:endParaRPr lang="pt-BR" dirty="0"/>
          </a:p>
        </p:txBody>
      </p:sp>
      <p:sp>
        <p:nvSpPr>
          <p:cNvPr id="5" name="Rectangle 1">
            <a:extLst>
              <a:ext uri="{FF2B5EF4-FFF2-40B4-BE49-F238E27FC236}">
                <a16:creationId xmlns:a16="http://schemas.microsoft.com/office/drawing/2014/main" id="{449FA002-AB78-4EC6-A2C1-BCB42B3E3973}"/>
              </a:ext>
            </a:extLst>
          </p:cNvPr>
          <p:cNvSpPr txBox="1">
            <a:spLocks noChangeArrowheads="1"/>
          </p:cNvSpPr>
          <p:nvPr/>
        </p:nvSpPr>
        <p:spPr bwMode="auto">
          <a:xfrm>
            <a:off x="1150938" y="188913"/>
            <a:ext cx="7793037"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l" defTabSz="449263" rtl="0" fontAlgn="base">
              <a:spcBef>
                <a:spcPct val="0"/>
              </a:spcBef>
              <a:spcAft>
                <a:spcPct val="0"/>
              </a:spcAft>
              <a:buClr>
                <a:srgbClr val="000000"/>
              </a:buClr>
              <a:buSzPct val="100000"/>
              <a:buFont typeface="Times New Roman" panose="02020603050405020304" pitchFamily="18" charset="0"/>
              <a:defRPr sz="3600" kern="1200">
                <a:solidFill>
                  <a:srgbClr val="333399"/>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9p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CMM/CMMI: Histórico</a:t>
            </a:r>
          </a:p>
        </p:txBody>
      </p:sp>
    </p:spTree>
    <p:extLst>
      <p:ext uri="{BB962C8B-B14F-4D97-AF65-F5344CB8AC3E}">
        <p14:creationId xmlns:p14="http://schemas.microsoft.com/office/powerpoint/2010/main" val="2210038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78AF0408-B53F-46FA-8171-688BEEFF2C97}"/>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a:t>Representação Contínua</a:t>
            </a:r>
          </a:p>
        </p:txBody>
      </p:sp>
      <p:sp>
        <p:nvSpPr>
          <p:cNvPr id="49154" name="Rectangle 2">
            <a:extLst>
              <a:ext uri="{FF2B5EF4-FFF2-40B4-BE49-F238E27FC236}">
                <a16:creationId xmlns:a16="http://schemas.microsoft.com/office/drawing/2014/main" id="{2067AD0B-3E64-42C9-9880-E196DAB8A717}"/>
              </a:ext>
            </a:extLst>
          </p:cNvPr>
          <p:cNvSpPr>
            <a:spLocks noGrp="1" noChangeArrowheads="1"/>
          </p:cNvSpPr>
          <p:nvPr>
            <p:ph type="body" idx="4294967295"/>
          </p:nvPr>
        </p:nvSpPr>
        <p:spPr>
          <a:xfrm>
            <a:off x="838200" y="1447800"/>
            <a:ext cx="8116888" cy="4740275"/>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Níveis de Capacidade</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Um nível de capacidade é um plano bem definido que descreve a capacidade de uma área de processo.</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Existem seis níveis de capacidade.</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Cada nível representa uma camada na base para a melhoria contínua do processo.</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Assim, níves de capacidade são cumulativos, ou seja, um nível de capacidade mais alto inclui os atributos dos níveis mais baixos.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Uma vez que os modelos CMMI são projetados para descrever níveis discretos de melhoria de processo, níveis de capacidade provêem uma ordem recomendada para abordar a melhoria de processo dentro de cada área de processo.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05E084C5-6A1F-4E04-9351-C65CD7263A18}"/>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Representação Contínua: Estrutura</a:t>
            </a:r>
          </a:p>
        </p:txBody>
      </p:sp>
      <p:grpSp>
        <p:nvGrpSpPr>
          <p:cNvPr id="50178" name="Group 2">
            <a:extLst>
              <a:ext uri="{FF2B5EF4-FFF2-40B4-BE49-F238E27FC236}">
                <a16:creationId xmlns:a16="http://schemas.microsoft.com/office/drawing/2014/main" id="{42863308-9C66-4D3B-8E79-E3A4C8FD37AE}"/>
              </a:ext>
            </a:extLst>
          </p:cNvPr>
          <p:cNvGrpSpPr>
            <a:grpSpLocks/>
          </p:cNvGrpSpPr>
          <p:nvPr/>
        </p:nvGrpSpPr>
        <p:grpSpPr bwMode="auto">
          <a:xfrm>
            <a:off x="395288" y="1993900"/>
            <a:ext cx="8747125" cy="3767138"/>
            <a:chOff x="249" y="1256"/>
            <a:chExt cx="5510" cy="2373"/>
          </a:xfrm>
        </p:grpSpPr>
        <p:sp>
          <p:nvSpPr>
            <p:cNvPr id="50179" name="AutoShape 3">
              <a:extLst>
                <a:ext uri="{FF2B5EF4-FFF2-40B4-BE49-F238E27FC236}">
                  <a16:creationId xmlns:a16="http://schemas.microsoft.com/office/drawing/2014/main" id="{4EF01DC6-E06B-4771-9D23-79383992822B}"/>
                </a:ext>
              </a:extLst>
            </p:cNvPr>
            <p:cNvSpPr>
              <a:spLocks noChangeArrowheads="1"/>
            </p:cNvSpPr>
            <p:nvPr/>
          </p:nvSpPr>
          <p:spPr bwMode="auto">
            <a:xfrm>
              <a:off x="249" y="1256"/>
              <a:ext cx="5510" cy="2373"/>
            </a:xfrm>
            <a:prstGeom prst="roundRect">
              <a:avLst>
                <a:gd name="adj" fmla="val 42"/>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80" name="Oval 4">
              <a:extLst>
                <a:ext uri="{FF2B5EF4-FFF2-40B4-BE49-F238E27FC236}">
                  <a16:creationId xmlns:a16="http://schemas.microsoft.com/office/drawing/2014/main" id="{7175A71C-7987-4CCF-A914-E7535BE5D283}"/>
                </a:ext>
              </a:extLst>
            </p:cNvPr>
            <p:cNvSpPr>
              <a:spLocks noChangeArrowheads="1"/>
            </p:cNvSpPr>
            <p:nvPr/>
          </p:nvSpPr>
          <p:spPr bwMode="auto">
            <a:xfrm>
              <a:off x="4253" y="2645"/>
              <a:ext cx="1462" cy="759"/>
            </a:xfrm>
            <a:prstGeom prst="ellipse">
              <a:avLst/>
            </a:prstGeom>
            <a:solidFill>
              <a:srgbClr val="CFCFCF"/>
            </a:solidFill>
            <a:ln w="176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81" name="Rectangle 5">
              <a:extLst>
                <a:ext uri="{FF2B5EF4-FFF2-40B4-BE49-F238E27FC236}">
                  <a16:creationId xmlns:a16="http://schemas.microsoft.com/office/drawing/2014/main" id="{1DA24664-F9E0-4925-A4A1-238C71DA82A7}"/>
                </a:ext>
              </a:extLst>
            </p:cNvPr>
            <p:cNvSpPr>
              <a:spLocks noChangeArrowheads="1"/>
            </p:cNvSpPr>
            <p:nvPr/>
          </p:nvSpPr>
          <p:spPr bwMode="auto">
            <a:xfrm>
              <a:off x="4374" y="2960"/>
              <a:ext cx="797"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82" name="Rectangle 6">
              <a:extLst>
                <a:ext uri="{FF2B5EF4-FFF2-40B4-BE49-F238E27FC236}">
                  <a16:creationId xmlns:a16="http://schemas.microsoft.com/office/drawing/2014/main" id="{46B6C7F6-04C0-40F7-9AD6-F7D7DBF808D9}"/>
                </a:ext>
              </a:extLst>
            </p:cNvPr>
            <p:cNvSpPr>
              <a:spLocks noChangeArrowheads="1"/>
            </p:cNvSpPr>
            <p:nvPr/>
          </p:nvSpPr>
          <p:spPr bwMode="auto">
            <a:xfrm>
              <a:off x="4374" y="2960"/>
              <a:ext cx="122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83" name="Rectangle 7">
              <a:extLst>
                <a:ext uri="{FF2B5EF4-FFF2-40B4-BE49-F238E27FC236}">
                  <a16:creationId xmlns:a16="http://schemas.microsoft.com/office/drawing/2014/main" id="{B7422E69-04EE-45CF-8E0C-023ECC31D23B}"/>
                </a:ext>
              </a:extLst>
            </p:cNvPr>
            <p:cNvSpPr>
              <a:spLocks noChangeArrowheads="1"/>
            </p:cNvSpPr>
            <p:nvPr/>
          </p:nvSpPr>
          <p:spPr bwMode="auto">
            <a:xfrm>
              <a:off x="4375" y="2960"/>
              <a:ext cx="1078"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Generic Practices</a:t>
              </a:r>
            </a:p>
          </p:txBody>
        </p:sp>
        <p:sp>
          <p:nvSpPr>
            <p:cNvPr id="50184" name="Oval 8">
              <a:extLst>
                <a:ext uri="{FF2B5EF4-FFF2-40B4-BE49-F238E27FC236}">
                  <a16:creationId xmlns:a16="http://schemas.microsoft.com/office/drawing/2014/main" id="{8855C88B-B5E6-4CD4-BD3D-5E8801BD3E5D}"/>
                </a:ext>
              </a:extLst>
            </p:cNvPr>
            <p:cNvSpPr>
              <a:spLocks noChangeArrowheads="1"/>
            </p:cNvSpPr>
            <p:nvPr/>
          </p:nvSpPr>
          <p:spPr bwMode="auto">
            <a:xfrm>
              <a:off x="3310" y="1723"/>
              <a:ext cx="1341" cy="313"/>
            </a:xfrm>
            <a:prstGeom prst="ellipse">
              <a:avLst/>
            </a:prstGeom>
            <a:solidFill>
              <a:srgbClr val="CFCFCF"/>
            </a:solidFill>
            <a:ln w="176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85" name="Rectangle 9">
              <a:extLst>
                <a:ext uri="{FF2B5EF4-FFF2-40B4-BE49-F238E27FC236}">
                  <a16:creationId xmlns:a16="http://schemas.microsoft.com/office/drawing/2014/main" id="{424381FC-4B57-4BD7-A13D-FB870248D8F8}"/>
                </a:ext>
              </a:extLst>
            </p:cNvPr>
            <p:cNvSpPr>
              <a:spLocks noChangeArrowheads="1"/>
            </p:cNvSpPr>
            <p:nvPr/>
          </p:nvSpPr>
          <p:spPr bwMode="auto">
            <a:xfrm>
              <a:off x="2898" y="1799"/>
              <a:ext cx="495"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86" name="Rectangle 10">
              <a:extLst>
                <a:ext uri="{FF2B5EF4-FFF2-40B4-BE49-F238E27FC236}">
                  <a16:creationId xmlns:a16="http://schemas.microsoft.com/office/drawing/2014/main" id="{E64C3792-E3B8-40C6-B81A-0C334BACB015}"/>
                </a:ext>
              </a:extLst>
            </p:cNvPr>
            <p:cNvSpPr>
              <a:spLocks noChangeArrowheads="1"/>
            </p:cNvSpPr>
            <p:nvPr/>
          </p:nvSpPr>
          <p:spPr bwMode="auto">
            <a:xfrm>
              <a:off x="2898" y="1809"/>
              <a:ext cx="531"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87" name="Rectangle 11">
              <a:extLst>
                <a:ext uri="{FF2B5EF4-FFF2-40B4-BE49-F238E27FC236}">
                  <a16:creationId xmlns:a16="http://schemas.microsoft.com/office/drawing/2014/main" id="{37F06C92-EECD-47D3-A261-05C1A89F3D94}"/>
                </a:ext>
              </a:extLst>
            </p:cNvPr>
            <p:cNvSpPr>
              <a:spLocks noChangeArrowheads="1"/>
            </p:cNvSpPr>
            <p:nvPr/>
          </p:nvSpPr>
          <p:spPr bwMode="auto">
            <a:xfrm>
              <a:off x="3442" y="1809"/>
              <a:ext cx="10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88" name="Rectangle 12">
              <a:extLst>
                <a:ext uri="{FF2B5EF4-FFF2-40B4-BE49-F238E27FC236}">
                  <a16:creationId xmlns:a16="http://schemas.microsoft.com/office/drawing/2014/main" id="{3102BB65-621C-4493-BB66-807F5BE3BE02}"/>
                </a:ext>
              </a:extLst>
            </p:cNvPr>
            <p:cNvSpPr>
              <a:spLocks noChangeArrowheads="1"/>
            </p:cNvSpPr>
            <p:nvPr/>
          </p:nvSpPr>
          <p:spPr bwMode="auto">
            <a:xfrm>
              <a:off x="3444" y="1810"/>
              <a:ext cx="864"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Generic Goals</a:t>
              </a:r>
            </a:p>
          </p:txBody>
        </p:sp>
        <p:grpSp>
          <p:nvGrpSpPr>
            <p:cNvPr id="50189" name="Group 13">
              <a:extLst>
                <a:ext uri="{FF2B5EF4-FFF2-40B4-BE49-F238E27FC236}">
                  <a16:creationId xmlns:a16="http://schemas.microsoft.com/office/drawing/2014/main" id="{1A6083B0-CFC5-408F-9E20-E1F212CC57C8}"/>
                </a:ext>
              </a:extLst>
            </p:cNvPr>
            <p:cNvGrpSpPr>
              <a:grpSpLocks/>
            </p:cNvGrpSpPr>
            <p:nvPr/>
          </p:nvGrpSpPr>
          <p:grpSpPr bwMode="auto">
            <a:xfrm>
              <a:off x="2415" y="1256"/>
              <a:ext cx="1438" cy="259"/>
              <a:chOff x="2415" y="1256"/>
              <a:chExt cx="1438" cy="259"/>
            </a:xfrm>
          </p:grpSpPr>
          <p:sp>
            <p:nvSpPr>
              <p:cNvPr id="50190" name="Freeform 14">
                <a:extLst>
                  <a:ext uri="{FF2B5EF4-FFF2-40B4-BE49-F238E27FC236}">
                    <a16:creationId xmlns:a16="http://schemas.microsoft.com/office/drawing/2014/main" id="{821E15A3-DEE2-410D-A5E7-301835595F12}"/>
                  </a:ext>
                </a:extLst>
              </p:cNvPr>
              <p:cNvSpPr>
                <a:spLocks noChangeArrowheads="1"/>
              </p:cNvSpPr>
              <p:nvPr/>
            </p:nvSpPr>
            <p:spPr bwMode="auto">
              <a:xfrm>
                <a:off x="2475" y="1310"/>
                <a:ext cx="1378" cy="205"/>
              </a:xfrm>
              <a:custGeom>
                <a:avLst/>
                <a:gdLst>
                  <a:gd name="T0" fmla="*/ 22 w 1237"/>
                  <a:gd name="T1" fmla="*/ 0 h 206"/>
                  <a:gd name="T2" fmla="*/ 22 w 1237"/>
                  <a:gd name="T3" fmla="*/ 0 h 206"/>
                  <a:gd name="T4" fmla="*/ 11 w 1237"/>
                  <a:gd name="T5" fmla="*/ 0 h 206"/>
                  <a:gd name="T6" fmla="*/ 11 w 1237"/>
                  <a:gd name="T7" fmla="*/ 0 h 206"/>
                  <a:gd name="T8" fmla="*/ 0 w 1237"/>
                  <a:gd name="T9" fmla="*/ 11 h 206"/>
                  <a:gd name="T10" fmla="*/ 0 w 1237"/>
                  <a:gd name="T11" fmla="*/ 22 h 206"/>
                  <a:gd name="T12" fmla="*/ 0 w 1237"/>
                  <a:gd name="T13" fmla="*/ 22 h 206"/>
                  <a:gd name="T14" fmla="*/ 0 w 1237"/>
                  <a:gd name="T15" fmla="*/ 174 h 206"/>
                  <a:gd name="T16" fmla="*/ 0 w 1237"/>
                  <a:gd name="T17" fmla="*/ 185 h 206"/>
                  <a:gd name="T18" fmla="*/ 0 w 1237"/>
                  <a:gd name="T19" fmla="*/ 185 h 206"/>
                  <a:gd name="T20" fmla="*/ 11 w 1237"/>
                  <a:gd name="T21" fmla="*/ 196 h 206"/>
                  <a:gd name="T22" fmla="*/ 11 w 1237"/>
                  <a:gd name="T23" fmla="*/ 196 h 206"/>
                  <a:gd name="T24" fmla="*/ 22 w 1237"/>
                  <a:gd name="T25" fmla="*/ 206 h 206"/>
                  <a:gd name="T26" fmla="*/ 22 w 1237"/>
                  <a:gd name="T27" fmla="*/ 206 h 206"/>
                  <a:gd name="T28" fmla="*/ 1215 w 1237"/>
                  <a:gd name="T29" fmla="*/ 206 h 206"/>
                  <a:gd name="T30" fmla="*/ 1215 w 1237"/>
                  <a:gd name="T31" fmla="*/ 206 h 206"/>
                  <a:gd name="T32" fmla="*/ 1226 w 1237"/>
                  <a:gd name="T33" fmla="*/ 196 h 206"/>
                  <a:gd name="T34" fmla="*/ 1237 w 1237"/>
                  <a:gd name="T35" fmla="*/ 196 h 206"/>
                  <a:gd name="T36" fmla="*/ 1237 w 1237"/>
                  <a:gd name="T37" fmla="*/ 185 h 206"/>
                  <a:gd name="T38" fmla="*/ 1237 w 1237"/>
                  <a:gd name="T39" fmla="*/ 185 h 206"/>
                  <a:gd name="T40" fmla="*/ 1237 w 1237"/>
                  <a:gd name="T41" fmla="*/ 174 h 206"/>
                  <a:gd name="T42" fmla="*/ 1237 w 1237"/>
                  <a:gd name="T43" fmla="*/ 22 h 206"/>
                  <a:gd name="T44" fmla="*/ 1237 w 1237"/>
                  <a:gd name="T45" fmla="*/ 22 h 206"/>
                  <a:gd name="T46" fmla="*/ 1237 w 1237"/>
                  <a:gd name="T47" fmla="*/ 11 h 206"/>
                  <a:gd name="T48" fmla="*/ 1237 w 1237"/>
                  <a:gd name="T49" fmla="*/ 0 h 206"/>
                  <a:gd name="T50" fmla="*/ 1226 w 1237"/>
                  <a:gd name="T51" fmla="*/ 0 h 206"/>
                  <a:gd name="T52" fmla="*/ 1215 w 1237"/>
                  <a:gd name="T53" fmla="*/ 0 h 206"/>
                  <a:gd name="T54" fmla="*/ 1215 w 1237"/>
                  <a:gd name="T55" fmla="*/ 0 h 206"/>
                  <a:gd name="T56" fmla="*/ 22 w 1237"/>
                  <a:gd name="T5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7" h="206">
                    <a:moveTo>
                      <a:pt x="22" y="0"/>
                    </a:moveTo>
                    <a:lnTo>
                      <a:pt x="22" y="0"/>
                    </a:lnTo>
                    <a:lnTo>
                      <a:pt x="11" y="0"/>
                    </a:lnTo>
                    <a:lnTo>
                      <a:pt x="11" y="0"/>
                    </a:lnTo>
                    <a:lnTo>
                      <a:pt x="0" y="11"/>
                    </a:lnTo>
                    <a:lnTo>
                      <a:pt x="0" y="22"/>
                    </a:lnTo>
                    <a:lnTo>
                      <a:pt x="0" y="22"/>
                    </a:lnTo>
                    <a:lnTo>
                      <a:pt x="0" y="174"/>
                    </a:lnTo>
                    <a:lnTo>
                      <a:pt x="0" y="185"/>
                    </a:lnTo>
                    <a:lnTo>
                      <a:pt x="0" y="185"/>
                    </a:lnTo>
                    <a:lnTo>
                      <a:pt x="11" y="196"/>
                    </a:lnTo>
                    <a:lnTo>
                      <a:pt x="11" y="196"/>
                    </a:lnTo>
                    <a:lnTo>
                      <a:pt x="22" y="206"/>
                    </a:lnTo>
                    <a:lnTo>
                      <a:pt x="22" y="206"/>
                    </a:lnTo>
                    <a:lnTo>
                      <a:pt x="1215" y="206"/>
                    </a:lnTo>
                    <a:lnTo>
                      <a:pt x="1215" y="206"/>
                    </a:lnTo>
                    <a:lnTo>
                      <a:pt x="1226" y="196"/>
                    </a:lnTo>
                    <a:lnTo>
                      <a:pt x="1237" y="196"/>
                    </a:lnTo>
                    <a:lnTo>
                      <a:pt x="1237" y="185"/>
                    </a:lnTo>
                    <a:lnTo>
                      <a:pt x="1237" y="185"/>
                    </a:lnTo>
                    <a:lnTo>
                      <a:pt x="1237" y="174"/>
                    </a:lnTo>
                    <a:lnTo>
                      <a:pt x="1237" y="22"/>
                    </a:lnTo>
                    <a:lnTo>
                      <a:pt x="1237" y="22"/>
                    </a:lnTo>
                    <a:lnTo>
                      <a:pt x="1237" y="11"/>
                    </a:lnTo>
                    <a:lnTo>
                      <a:pt x="1237" y="0"/>
                    </a:lnTo>
                    <a:lnTo>
                      <a:pt x="1226" y="0"/>
                    </a:lnTo>
                    <a:lnTo>
                      <a:pt x="1215" y="0"/>
                    </a:lnTo>
                    <a:lnTo>
                      <a:pt x="1215" y="0"/>
                    </a:lnTo>
                    <a:lnTo>
                      <a:pt x="22" y="0"/>
                    </a:lnTo>
                    <a:close/>
                  </a:path>
                </a:pathLst>
              </a:custGeom>
              <a:solidFill>
                <a:srgbClr val="8D8D8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91" name="Freeform 15">
                <a:extLst>
                  <a:ext uri="{FF2B5EF4-FFF2-40B4-BE49-F238E27FC236}">
                    <a16:creationId xmlns:a16="http://schemas.microsoft.com/office/drawing/2014/main" id="{0EB6B822-EAB5-4494-809F-740C3E44E8BA}"/>
                  </a:ext>
                </a:extLst>
              </p:cNvPr>
              <p:cNvSpPr>
                <a:spLocks noChangeArrowheads="1"/>
              </p:cNvSpPr>
              <p:nvPr/>
            </p:nvSpPr>
            <p:spPr bwMode="auto">
              <a:xfrm>
                <a:off x="2415" y="1256"/>
                <a:ext cx="1390" cy="205"/>
              </a:xfrm>
              <a:custGeom>
                <a:avLst/>
                <a:gdLst>
                  <a:gd name="T0" fmla="*/ 32 w 1248"/>
                  <a:gd name="T1" fmla="*/ 0 h 206"/>
                  <a:gd name="T2" fmla="*/ 21 w 1248"/>
                  <a:gd name="T3" fmla="*/ 0 h 206"/>
                  <a:gd name="T4" fmla="*/ 21 w 1248"/>
                  <a:gd name="T5" fmla="*/ 0 h 206"/>
                  <a:gd name="T6" fmla="*/ 10 w 1248"/>
                  <a:gd name="T7" fmla="*/ 11 h 206"/>
                  <a:gd name="T8" fmla="*/ 0 w 1248"/>
                  <a:gd name="T9" fmla="*/ 22 h 206"/>
                  <a:gd name="T10" fmla="*/ 0 w 1248"/>
                  <a:gd name="T11" fmla="*/ 22 h 206"/>
                  <a:gd name="T12" fmla="*/ 0 w 1248"/>
                  <a:gd name="T13" fmla="*/ 22 h 206"/>
                  <a:gd name="T14" fmla="*/ 0 w 1248"/>
                  <a:gd name="T15" fmla="*/ 184 h 206"/>
                  <a:gd name="T16" fmla="*/ 0 w 1248"/>
                  <a:gd name="T17" fmla="*/ 184 h 206"/>
                  <a:gd name="T18" fmla="*/ 0 w 1248"/>
                  <a:gd name="T19" fmla="*/ 195 h 206"/>
                  <a:gd name="T20" fmla="*/ 10 w 1248"/>
                  <a:gd name="T21" fmla="*/ 195 h 206"/>
                  <a:gd name="T22" fmla="*/ 21 w 1248"/>
                  <a:gd name="T23" fmla="*/ 206 h 206"/>
                  <a:gd name="T24" fmla="*/ 21 w 1248"/>
                  <a:gd name="T25" fmla="*/ 206 h 206"/>
                  <a:gd name="T26" fmla="*/ 32 w 1248"/>
                  <a:gd name="T27" fmla="*/ 206 h 206"/>
                  <a:gd name="T28" fmla="*/ 1215 w 1248"/>
                  <a:gd name="T29" fmla="*/ 206 h 206"/>
                  <a:gd name="T30" fmla="*/ 1226 w 1248"/>
                  <a:gd name="T31" fmla="*/ 206 h 206"/>
                  <a:gd name="T32" fmla="*/ 1226 w 1248"/>
                  <a:gd name="T33" fmla="*/ 206 h 206"/>
                  <a:gd name="T34" fmla="*/ 1237 w 1248"/>
                  <a:gd name="T35" fmla="*/ 195 h 206"/>
                  <a:gd name="T36" fmla="*/ 1237 w 1248"/>
                  <a:gd name="T37" fmla="*/ 195 h 206"/>
                  <a:gd name="T38" fmla="*/ 1248 w 1248"/>
                  <a:gd name="T39" fmla="*/ 184 h 206"/>
                  <a:gd name="T40" fmla="*/ 1248 w 1248"/>
                  <a:gd name="T41" fmla="*/ 184 h 206"/>
                  <a:gd name="T42" fmla="*/ 1248 w 1248"/>
                  <a:gd name="T43" fmla="*/ 22 h 206"/>
                  <a:gd name="T44" fmla="*/ 1248 w 1248"/>
                  <a:gd name="T45" fmla="*/ 22 h 206"/>
                  <a:gd name="T46" fmla="*/ 1237 w 1248"/>
                  <a:gd name="T47" fmla="*/ 22 h 206"/>
                  <a:gd name="T48" fmla="*/ 1237 w 1248"/>
                  <a:gd name="T49" fmla="*/ 11 h 206"/>
                  <a:gd name="T50" fmla="*/ 1226 w 1248"/>
                  <a:gd name="T51" fmla="*/ 0 h 206"/>
                  <a:gd name="T52" fmla="*/ 1226 w 1248"/>
                  <a:gd name="T53" fmla="*/ 0 h 206"/>
                  <a:gd name="T54" fmla="*/ 1215 w 1248"/>
                  <a:gd name="T55" fmla="*/ 0 h 206"/>
                  <a:gd name="T56" fmla="*/ 32 w 1248"/>
                  <a:gd name="T5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8" h="206">
                    <a:moveTo>
                      <a:pt x="32" y="0"/>
                    </a:moveTo>
                    <a:lnTo>
                      <a:pt x="21" y="0"/>
                    </a:lnTo>
                    <a:lnTo>
                      <a:pt x="21" y="0"/>
                    </a:lnTo>
                    <a:lnTo>
                      <a:pt x="10" y="11"/>
                    </a:lnTo>
                    <a:lnTo>
                      <a:pt x="0" y="22"/>
                    </a:lnTo>
                    <a:lnTo>
                      <a:pt x="0" y="22"/>
                    </a:lnTo>
                    <a:lnTo>
                      <a:pt x="0" y="22"/>
                    </a:lnTo>
                    <a:lnTo>
                      <a:pt x="0" y="184"/>
                    </a:lnTo>
                    <a:lnTo>
                      <a:pt x="0" y="184"/>
                    </a:lnTo>
                    <a:lnTo>
                      <a:pt x="0" y="195"/>
                    </a:lnTo>
                    <a:lnTo>
                      <a:pt x="10" y="195"/>
                    </a:lnTo>
                    <a:lnTo>
                      <a:pt x="21" y="206"/>
                    </a:lnTo>
                    <a:lnTo>
                      <a:pt x="21" y="206"/>
                    </a:lnTo>
                    <a:lnTo>
                      <a:pt x="32" y="206"/>
                    </a:lnTo>
                    <a:lnTo>
                      <a:pt x="1215" y="206"/>
                    </a:lnTo>
                    <a:lnTo>
                      <a:pt x="1226" y="206"/>
                    </a:lnTo>
                    <a:lnTo>
                      <a:pt x="1226" y="206"/>
                    </a:lnTo>
                    <a:lnTo>
                      <a:pt x="1237" y="195"/>
                    </a:lnTo>
                    <a:lnTo>
                      <a:pt x="1237" y="195"/>
                    </a:lnTo>
                    <a:lnTo>
                      <a:pt x="1248" y="184"/>
                    </a:lnTo>
                    <a:lnTo>
                      <a:pt x="1248" y="184"/>
                    </a:lnTo>
                    <a:lnTo>
                      <a:pt x="1248" y="22"/>
                    </a:lnTo>
                    <a:lnTo>
                      <a:pt x="1248" y="22"/>
                    </a:lnTo>
                    <a:lnTo>
                      <a:pt x="1237" y="22"/>
                    </a:lnTo>
                    <a:lnTo>
                      <a:pt x="1237" y="11"/>
                    </a:lnTo>
                    <a:lnTo>
                      <a:pt x="1226" y="0"/>
                    </a:lnTo>
                    <a:lnTo>
                      <a:pt x="1226" y="0"/>
                    </a:lnTo>
                    <a:lnTo>
                      <a:pt x="1215" y="0"/>
                    </a:lnTo>
                    <a:lnTo>
                      <a:pt x="32" y="0"/>
                    </a:lnTo>
                    <a:close/>
                  </a:path>
                </a:pathLst>
              </a:custGeom>
              <a:solidFill>
                <a:srgbClr val="CFCFCF"/>
              </a:solidFill>
              <a:ln w="1764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sp>
          <p:nvSpPr>
            <p:cNvPr id="50192" name="Rectangle 16">
              <a:extLst>
                <a:ext uri="{FF2B5EF4-FFF2-40B4-BE49-F238E27FC236}">
                  <a16:creationId xmlns:a16="http://schemas.microsoft.com/office/drawing/2014/main" id="{DFB54FC0-285A-4E73-A1B3-9EF5D9FF7B9F}"/>
                </a:ext>
              </a:extLst>
            </p:cNvPr>
            <p:cNvSpPr>
              <a:spLocks noChangeArrowheads="1"/>
            </p:cNvSpPr>
            <p:nvPr/>
          </p:nvSpPr>
          <p:spPr bwMode="auto">
            <a:xfrm>
              <a:off x="2499" y="1289"/>
              <a:ext cx="114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93" name="Rectangle 17">
              <a:extLst>
                <a:ext uri="{FF2B5EF4-FFF2-40B4-BE49-F238E27FC236}">
                  <a16:creationId xmlns:a16="http://schemas.microsoft.com/office/drawing/2014/main" id="{AEFE048B-A078-4D2F-99FC-83AFD40886F0}"/>
                </a:ext>
              </a:extLst>
            </p:cNvPr>
            <p:cNvSpPr>
              <a:spLocks noChangeArrowheads="1"/>
            </p:cNvSpPr>
            <p:nvPr/>
          </p:nvSpPr>
          <p:spPr bwMode="auto">
            <a:xfrm>
              <a:off x="2499" y="1289"/>
              <a:ext cx="123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94" name="Rectangle 18">
              <a:extLst>
                <a:ext uri="{FF2B5EF4-FFF2-40B4-BE49-F238E27FC236}">
                  <a16:creationId xmlns:a16="http://schemas.microsoft.com/office/drawing/2014/main" id="{3FEC478F-8601-4D8F-AFFF-3ACEF73FAF39}"/>
                </a:ext>
              </a:extLst>
            </p:cNvPr>
            <p:cNvSpPr>
              <a:spLocks noChangeArrowheads="1"/>
            </p:cNvSpPr>
            <p:nvPr/>
          </p:nvSpPr>
          <p:spPr bwMode="auto">
            <a:xfrm>
              <a:off x="2499" y="1299"/>
              <a:ext cx="1039"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95" name="Rectangle 19">
              <a:extLst>
                <a:ext uri="{FF2B5EF4-FFF2-40B4-BE49-F238E27FC236}">
                  <a16:creationId xmlns:a16="http://schemas.microsoft.com/office/drawing/2014/main" id="{7C888813-A1A7-4191-AB65-F35F58EFFD35}"/>
                </a:ext>
              </a:extLst>
            </p:cNvPr>
            <p:cNvSpPr>
              <a:spLocks noChangeArrowheads="1"/>
            </p:cNvSpPr>
            <p:nvPr/>
          </p:nvSpPr>
          <p:spPr bwMode="auto">
            <a:xfrm>
              <a:off x="2501" y="1300"/>
              <a:ext cx="919"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Process Area 2</a:t>
              </a:r>
            </a:p>
          </p:txBody>
        </p:sp>
        <p:sp>
          <p:nvSpPr>
            <p:cNvPr id="50196" name="Rectangle 20">
              <a:extLst>
                <a:ext uri="{FF2B5EF4-FFF2-40B4-BE49-F238E27FC236}">
                  <a16:creationId xmlns:a16="http://schemas.microsoft.com/office/drawing/2014/main" id="{D271F57C-A71B-40CE-AD01-0E1FAD41CDFB}"/>
                </a:ext>
              </a:extLst>
            </p:cNvPr>
            <p:cNvSpPr>
              <a:spLocks noChangeArrowheads="1"/>
            </p:cNvSpPr>
            <p:nvPr/>
          </p:nvSpPr>
          <p:spPr bwMode="auto">
            <a:xfrm>
              <a:off x="3539" y="2233"/>
              <a:ext cx="1427"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97" name="Freeform 21">
              <a:extLst>
                <a:ext uri="{FF2B5EF4-FFF2-40B4-BE49-F238E27FC236}">
                  <a16:creationId xmlns:a16="http://schemas.microsoft.com/office/drawing/2014/main" id="{87380B7A-2E39-4669-BEC6-4B3E5132FD24}"/>
                </a:ext>
              </a:extLst>
            </p:cNvPr>
            <p:cNvSpPr>
              <a:spLocks noChangeArrowheads="1"/>
            </p:cNvSpPr>
            <p:nvPr/>
          </p:nvSpPr>
          <p:spPr bwMode="auto">
            <a:xfrm>
              <a:off x="817" y="1256"/>
              <a:ext cx="1378" cy="205"/>
            </a:xfrm>
            <a:custGeom>
              <a:avLst/>
              <a:gdLst>
                <a:gd name="T0" fmla="*/ 22 w 1237"/>
                <a:gd name="T1" fmla="*/ 0 h 206"/>
                <a:gd name="T2" fmla="*/ 22 w 1237"/>
                <a:gd name="T3" fmla="*/ 0 h 206"/>
                <a:gd name="T4" fmla="*/ 11 w 1237"/>
                <a:gd name="T5" fmla="*/ 0 h 206"/>
                <a:gd name="T6" fmla="*/ 11 w 1237"/>
                <a:gd name="T7" fmla="*/ 11 h 206"/>
                <a:gd name="T8" fmla="*/ 0 w 1237"/>
                <a:gd name="T9" fmla="*/ 22 h 206"/>
                <a:gd name="T10" fmla="*/ 0 w 1237"/>
                <a:gd name="T11" fmla="*/ 22 h 206"/>
                <a:gd name="T12" fmla="*/ 0 w 1237"/>
                <a:gd name="T13" fmla="*/ 22 h 206"/>
                <a:gd name="T14" fmla="*/ 0 w 1237"/>
                <a:gd name="T15" fmla="*/ 184 h 206"/>
                <a:gd name="T16" fmla="*/ 0 w 1237"/>
                <a:gd name="T17" fmla="*/ 184 h 206"/>
                <a:gd name="T18" fmla="*/ 0 w 1237"/>
                <a:gd name="T19" fmla="*/ 195 h 206"/>
                <a:gd name="T20" fmla="*/ 11 w 1237"/>
                <a:gd name="T21" fmla="*/ 195 h 206"/>
                <a:gd name="T22" fmla="*/ 11 w 1237"/>
                <a:gd name="T23" fmla="*/ 206 h 206"/>
                <a:gd name="T24" fmla="*/ 22 w 1237"/>
                <a:gd name="T25" fmla="*/ 206 h 206"/>
                <a:gd name="T26" fmla="*/ 22 w 1237"/>
                <a:gd name="T27" fmla="*/ 206 h 206"/>
                <a:gd name="T28" fmla="*/ 1216 w 1237"/>
                <a:gd name="T29" fmla="*/ 206 h 206"/>
                <a:gd name="T30" fmla="*/ 1216 w 1237"/>
                <a:gd name="T31" fmla="*/ 206 h 206"/>
                <a:gd name="T32" fmla="*/ 1226 w 1237"/>
                <a:gd name="T33" fmla="*/ 206 h 206"/>
                <a:gd name="T34" fmla="*/ 1237 w 1237"/>
                <a:gd name="T35" fmla="*/ 195 h 206"/>
                <a:gd name="T36" fmla="*/ 1237 w 1237"/>
                <a:gd name="T37" fmla="*/ 195 h 206"/>
                <a:gd name="T38" fmla="*/ 1237 w 1237"/>
                <a:gd name="T39" fmla="*/ 184 h 206"/>
                <a:gd name="T40" fmla="*/ 1237 w 1237"/>
                <a:gd name="T41" fmla="*/ 184 h 206"/>
                <a:gd name="T42" fmla="*/ 1237 w 1237"/>
                <a:gd name="T43" fmla="*/ 22 h 206"/>
                <a:gd name="T44" fmla="*/ 1237 w 1237"/>
                <a:gd name="T45" fmla="*/ 22 h 206"/>
                <a:gd name="T46" fmla="*/ 1237 w 1237"/>
                <a:gd name="T47" fmla="*/ 22 h 206"/>
                <a:gd name="T48" fmla="*/ 1237 w 1237"/>
                <a:gd name="T49" fmla="*/ 11 h 206"/>
                <a:gd name="T50" fmla="*/ 1226 w 1237"/>
                <a:gd name="T51" fmla="*/ 0 h 206"/>
                <a:gd name="T52" fmla="*/ 1216 w 1237"/>
                <a:gd name="T53" fmla="*/ 0 h 206"/>
                <a:gd name="T54" fmla="*/ 1216 w 1237"/>
                <a:gd name="T55" fmla="*/ 0 h 206"/>
                <a:gd name="T56" fmla="*/ 22 w 1237"/>
                <a:gd name="T5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7" h="206">
                  <a:moveTo>
                    <a:pt x="22" y="0"/>
                  </a:moveTo>
                  <a:lnTo>
                    <a:pt x="22" y="0"/>
                  </a:lnTo>
                  <a:lnTo>
                    <a:pt x="11" y="0"/>
                  </a:lnTo>
                  <a:lnTo>
                    <a:pt x="11" y="11"/>
                  </a:lnTo>
                  <a:lnTo>
                    <a:pt x="0" y="22"/>
                  </a:lnTo>
                  <a:lnTo>
                    <a:pt x="0" y="22"/>
                  </a:lnTo>
                  <a:lnTo>
                    <a:pt x="0" y="22"/>
                  </a:lnTo>
                  <a:lnTo>
                    <a:pt x="0" y="184"/>
                  </a:lnTo>
                  <a:lnTo>
                    <a:pt x="0" y="184"/>
                  </a:lnTo>
                  <a:lnTo>
                    <a:pt x="0" y="195"/>
                  </a:lnTo>
                  <a:lnTo>
                    <a:pt x="11" y="195"/>
                  </a:lnTo>
                  <a:lnTo>
                    <a:pt x="11" y="206"/>
                  </a:lnTo>
                  <a:lnTo>
                    <a:pt x="22" y="206"/>
                  </a:lnTo>
                  <a:lnTo>
                    <a:pt x="22" y="206"/>
                  </a:lnTo>
                  <a:lnTo>
                    <a:pt x="1216" y="206"/>
                  </a:lnTo>
                  <a:lnTo>
                    <a:pt x="1216" y="206"/>
                  </a:lnTo>
                  <a:lnTo>
                    <a:pt x="1226" y="206"/>
                  </a:lnTo>
                  <a:lnTo>
                    <a:pt x="1237" y="195"/>
                  </a:lnTo>
                  <a:lnTo>
                    <a:pt x="1237" y="195"/>
                  </a:lnTo>
                  <a:lnTo>
                    <a:pt x="1237" y="184"/>
                  </a:lnTo>
                  <a:lnTo>
                    <a:pt x="1237" y="184"/>
                  </a:lnTo>
                  <a:lnTo>
                    <a:pt x="1237" y="22"/>
                  </a:lnTo>
                  <a:lnTo>
                    <a:pt x="1237" y="22"/>
                  </a:lnTo>
                  <a:lnTo>
                    <a:pt x="1237" y="22"/>
                  </a:lnTo>
                  <a:lnTo>
                    <a:pt x="1237" y="11"/>
                  </a:lnTo>
                  <a:lnTo>
                    <a:pt x="1226" y="0"/>
                  </a:lnTo>
                  <a:lnTo>
                    <a:pt x="1216" y="0"/>
                  </a:lnTo>
                  <a:lnTo>
                    <a:pt x="1216" y="0"/>
                  </a:lnTo>
                  <a:lnTo>
                    <a:pt x="22" y="0"/>
                  </a:lnTo>
                  <a:close/>
                </a:path>
              </a:pathLst>
            </a:custGeom>
            <a:solidFill>
              <a:srgbClr val="CFCFCF"/>
            </a:solidFill>
            <a:ln w="1764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98" name="Rectangle 22">
              <a:extLst>
                <a:ext uri="{FF2B5EF4-FFF2-40B4-BE49-F238E27FC236}">
                  <a16:creationId xmlns:a16="http://schemas.microsoft.com/office/drawing/2014/main" id="{5BBC4A46-30F6-4FA2-B690-A684759A8D9C}"/>
                </a:ext>
              </a:extLst>
            </p:cNvPr>
            <p:cNvSpPr>
              <a:spLocks noChangeArrowheads="1"/>
            </p:cNvSpPr>
            <p:nvPr/>
          </p:nvSpPr>
          <p:spPr bwMode="auto">
            <a:xfrm>
              <a:off x="890" y="1289"/>
              <a:ext cx="1160"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199" name="Rectangle 23">
              <a:extLst>
                <a:ext uri="{FF2B5EF4-FFF2-40B4-BE49-F238E27FC236}">
                  <a16:creationId xmlns:a16="http://schemas.microsoft.com/office/drawing/2014/main" id="{EF3A0AE7-E9D9-493E-9C97-5AF97961DE41}"/>
                </a:ext>
              </a:extLst>
            </p:cNvPr>
            <p:cNvSpPr>
              <a:spLocks noChangeArrowheads="1"/>
            </p:cNvSpPr>
            <p:nvPr/>
          </p:nvSpPr>
          <p:spPr bwMode="auto">
            <a:xfrm>
              <a:off x="890" y="1289"/>
              <a:ext cx="1245"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00" name="Rectangle 24">
              <a:extLst>
                <a:ext uri="{FF2B5EF4-FFF2-40B4-BE49-F238E27FC236}">
                  <a16:creationId xmlns:a16="http://schemas.microsoft.com/office/drawing/2014/main" id="{D3CC463E-5A5C-4E20-AF40-BA1FE69A06CF}"/>
                </a:ext>
              </a:extLst>
            </p:cNvPr>
            <p:cNvSpPr>
              <a:spLocks noChangeArrowheads="1"/>
            </p:cNvSpPr>
            <p:nvPr/>
          </p:nvSpPr>
          <p:spPr bwMode="auto">
            <a:xfrm>
              <a:off x="890" y="1299"/>
              <a:ext cx="105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01" name="Rectangle 25">
              <a:extLst>
                <a:ext uri="{FF2B5EF4-FFF2-40B4-BE49-F238E27FC236}">
                  <a16:creationId xmlns:a16="http://schemas.microsoft.com/office/drawing/2014/main" id="{3EA26D84-D200-420F-9AD3-0D61D13FF050}"/>
                </a:ext>
              </a:extLst>
            </p:cNvPr>
            <p:cNvSpPr>
              <a:spLocks noChangeArrowheads="1"/>
            </p:cNvSpPr>
            <p:nvPr/>
          </p:nvSpPr>
          <p:spPr bwMode="auto">
            <a:xfrm>
              <a:off x="892" y="1300"/>
              <a:ext cx="919"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Process Area 1</a:t>
              </a:r>
            </a:p>
          </p:txBody>
        </p:sp>
        <p:sp>
          <p:nvSpPr>
            <p:cNvPr id="50202" name="Freeform 26">
              <a:extLst>
                <a:ext uri="{FF2B5EF4-FFF2-40B4-BE49-F238E27FC236}">
                  <a16:creationId xmlns:a16="http://schemas.microsoft.com/office/drawing/2014/main" id="{31DC9DD3-CC50-4897-B2F6-D8A7DF974D83}"/>
                </a:ext>
              </a:extLst>
            </p:cNvPr>
            <p:cNvSpPr>
              <a:spLocks noChangeArrowheads="1"/>
            </p:cNvSpPr>
            <p:nvPr/>
          </p:nvSpPr>
          <p:spPr bwMode="auto">
            <a:xfrm>
              <a:off x="3999" y="1256"/>
              <a:ext cx="1379" cy="205"/>
            </a:xfrm>
            <a:custGeom>
              <a:avLst/>
              <a:gdLst>
                <a:gd name="T0" fmla="*/ 22 w 1238"/>
                <a:gd name="T1" fmla="*/ 0 h 206"/>
                <a:gd name="T2" fmla="*/ 22 w 1238"/>
                <a:gd name="T3" fmla="*/ 0 h 206"/>
                <a:gd name="T4" fmla="*/ 11 w 1238"/>
                <a:gd name="T5" fmla="*/ 0 h 206"/>
                <a:gd name="T6" fmla="*/ 11 w 1238"/>
                <a:gd name="T7" fmla="*/ 11 h 206"/>
                <a:gd name="T8" fmla="*/ 0 w 1238"/>
                <a:gd name="T9" fmla="*/ 22 h 206"/>
                <a:gd name="T10" fmla="*/ 0 w 1238"/>
                <a:gd name="T11" fmla="*/ 22 h 206"/>
                <a:gd name="T12" fmla="*/ 0 w 1238"/>
                <a:gd name="T13" fmla="*/ 22 h 206"/>
                <a:gd name="T14" fmla="*/ 0 w 1238"/>
                <a:gd name="T15" fmla="*/ 184 h 206"/>
                <a:gd name="T16" fmla="*/ 0 w 1238"/>
                <a:gd name="T17" fmla="*/ 184 h 206"/>
                <a:gd name="T18" fmla="*/ 0 w 1238"/>
                <a:gd name="T19" fmla="*/ 195 h 206"/>
                <a:gd name="T20" fmla="*/ 11 w 1238"/>
                <a:gd name="T21" fmla="*/ 195 h 206"/>
                <a:gd name="T22" fmla="*/ 11 w 1238"/>
                <a:gd name="T23" fmla="*/ 206 h 206"/>
                <a:gd name="T24" fmla="*/ 22 w 1238"/>
                <a:gd name="T25" fmla="*/ 206 h 206"/>
                <a:gd name="T26" fmla="*/ 22 w 1238"/>
                <a:gd name="T27" fmla="*/ 206 h 206"/>
                <a:gd name="T28" fmla="*/ 1216 w 1238"/>
                <a:gd name="T29" fmla="*/ 206 h 206"/>
                <a:gd name="T30" fmla="*/ 1227 w 1238"/>
                <a:gd name="T31" fmla="*/ 206 h 206"/>
                <a:gd name="T32" fmla="*/ 1227 w 1238"/>
                <a:gd name="T33" fmla="*/ 206 h 206"/>
                <a:gd name="T34" fmla="*/ 1238 w 1238"/>
                <a:gd name="T35" fmla="*/ 195 h 206"/>
                <a:gd name="T36" fmla="*/ 1238 w 1238"/>
                <a:gd name="T37" fmla="*/ 195 h 206"/>
                <a:gd name="T38" fmla="*/ 1238 w 1238"/>
                <a:gd name="T39" fmla="*/ 184 h 206"/>
                <a:gd name="T40" fmla="*/ 1238 w 1238"/>
                <a:gd name="T41" fmla="*/ 184 h 206"/>
                <a:gd name="T42" fmla="*/ 1238 w 1238"/>
                <a:gd name="T43" fmla="*/ 22 h 206"/>
                <a:gd name="T44" fmla="*/ 1238 w 1238"/>
                <a:gd name="T45" fmla="*/ 22 h 206"/>
                <a:gd name="T46" fmla="*/ 1238 w 1238"/>
                <a:gd name="T47" fmla="*/ 22 h 206"/>
                <a:gd name="T48" fmla="*/ 1238 w 1238"/>
                <a:gd name="T49" fmla="*/ 11 h 206"/>
                <a:gd name="T50" fmla="*/ 1227 w 1238"/>
                <a:gd name="T51" fmla="*/ 0 h 206"/>
                <a:gd name="T52" fmla="*/ 1227 w 1238"/>
                <a:gd name="T53" fmla="*/ 0 h 206"/>
                <a:gd name="T54" fmla="*/ 1216 w 1238"/>
                <a:gd name="T55" fmla="*/ 0 h 206"/>
                <a:gd name="T56" fmla="*/ 22 w 1238"/>
                <a:gd name="T5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8" h="206">
                  <a:moveTo>
                    <a:pt x="22" y="0"/>
                  </a:moveTo>
                  <a:lnTo>
                    <a:pt x="22" y="0"/>
                  </a:lnTo>
                  <a:lnTo>
                    <a:pt x="11" y="0"/>
                  </a:lnTo>
                  <a:lnTo>
                    <a:pt x="11" y="11"/>
                  </a:lnTo>
                  <a:lnTo>
                    <a:pt x="0" y="22"/>
                  </a:lnTo>
                  <a:lnTo>
                    <a:pt x="0" y="22"/>
                  </a:lnTo>
                  <a:lnTo>
                    <a:pt x="0" y="22"/>
                  </a:lnTo>
                  <a:lnTo>
                    <a:pt x="0" y="184"/>
                  </a:lnTo>
                  <a:lnTo>
                    <a:pt x="0" y="184"/>
                  </a:lnTo>
                  <a:lnTo>
                    <a:pt x="0" y="195"/>
                  </a:lnTo>
                  <a:lnTo>
                    <a:pt x="11" y="195"/>
                  </a:lnTo>
                  <a:lnTo>
                    <a:pt x="11" y="206"/>
                  </a:lnTo>
                  <a:lnTo>
                    <a:pt x="22" y="206"/>
                  </a:lnTo>
                  <a:lnTo>
                    <a:pt x="22" y="206"/>
                  </a:lnTo>
                  <a:lnTo>
                    <a:pt x="1216" y="206"/>
                  </a:lnTo>
                  <a:lnTo>
                    <a:pt x="1227" y="206"/>
                  </a:lnTo>
                  <a:lnTo>
                    <a:pt x="1227" y="206"/>
                  </a:lnTo>
                  <a:lnTo>
                    <a:pt x="1238" y="195"/>
                  </a:lnTo>
                  <a:lnTo>
                    <a:pt x="1238" y="195"/>
                  </a:lnTo>
                  <a:lnTo>
                    <a:pt x="1238" y="184"/>
                  </a:lnTo>
                  <a:lnTo>
                    <a:pt x="1238" y="184"/>
                  </a:lnTo>
                  <a:lnTo>
                    <a:pt x="1238" y="22"/>
                  </a:lnTo>
                  <a:lnTo>
                    <a:pt x="1238" y="22"/>
                  </a:lnTo>
                  <a:lnTo>
                    <a:pt x="1238" y="22"/>
                  </a:lnTo>
                  <a:lnTo>
                    <a:pt x="1238" y="11"/>
                  </a:lnTo>
                  <a:lnTo>
                    <a:pt x="1227" y="0"/>
                  </a:lnTo>
                  <a:lnTo>
                    <a:pt x="1227" y="0"/>
                  </a:lnTo>
                  <a:lnTo>
                    <a:pt x="1216" y="0"/>
                  </a:lnTo>
                  <a:lnTo>
                    <a:pt x="22" y="0"/>
                  </a:lnTo>
                  <a:close/>
                </a:path>
              </a:pathLst>
            </a:custGeom>
            <a:solidFill>
              <a:srgbClr val="CFCFCF"/>
            </a:solidFill>
            <a:ln w="1764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03" name="Rectangle 27">
              <a:extLst>
                <a:ext uri="{FF2B5EF4-FFF2-40B4-BE49-F238E27FC236}">
                  <a16:creationId xmlns:a16="http://schemas.microsoft.com/office/drawing/2014/main" id="{79FBBCE9-879B-4C94-A3E6-9F98494AF6A1}"/>
                </a:ext>
              </a:extLst>
            </p:cNvPr>
            <p:cNvSpPr>
              <a:spLocks noChangeArrowheads="1"/>
            </p:cNvSpPr>
            <p:nvPr/>
          </p:nvSpPr>
          <p:spPr bwMode="auto">
            <a:xfrm>
              <a:off x="4071" y="1289"/>
              <a:ext cx="1160"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04" name="Rectangle 28">
              <a:extLst>
                <a:ext uri="{FF2B5EF4-FFF2-40B4-BE49-F238E27FC236}">
                  <a16:creationId xmlns:a16="http://schemas.microsoft.com/office/drawing/2014/main" id="{9CC84B47-32A9-4266-BD3C-739C28A15747}"/>
                </a:ext>
              </a:extLst>
            </p:cNvPr>
            <p:cNvSpPr>
              <a:spLocks noChangeArrowheads="1"/>
            </p:cNvSpPr>
            <p:nvPr/>
          </p:nvSpPr>
          <p:spPr bwMode="auto">
            <a:xfrm>
              <a:off x="4071" y="1289"/>
              <a:ext cx="125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05" name="Rectangle 29">
              <a:extLst>
                <a:ext uri="{FF2B5EF4-FFF2-40B4-BE49-F238E27FC236}">
                  <a16:creationId xmlns:a16="http://schemas.microsoft.com/office/drawing/2014/main" id="{233E744C-566F-4D18-9750-4926F168929E}"/>
                </a:ext>
              </a:extLst>
            </p:cNvPr>
            <p:cNvSpPr>
              <a:spLocks noChangeArrowheads="1"/>
            </p:cNvSpPr>
            <p:nvPr/>
          </p:nvSpPr>
          <p:spPr bwMode="auto">
            <a:xfrm>
              <a:off x="4071" y="1299"/>
              <a:ext cx="106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06" name="Rectangle 30">
              <a:extLst>
                <a:ext uri="{FF2B5EF4-FFF2-40B4-BE49-F238E27FC236}">
                  <a16:creationId xmlns:a16="http://schemas.microsoft.com/office/drawing/2014/main" id="{D2DD663E-3AA2-4F37-ACD3-72302B210193}"/>
                </a:ext>
              </a:extLst>
            </p:cNvPr>
            <p:cNvSpPr>
              <a:spLocks noChangeArrowheads="1"/>
            </p:cNvSpPr>
            <p:nvPr/>
          </p:nvSpPr>
          <p:spPr bwMode="auto">
            <a:xfrm>
              <a:off x="4073" y="1300"/>
              <a:ext cx="926"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Process Area n</a:t>
              </a:r>
            </a:p>
          </p:txBody>
        </p:sp>
        <p:sp>
          <p:nvSpPr>
            <p:cNvPr id="50207" name="Oval 31">
              <a:extLst>
                <a:ext uri="{FF2B5EF4-FFF2-40B4-BE49-F238E27FC236}">
                  <a16:creationId xmlns:a16="http://schemas.microsoft.com/office/drawing/2014/main" id="{986933F2-E804-4BD7-B047-60A837922F9D}"/>
                </a:ext>
              </a:extLst>
            </p:cNvPr>
            <p:cNvSpPr>
              <a:spLocks noChangeArrowheads="1"/>
            </p:cNvSpPr>
            <p:nvPr/>
          </p:nvSpPr>
          <p:spPr bwMode="auto">
            <a:xfrm>
              <a:off x="1471" y="1723"/>
              <a:ext cx="1342" cy="313"/>
            </a:xfrm>
            <a:prstGeom prst="ellipse">
              <a:avLst/>
            </a:prstGeom>
            <a:solidFill>
              <a:srgbClr val="CFCFCF"/>
            </a:solidFill>
            <a:ln w="176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08" name="Rectangle 32">
              <a:extLst>
                <a:ext uri="{FF2B5EF4-FFF2-40B4-BE49-F238E27FC236}">
                  <a16:creationId xmlns:a16="http://schemas.microsoft.com/office/drawing/2014/main" id="{E4D0A6BA-5145-4283-A1A2-0EF5A230B512}"/>
                </a:ext>
              </a:extLst>
            </p:cNvPr>
            <p:cNvSpPr>
              <a:spLocks noChangeArrowheads="1"/>
            </p:cNvSpPr>
            <p:nvPr/>
          </p:nvSpPr>
          <p:spPr bwMode="auto">
            <a:xfrm>
              <a:off x="1604" y="1809"/>
              <a:ext cx="1027"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09" name="Rectangle 33">
              <a:extLst>
                <a:ext uri="{FF2B5EF4-FFF2-40B4-BE49-F238E27FC236}">
                  <a16:creationId xmlns:a16="http://schemas.microsoft.com/office/drawing/2014/main" id="{3C21F015-2247-47D8-952E-9FFC08198DB1}"/>
                </a:ext>
              </a:extLst>
            </p:cNvPr>
            <p:cNvSpPr>
              <a:spLocks noChangeArrowheads="1"/>
            </p:cNvSpPr>
            <p:nvPr/>
          </p:nvSpPr>
          <p:spPr bwMode="auto">
            <a:xfrm>
              <a:off x="1606" y="1810"/>
              <a:ext cx="879"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Specific Goals</a:t>
              </a:r>
            </a:p>
          </p:txBody>
        </p:sp>
        <p:grpSp>
          <p:nvGrpSpPr>
            <p:cNvPr id="50210" name="Group 34">
              <a:extLst>
                <a:ext uri="{FF2B5EF4-FFF2-40B4-BE49-F238E27FC236}">
                  <a16:creationId xmlns:a16="http://schemas.microsoft.com/office/drawing/2014/main" id="{F7FF2CCB-04D4-41EB-B7F2-07B86EB6117A}"/>
                </a:ext>
              </a:extLst>
            </p:cNvPr>
            <p:cNvGrpSpPr>
              <a:grpSpLocks/>
            </p:cNvGrpSpPr>
            <p:nvPr/>
          </p:nvGrpSpPr>
          <p:grpSpPr bwMode="auto">
            <a:xfrm>
              <a:off x="2669" y="1462"/>
              <a:ext cx="386" cy="260"/>
              <a:chOff x="2669" y="1462"/>
              <a:chExt cx="386" cy="260"/>
            </a:xfrm>
          </p:grpSpPr>
          <p:sp>
            <p:nvSpPr>
              <p:cNvPr id="50211" name="Line 35">
                <a:extLst>
                  <a:ext uri="{FF2B5EF4-FFF2-40B4-BE49-F238E27FC236}">
                    <a16:creationId xmlns:a16="http://schemas.microsoft.com/office/drawing/2014/main" id="{DD2B03FF-8F2D-44C1-BCF6-805456D94276}"/>
                  </a:ext>
                </a:extLst>
              </p:cNvPr>
              <p:cNvSpPr>
                <a:spLocks noChangeShapeType="1"/>
              </p:cNvSpPr>
              <p:nvPr/>
            </p:nvSpPr>
            <p:spPr bwMode="auto">
              <a:xfrm flipH="1">
                <a:off x="2739" y="1462"/>
                <a:ext cx="317" cy="216"/>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12" name="Freeform 36">
                <a:extLst>
                  <a:ext uri="{FF2B5EF4-FFF2-40B4-BE49-F238E27FC236}">
                    <a16:creationId xmlns:a16="http://schemas.microsoft.com/office/drawing/2014/main" id="{E6C02178-6A92-48D6-B5DA-9D6A492D5974}"/>
                  </a:ext>
                </a:extLst>
              </p:cNvPr>
              <p:cNvSpPr>
                <a:spLocks noChangeArrowheads="1"/>
              </p:cNvSpPr>
              <p:nvPr/>
            </p:nvSpPr>
            <p:spPr bwMode="auto">
              <a:xfrm>
                <a:off x="2669" y="1614"/>
                <a:ext cx="144" cy="108"/>
              </a:xfrm>
              <a:custGeom>
                <a:avLst/>
                <a:gdLst>
                  <a:gd name="T0" fmla="*/ 65 w 130"/>
                  <a:gd name="T1" fmla="*/ 0 h 109"/>
                  <a:gd name="T2" fmla="*/ 0 w 130"/>
                  <a:gd name="T3" fmla="*/ 109 h 109"/>
                  <a:gd name="T4" fmla="*/ 130 w 130"/>
                  <a:gd name="T5" fmla="*/ 87 h 109"/>
                  <a:gd name="T6" fmla="*/ 65 w 130"/>
                  <a:gd name="T7" fmla="*/ 0 h 109"/>
                </a:gdLst>
                <a:ahLst/>
                <a:cxnLst>
                  <a:cxn ang="0">
                    <a:pos x="T0" y="T1"/>
                  </a:cxn>
                  <a:cxn ang="0">
                    <a:pos x="T2" y="T3"/>
                  </a:cxn>
                  <a:cxn ang="0">
                    <a:pos x="T4" y="T5"/>
                  </a:cxn>
                  <a:cxn ang="0">
                    <a:pos x="T6" y="T7"/>
                  </a:cxn>
                </a:cxnLst>
                <a:rect l="0" t="0" r="r" b="b"/>
                <a:pathLst>
                  <a:path w="130" h="109">
                    <a:moveTo>
                      <a:pt x="65" y="0"/>
                    </a:moveTo>
                    <a:lnTo>
                      <a:pt x="0" y="109"/>
                    </a:lnTo>
                    <a:lnTo>
                      <a:pt x="130" y="87"/>
                    </a:lnTo>
                    <a:lnTo>
                      <a:pt x="65"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13" name="Group 37">
              <a:extLst>
                <a:ext uri="{FF2B5EF4-FFF2-40B4-BE49-F238E27FC236}">
                  <a16:creationId xmlns:a16="http://schemas.microsoft.com/office/drawing/2014/main" id="{797E5966-0C10-4F65-8853-9ACB77F74390}"/>
                </a:ext>
              </a:extLst>
            </p:cNvPr>
            <p:cNvGrpSpPr>
              <a:grpSpLocks/>
            </p:cNvGrpSpPr>
            <p:nvPr/>
          </p:nvGrpSpPr>
          <p:grpSpPr bwMode="auto">
            <a:xfrm>
              <a:off x="3056" y="1462"/>
              <a:ext cx="385" cy="260"/>
              <a:chOff x="3056" y="1462"/>
              <a:chExt cx="385" cy="260"/>
            </a:xfrm>
          </p:grpSpPr>
          <p:sp>
            <p:nvSpPr>
              <p:cNvPr id="50214" name="Line 38">
                <a:extLst>
                  <a:ext uri="{FF2B5EF4-FFF2-40B4-BE49-F238E27FC236}">
                    <a16:creationId xmlns:a16="http://schemas.microsoft.com/office/drawing/2014/main" id="{8CE471AE-7761-47DB-8694-2DA43DF12989}"/>
                  </a:ext>
                </a:extLst>
              </p:cNvPr>
              <p:cNvSpPr>
                <a:spLocks noChangeShapeType="1"/>
              </p:cNvSpPr>
              <p:nvPr/>
            </p:nvSpPr>
            <p:spPr bwMode="auto">
              <a:xfrm>
                <a:off x="3056" y="1462"/>
                <a:ext cx="313" cy="216"/>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15" name="Freeform 39">
                <a:extLst>
                  <a:ext uri="{FF2B5EF4-FFF2-40B4-BE49-F238E27FC236}">
                    <a16:creationId xmlns:a16="http://schemas.microsoft.com/office/drawing/2014/main" id="{D7079421-517F-4D77-B8AC-491B572C07CA}"/>
                  </a:ext>
                </a:extLst>
              </p:cNvPr>
              <p:cNvSpPr>
                <a:spLocks noChangeArrowheads="1"/>
              </p:cNvSpPr>
              <p:nvPr/>
            </p:nvSpPr>
            <p:spPr bwMode="auto">
              <a:xfrm>
                <a:off x="3310" y="1614"/>
                <a:ext cx="131" cy="108"/>
              </a:xfrm>
              <a:custGeom>
                <a:avLst/>
                <a:gdLst>
                  <a:gd name="T0" fmla="*/ 0 w 119"/>
                  <a:gd name="T1" fmla="*/ 87 h 109"/>
                  <a:gd name="T2" fmla="*/ 119 w 119"/>
                  <a:gd name="T3" fmla="*/ 109 h 109"/>
                  <a:gd name="T4" fmla="*/ 65 w 119"/>
                  <a:gd name="T5" fmla="*/ 0 h 109"/>
                  <a:gd name="T6" fmla="*/ 0 w 119"/>
                  <a:gd name="T7" fmla="*/ 87 h 109"/>
                </a:gdLst>
                <a:ahLst/>
                <a:cxnLst>
                  <a:cxn ang="0">
                    <a:pos x="T0" y="T1"/>
                  </a:cxn>
                  <a:cxn ang="0">
                    <a:pos x="T2" y="T3"/>
                  </a:cxn>
                  <a:cxn ang="0">
                    <a:pos x="T4" y="T5"/>
                  </a:cxn>
                  <a:cxn ang="0">
                    <a:pos x="T6" y="T7"/>
                  </a:cxn>
                </a:cxnLst>
                <a:rect l="0" t="0" r="r" b="b"/>
                <a:pathLst>
                  <a:path w="119" h="109">
                    <a:moveTo>
                      <a:pt x="0" y="87"/>
                    </a:moveTo>
                    <a:lnTo>
                      <a:pt x="119" y="109"/>
                    </a:lnTo>
                    <a:lnTo>
                      <a:pt x="65" y="0"/>
                    </a:lnTo>
                    <a:lnTo>
                      <a:pt x="0" y="87"/>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sp>
          <p:nvSpPr>
            <p:cNvPr id="50216" name="Oval 40">
              <a:extLst>
                <a:ext uri="{FF2B5EF4-FFF2-40B4-BE49-F238E27FC236}">
                  <a16:creationId xmlns:a16="http://schemas.microsoft.com/office/drawing/2014/main" id="{35565117-4E87-4876-9C1F-C8BB2BB3103F}"/>
                </a:ext>
              </a:extLst>
            </p:cNvPr>
            <p:cNvSpPr>
              <a:spLocks noChangeArrowheads="1"/>
            </p:cNvSpPr>
            <p:nvPr/>
          </p:nvSpPr>
          <p:spPr bwMode="auto">
            <a:xfrm>
              <a:off x="249" y="2678"/>
              <a:ext cx="1462" cy="758"/>
            </a:xfrm>
            <a:prstGeom prst="ellipse">
              <a:avLst/>
            </a:prstGeom>
            <a:solidFill>
              <a:srgbClr val="CFCFCF"/>
            </a:solidFill>
            <a:ln w="176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17" name="Rectangle 41">
              <a:extLst>
                <a:ext uri="{FF2B5EF4-FFF2-40B4-BE49-F238E27FC236}">
                  <a16:creationId xmlns:a16="http://schemas.microsoft.com/office/drawing/2014/main" id="{9B2F0EEA-D91E-4867-AEF6-F9BFFFC149D8}"/>
                </a:ext>
              </a:extLst>
            </p:cNvPr>
            <p:cNvSpPr>
              <a:spLocks noChangeArrowheads="1"/>
            </p:cNvSpPr>
            <p:nvPr/>
          </p:nvSpPr>
          <p:spPr bwMode="auto">
            <a:xfrm>
              <a:off x="382" y="2992"/>
              <a:ext cx="1233"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18" name="Rectangle 42">
              <a:extLst>
                <a:ext uri="{FF2B5EF4-FFF2-40B4-BE49-F238E27FC236}">
                  <a16:creationId xmlns:a16="http://schemas.microsoft.com/office/drawing/2014/main" id="{E0A8A50B-4121-4EF2-BE05-E4A6F07097AC}"/>
                </a:ext>
              </a:extLst>
            </p:cNvPr>
            <p:cNvSpPr>
              <a:spLocks noChangeArrowheads="1"/>
            </p:cNvSpPr>
            <p:nvPr/>
          </p:nvSpPr>
          <p:spPr bwMode="auto">
            <a:xfrm>
              <a:off x="383" y="2993"/>
              <a:ext cx="1093"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Specific Practices</a:t>
              </a:r>
            </a:p>
          </p:txBody>
        </p:sp>
        <p:grpSp>
          <p:nvGrpSpPr>
            <p:cNvPr id="50219" name="Group 43">
              <a:extLst>
                <a:ext uri="{FF2B5EF4-FFF2-40B4-BE49-F238E27FC236}">
                  <a16:creationId xmlns:a16="http://schemas.microsoft.com/office/drawing/2014/main" id="{621FF3C5-DA95-400E-BC78-1D6C5D089D13}"/>
                </a:ext>
              </a:extLst>
            </p:cNvPr>
            <p:cNvGrpSpPr>
              <a:grpSpLocks/>
            </p:cNvGrpSpPr>
            <p:nvPr/>
          </p:nvGrpSpPr>
          <p:grpSpPr bwMode="auto">
            <a:xfrm>
              <a:off x="1024" y="1983"/>
              <a:ext cx="773" cy="607"/>
              <a:chOff x="1024" y="1983"/>
              <a:chExt cx="773" cy="607"/>
            </a:xfrm>
          </p:grpSpPr>
          <p:sp>
            <p:nvSpPr>
              <p:cNvPr id="50220" name="Line 44">
                <a:extLst>
                  <a:ext uri="{FF2B5EF4-FFF2-40B4-BE49-F238E27FC236}">
                    <a16:creationId xmlns:a16="http://schemas.microsoft.com/office/drawing/2014/main" id="{1033F435-A259-4772-82A8-F63F0ACBC865}"/>
                  </a:ext>
                </a:extLst>
              </p:cNvPr>
              <p:cNvSpPr>
                <a:spLocks noChangeShapeType="1"/>
              </p:cNvSpPr>
              <p:nvPr/>
            </p:nvSpPr>
            <p:spPr bwMode="auto">
              <a:xfrm flipH="1">
                <a:off x="1094" y="1983"/>
                <a:ext cx="704" cy="553"/>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21" name="Freeform 45">
                <a:extLst>
                  <a:ext uri="{FF2B5EF4-FFF2-40B4-BE49-F238E27FC236}">
                    <a16:creationId xmlns:a16="http://schemas.microsoft.com/office/drawing/2014/main" id="{1A466B47-59E0-4D7E-B557-1C4570BDD946}"/>
                  </a:ext>
                </a:extLst>
              </p:cNvPr>
              <p:cNvSpPr>
                <a:spLocks noChangeArrowheads="1"/>
              </p:cNvSpPr>
              <p:nvPr/>
            </p:nvSpPr>
            <p:spPr bwMode="auto">
              <a:xfrm>
                <a:off x="1024" y="2482"/>
                <a:ext cx="144" cy="108"/>
              </a:xfrm>
              <a:custGeom>
                <a:avLst/>
                <a:gdLst>
                  <a:gd name="T0" fmla="*/ 54 w 130"/>
                  <a:gd name="T1" fmla="*/ 0 h 109"/>
                  <a:gd name="T2" fmla="*/ 0 w 130"/>
                  <a:gd name="T3" fmla="*/ 109 h 109"/>
                  <a:gd name="T4" fmla="*/ 130 w 130"/>
                  <a:gd name="T5" fmla="*/ 87 h 109"/>
                  <a:gd name="T6" fmla="*/ 54 w 130"/>
                  <a:gd name="T7" fmla="*/ 0 h 109"/>
                </a:gdLst>
                <a:ahLst/>
                <a:cxnLst>
                  <a:cxn ang="0">
                    <a:pos x="T0" y="T1"/>
                  </a:cxn>
                  <a:cxn ang="0">
                    <a:pos x="T2" y="T3"/>
                  </a:cxn>
                  <a:cxn ang="0">
                    <a:pos x="T4" y="T5"/>
                  </a:cxn>
                  <a:cxn ang="0">
                    <a:pos x="T6" y="T7"/>
                  </a:cxn>
                </a:cxnLst>
                <a:rect l="0" t="0" r="r" b="b"/>
                <a:pathLst>
                  <a:path w="130" h="109">
                    <a:moveTo>
                      <a:pt x="54" y="0"/>
                    </a:moveTo>
                    <a:lnTo>
                      <a:pt x="0" y="109"/>
                    </a:lnTo>
                    <a:lnTo>
                      <a:pt x="130" y="87"/>
                    </a:lnTo>
                    <a:lnTo>
                      <a:pt x="54"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22" name="Group 46">
              <a:extLst>
                <a:ext uri="{FF2B5EF4-FFF2-40B4-BE49-F238E27FC236}">
                  <a16:creationId xmlns:a16="http://schemas.microsoft.com/office/drawing/2014/main" id="{3D5E03B3-DA29-416B-822B-7233A03DEA69}"/>
                </a:ext>
              </a:extLst>
            </p:cNvPr>
            <p:cNvGrpSpPr>
              <a:grpSpLocks/>
            </p:cNvGrpSpPr>
            <p:nvPr/>
          </p:nvGrpSpPr>
          <p:grpSpPr bwMode="auto">
            <a:xfrm>
              <a:off x="1507" y="1983"/>
              <a:ext cx="290" cy="694"/>
              <a:chOff x="1507" y="1983"/>
              <a:chExt cx="290" cy="694"/>
            </a:xfrm>
          </p:grpSpPr>
          <p:sp>
            <p:nvSpPr>
              <p:cNvPr id="50223" name="Line 47">
                <a:extLst>
                  <a:ext uri="{FF2B5EF4-FFF2-40B4-BE49-F238E27FC236}">
                    <a16:creationId xmlns:a16="http://schemas.microsoft.com/office/drawing/2014/main" id="{A1DD2A4D-2BAC-47D1-81C1-8B1A4472EC7A}"/>
                  </a:ext>
                </a:extLst>
              </p:cNvPr>
              <p:cNvSpPr>
                <a:spLocks noChangeShapeType="1"/>
              </p:cNvSpPr>
              <p:nvPr/>
            </p:nvSpPr>
            <p:spPr bwMode="auto">
              <a:xfrm flipH="1">
                <a:off x="1553" y="1983"/>
                <a:ext cx="245" cy="618"/>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24" name="Freeform 48">
                <a:extLst>
                  <a:ext uri="{FF2B5EF4-FFF2-40B4-BE49-F238E27FC236}">
                    <a16:creationId xmlns:a16="http://schemas.microsoft.com/office/drawing/2014/main" id="{913B005C-ED00-480E-B212-EA22ECA445BB}"/>
                  </a:ext>
                </a:extLst>
              </p:cNvPr>
              <p:cNvSpPr>
                <a:spLocks noChangeArrowheads="1"/>
              </p:cNvSpPr>
              <p:nvPr/>
            </p:nvSpPr>
            <p:spPr bwMode="auto">
              <a:xfrm>
                <a:off x="1507" y="2558"/>
                <a:ext cx="119" cy="119"/>
              </a:xfrm>
              <a:custGeom>
                <a:avLst/>
                <a:gdLst>
                  <a:gd name="T0" fmla="*/ 0 w 108"/>
                  <a:gd name="T1" fmla="*/ 0 h 120"/>
                  <a:gd name="T2" fmla="*/ 0 w 108"/>
                  <a:gd name="T3" fmla="*/ 120 h 120"/>
                  <a:gd name="T4" fmla="*/ 108 w 108"/>
                  <a:gd name="T5" fmla="*/ 44 h 120"/>
                  <a:gd name="T6" fmla="*/ 0 w 108"/>
                  <a:gd name="T7" fmla="*/ 0 h 120"/>
                </a:gdLst>
                <a:ahLst/>
                <a:cxnLst>
                  <a:cxn ang="0">
                    <a:pos x="T0" y="T1"/>
                  </a:cxn>
                  <a:cxn ang="0">
                    <a:pos x="T2" y="T3"/>
                  </a:cxn>
                  <a:cxn ang="0">
                    <a:pos x="T4" y="T5"/>
                  </a:cxn>
                  <a:cxn ang="0">
                    <a:pos x="T6" y="T7"/>
                  </a:cxn>
                </a:cxnLst>
                <a:rect l="0" t="0" r="r" b="b"/>
                <a:pathLst>
                  <a:path w="108" h="120">
                    <a:moveTo>
                      <a:pt x="0" y="0"/>
                    </a:moveTo>
                    <a:lnTo>
                      <a:pt x="0" y="120"/>
                    </a:lnTo>
                    <a:lnTo>
                      <a:pt x="108" y="44"/>
                    </a:lnTo>
                    <a:lnTo>
                      <a:pt x="0"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25" name="Group 49">
              <a:extLst>
                <a:ext uri="{FF2B5EF4-FFF2-40B4-BE49-F238E27FC236}">
                  <a16:creationId xmlns:a16="http://schemas.microsoft.com/office/drawing/2014/main" id="{1CAE575F-2A7E-441E-962D-CFEC8E81B189}"/>
                </a:ext>
              </a:extLst>
            </p:cNvPr>
            <p:cNvGrpSpPr>
              <a:grpSpLocks/>
            </p:cNvGrpSpPr>
            <p:nvPr/>
          </p:nvGrpSpPr>
          <p:grpSpPr bwMode="auto">
            <a:xfrm>
              <a:off x="1410" y="1983"/>
              <a:ext cx="387" cy="520"/>
              <a:chOff x="1410" y="1983"/>
              <a:chExt cx="387" cy="520"/>
            </a:xfrm>
          </p:grpSpPr>
          <p:sp>
            <p:nvSpPr>
              <p:cNvPr id="50226" name="Line 50">
                <a:extLst>
                  <a:ext uri="{FF2B5EF4-FFF2-40B4-BE49-F238E27FC236}">
                    <a16:creationId xmlns:a16="http://schemas.microsoft.com/office/drawing/2014/main" id="{62153A92-74A2-496C-88C6-CA2B4AFD1FF3}"/>
                  </a:ext>
                </a:extLst>
              </p:cNvPr>
              <p:cNvSpPr>
                <a:spLocks noChangeShapeType="1"/>
              </p:cNvSpPr>
              <p:nvPr/>
            </p:nvSpPr>
            <p:spPr bwMode="auto">
              <a:xfrm flipH="1">
                <a:off x="1456" y="1983"/>
                <a:ext cx="342" cy="455"/>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27" name="Freeform 51">
                <a:extLst>
                  <a:ext uri="{FF2B5EF4-FFF2-40B4-BE49-F238E27FC236}">
                    <a16:creationId xmlns:a16="http://schemas.microsoft.com/office/drawing/2014/main" id="{7DB72AF0-A4CC-4827-A939-7916C46EFC34}"/>
                  </a:ext>
                </a:extLst>
              </p:cNvPr>
              <p:cNvSpPr>
                <a:spLocks noChangeArrowheads="1"/>
              </p:cNvSpPr>
              <p:nvPr/>
            </p:nvSpPr>
            <p:spPr bwMode="auto">
              <a:xfrm>
                <a:off x="1410" y="2385"/>
                <a:ext cx="131" cy="118"/>
              </a:xfrm>
              <a:custGeom>
                <a:avLst/>
                <a:gdLst>
                  <a:gd name="T0" fmla="*/ 32 w 119"/>
                  <a:gd name="T1" fmla="*/ 0 h 119"/>
                  <a:gd name="T2" fmla="*/ 0 w 119"/>
                  <a:gd name="T3" fmla="*/ 119 h 119"/>
                  <a:gd name="T4" fmla="*/ 119 w 119"/>
                  <a:gd name="T5" fmla="*/ 65 h 119"/>
                  <a:gd name="T6" fmla="*/ 32 w 119"/>
                  <a:gd name="T7" fmla="*/ 0 h 119"/>
                </a:gdLst>
                <a:ahLst/>
                <a:cxnLst>
                  <a:cxn ang="0">
                    <a:pos x="T0" y="T1"/>
                  </a:cxn>
                  <a:cxn ang="0">
                    <a:pos x="T2" y="T3"/>
                  </a:cxn>
                  <a:cxn ang="0">
                    <a:pos x="T4" y="T5"/>
                  </a:cxn>
                  <a:cxn ang="0">
                    <a:pos x="T6" y="T7"/>
                  </a:cxn>
                </a:cxnLst>
                <a:rect l="0" t="0" r="r" b="b"/>
                <a:pathLst>
                  <a:path w="119" h="119">
                    <a:moveTo>
                      <a:pt x="32" y="0"/>
                    </a:moveTo>
                    <a:lnTo>
                      <a:pt x="0" y="119"/>
                    </a:lnTo>
                    <a:lnTo>
                      <a:pt x="119" y="65"/>
                    </a:lnTo>
                    <a:lnTo>
                      <a:pt x="32"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28" name="Group 52">
              <a:extLst>
                <a:ext uri="{FF2B5EF4-FFF2-40B4-BE49-F238E27FC236}">
                  <a16:creationId xmlns:a16="http://schemas.microsoft.com/office/drawing/2014/main" id="{9FC328C6-8F30-4111-A0E8-4C3C9222508A}"/>
                </a:ext>
              </a:extLst>
            </p:cNvPr>
            <p:cNvGrpSpPr>
              <a:grpSpLocks/>
            </p:cNvGrpSpPr>
            <p:nvPr/>
          </p:nvGrpSpPr>
          <p:grpSpPr bwMode="auto">
            <a:xfrm>
              <a:off x="4337" y="2037"/>
              <a:ext cx="483" cy="531"/>
              <a:chOff x="4337" y="2037"/>
              <a:chExt cx="483" cy="531"/>
            </a:xfrm>
          </p:grpSpPr>
          <p:sp>
            <p:nvSpPr>
              <p:cNvPr id="50229" name="Line 53">
                <a:extLst>
                  <a:ext uri="{FF2B5EF4-FFF2-40B4-BE49-F238E27FC236}">
                    <a16:creationId xmlns:a16="http://schemas.microsoft.com/office/drawing/2014/main" id="{1C6655D5-D801-46B7-9A40-837E0F2DBDE1}"/>
                  </a:ext>
                </a:extLst>
              </p:cNvPr>
              <p:cNvSpPr>
                <a:spLocks noChangeShapeType="1"/>
              </p:cNvSpPr>
              <p:nvPr/>
            </p:nvSpPr>
            <p:spPr bwMode="auto">
              <a:xfrm>
                <a:off x="4337" y="2037"/>
                <a:ext cx="435" cy="455"/>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30" name="Freeform 54">
                <a:extLst>
                  <a:ext uri="{FF2B5EF4-FFF2-40B4-BE49-F238E27FC236}">
                    <a16:creationId xmlns:a16="http://schemas.microsoft.com/office/drawing/2014/main" id="{AC04B1F7-7CF7-41A9-BC3E-9B6B0A8ABDBE}"/>
                  </a:ext>
                </a:extLst>
              </p:cNvPr>
              <p:cNvSpPr>
                <a:spLocks noChangeArrowheads="1"/>
              </p:cNvSpPr>
              <p:nvPr/>
            </p:nvSpPr>
            <p:spPr bwMode="auto">
              <a:xfrm>
                <a:off x="4701" y="2439"/>
                <a:ext cx="119" cy="129"/>
              </a:xfrm>
              <a:custGeom>
                <a:avLst/>
                <a:gdLst>
                  <a:gd name="T0" fmla="*/ 0 w 108"/>
                  <a:gd name="T1" fmla="*/ 65 h 130"/>
                  <a:gd name="T2" fmla="*/ 108 w 108"/>
                  <a:gd name="T3" fmla="*/ 130 h 130"/>
                  <a:gd name="T4" fmla="*/ 87 w 108"/>
                  <a:gd name="T5" fmla="*/ 0 h 130"/>
                  <a:gd name="T6" fmla="*/ 0 w 108"/>
                  <a:gd name="T7" fmla="*/ 65 h 130"/>
                </a:gdLst>
                <a:ahLst/>
                <a:cxnLst>
                  <a:cxn ang="0">
                    <a:pos x="T0" y="T1"/>
                  </a:cxn>
                  <a:cxn ang="0">
                    <a:pos x="T2" y="T3"/>
                  </a:cxn>
                  <a:cxn ang="0">
                    <a:pos x="T4" y="T5"/>
                  </a:cxn>
                  <a:cxn ang="0">
                    <a:pos x="T6" y="T7"/>
                  </a:cxn>
                </a:cxnLst>
                <a:rect l="0" t="0" r="r" b="b"/>
                <a:pathLst>
                  <a:path w="108" h="130">
                    <a:moveTo>
                      <a:pt x="0" y="65"/>
                    </a:moveTo>
                    <a:lnTo>
                      <a:pt x="108" y="130"/>
                    </a:lnTo>
                    <a:lnTo>
                      <a:pt x="87" y="0"/>
                    </a:lnTo>
                    <a:lnTo>
                      <a:pt x="0" y="65"/>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31" name="Group 55">
              <a:extLst>
                <a:ext uri="{FF2B5EF4-FFF2-40B4-BE49-F238E27FC236}">
                  <a16:creationId xmlns:a16="http://schemas.microsoft.com/office/drawing/2014/main" id="{F2B04528-D8CA-4626-B588-3EE6F3E03426}"/>
                </a:ext>
              </a:extLst>
            </p:cNvPr>
            <p:cNvGrpSpPr>
              <a:grpSpLocks/>
            </p:cNvGrpSpPr>
            <p:nvPr/>
          </p:nvGrpSpPr>
          <p:grpSpPr bwMode="auto">
            <a:xfrm>
              <a:off x="4277" y="2037"/>
              <a:ext cx="131" cy="618"/>
              <a:chOff x="4277" y="2037"/>
              <a:chExt cx="131" cy="618"/>
            </a:xfrm>
          </p:grpSpPr>
          <p:sp>
            <p:nvSpPr>
              <p:cNvPr id="50232" name="Line 56">
                <a:extLst>
                  <a:ext uri="{FF2B5EF4-FFF2-40B4-BE49-F238E27FC236}">
                    <a16:creationId xmlns:a16="http://schemas.microsoft.com/office/drawing/2014/main" id="{A275863F-3DBA-41DD-A93F-02F39CD64652}"/>
                  </a:ext>
                </a:extLst>
              </p:cNvPr>
              <p:cNvSpPr>
                <a:spLocks noChangeShapeType="1"/>
              </p:cNvSpPr>
              <p:nvPr/>
            </p:nvSpPr>
            <p:spPr bwMode="auto">
              <a:xfrm>
                <a:off x="4337" y="2037"/>
                <a:ext cx="0" cy="520"/>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33" name="Freeform 57">
                <a:extLst>
                  <a:ext uri="{FF2B5EF4-FFF2-40B4-BE49-F238E27FC236}">
                    <a16:creationId xmlns:a16="http://schemas.microsoft.com/office/drawing/2014/main" id="{4CE60807-63A1-4892-B5E9-DF8E35D6A5BF}"/>
                  </a:ext>
                </a:extLst>
              </p:cNvPr>
              <p:cNvSpPr>
                <a:spLocks noChangeArrowheads="1"/>
              </p:cNvSpPr>
              <p:nvPr/>
            </p:nvSpPr>
            <p:spPr bwMode="auto">
              <a:xfrm>
                <a:off x="4277" y="2537"/>
                <a:ext cx="131" cy="118"/>
              </a:xfrm>
              <a:custGeom>
                <a:avLst/>
                <a:gdLst>
                  <a:gd name="T0" fmla="*/ 0 w 119"/>
                  <a:gd name="T1" fmla="*/ 0 h 119"/>
                  <a:gd name="T2" fmla="*/ 54 w 119"/>
                  <a:gd name="T3" fmla="*/ 119 h 119"/>
                  <a:gd name="T4" fmla="*/ 119 w 119"/>
                  <a:gd name="T5" fmla="*/ 0 h 119"/>
                  <a:gd name="T6" fmla="*/ 0 w 119"/>
                  <a:gd name="T7" fmla="*/ 0 h 119"/>
                </a:gdLst>
                <a:ahLst/>
                <a:cxnLst>
                  <a:cxn ang="0">
                    <a:pos x="T0" y="T1"/>
                  </a:cxn>
                  <a:cxn ang="0">
                    <a:pos x="T2" y="T3"/>
                  </a:cxn>
                  <a:cxn ang="0">
                    <a:pos x="T4" y="T5"/>
                  </a:cxn>
                  <a:cxn ang="0">
                    <a:pos x="T6" y="T7"/>
                  </a:cxn>
                </a:cxnLst>
                <a:rect l="0" t="0" r="r" b="b"/>
                <a:pathLst>
                  <a:path w="119" h="119">
                    <a:moveTo>
                      <a:pt x="0" y="0"/>
                    </a:moveTo>
                    <a:lnTo>
                      <a:pt x="54" y="119"/>
                    </a:lnTo>
                    <a:lnTo>
                      <a:pt x="119" y="0"/>
                    </a:lnTo>
                    <a:lnTo>
                      <a:pt x="0"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34" name="Group 58">
              <a:extLst>
                <a:ext uri="{FF2B5EF4-FFF2-40B4-BE49-F238E27FC236}">
                  <a16:creationId xmlns:a16="http://schemas.microsoft.com/office/drawing/2014/main" id="{C0EAEC12-3A55-4741-87A2-18645CA210AF}"/>
                </a:ext>
              </a:extLst>
            </p:cNvPr>
            <p:cNvGrpSpPr>
              <a:grpSpLocks/>
            </p:cNvGrpSpPr>
            <p:nvPr/>
          </p:nvGrpSpPr>
          <p:grpSpPr bwMode="auto">
            <a:xfrm>
              <a:off x="4337" y="2037"/>
              <a:ext cx="205" cy="444"/>
              <a:chOff x="4337" y="2037"/>
              <a:chExt cx="205" cy="444"/>
            </a:xfrm>
          </p:grpSpPr>
          <p:sp>
            <p:nvSpPr>
              <p:cNvPr id="50235" name="Line 59">
                <a:extLst>
                  <a:ext uri="{FF2B5EF4-FFF2-40B4-BE49-F238E27FC236}">
                    <a16:creationId xmlns:a16="http://schemas.microsoft.com/office/drawing/2014/main" id="{8CE6AFE5-DA09-490B-9063-52665FE8DEE5}"/>
                  </a:ext>
                </a:extLst>
              </p:cNvPr>
              <p:cNvSpPr>
                <a:spLocks noChangeShapeType="1"/>
              </p:cNvSpPr>
              <p:nvPr/>
            </p:nvSpPr>
            <p:spPr bwMode="auto">
              <a:xfrm>
                <a:off x="4337" y="2037"/>
                <a:ext cx="144" cy="357"/>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36" name="Freeform 60">
                <a:extLst>
                  <a:ext uri="{FF2B5EF4-FFF2-40B4-BE49-F238E27FC236}">
                    <a16:creationId xmlns:a16="http://schemas.microsoft.com/office/drawing/2014/main" id="{BA07531D-375A-4540-9056-9F7A1605448F}"/>
                  </a:ext>
                </a:extLst>
              </p:cNvPr>
              <p:cNvSpPr>
                <a:spLocks noChangeArrowheads="1"/>
              </p:cNvSpPr>
              <p:nvPr/>
            </p:nvSpPr>
            <p:spPr bwMode="auto">
              <a:xfrm>
                <a:off x="4422" y="2352"/>
                <a:ext cx="120" cy="129"/>
              </a:xfrm>
              <a:custGeom>
                <a:avLst/>
                <a:gdLst>
                  <a:gd name="T0" fmla="*/ 0 w 109"/>
                  <a:gd name="T1" fmla="*/ 43 h 130"/>
                  <a:gd name="T2" fmla="*/ 98 w 109"/>
                  <a:gd name="T3" fmla="*/ 130 h 130"/>
                  <a:gd name="T4" fmla="*/ 109 w 109"/>
                  <a:gd name="T5" fmla="*/ 0 h 130"/>
                  <a:gd name="T6" fmla="*/ 0 w 109"/>
                  <a:gd name="T7" fmla="*/ 43 h 130"/>
                </a:gdLst>
                <a:ahLst/>
                <a:cxnLst>
                  <a:cxn ang="0">
                    <a:pos x="T0" y="T1"/>
                  </a:cxn>
                  <a:cxn ang="0">
                    <a:pos x="T2" y="T3"/>
                  </a:cxn>
                  <a:cxn ang="0">
                    <a:pos x="T4" y="T5"/>
                  </a:cxn>
                  <a:cxn ang="0">
                    <a:pos x="T6" y="T7"/>
                  </a:cxn>
                </a:cxnLst>
                <a:rect l="0" t="0" r="r" b="b"/>
                <a:pathLst>
                  <a:path w="109" h="130">
                    <a:moveTo>
                      <a:pt x="0" y="43"/>
                    </a:moveTo>
                    <a:lnTo>
                      <a:pt x="98" y="130"/>
                    </a:lnTo>
                    <a:lnTo>
                      <a:pt x="109" y="0"/>
                    </a:lnTo>
                    <a:lnTo>
                      <a:pt x="0" y="43"/>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sp>
          <p:nvSpPr>
            <p:cNvPr id="50237" name="Rectangle 61">
              <a:extLst>
                <a:ext uri="{FF2B5EF4-FFF2-40B4-BE49-F238E27FC236}">
                  <a16:creationId xmlns:a16="http://schemas.microsoft.com/office/drawing/2014/main" id="{A313C20D-A43D-4F4E-A867-1D061E129DF7}"/>
                </a:ext>
              </a:extLst>
            </p:cNvPr>
            <p:cNvSpPr>
              <a:spLocks noChangeArrowheads="1"/>
            </p:cNvSpPr>
            <p:nvPr/>
          </p:nvSpPr>
          <p:spPr bwMode="auto">
            <a:xfrm>
              <a:off x="2318" y="3079"/>
              <a:ext cx="1184"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nvGrpSpPr>
            <p:cNvPr id="50238" name="Group 62">
              <a:extLst>
                <a:ext uri="{FF2B5EF4-FFF2-40B4-BE49-F238E27FC236}">
                  <a16:creationId xmlns:a16="http://schemas.microsoft.com/office/drawing/2014/main" id="{CBE25F76-3844-4019-8688-E5CA5DA4FBAA}"/>
                </a:ext>
              </a:extLst>
            </p:cNvPr>
            <p:cNvGrpSpPr>
              <a:grpSpLocks/>
            </p:cNvGrpSpPr>
            <p:nvPr/>
          </p:nvGrpSpPr>
          <p:grpSpPr bwMode="auto">
            <a:xfrm>
              <a:off x="3564" y="2830"/>
              <a:ext cx="580" cy="336"/>
              <a:chOff x="3564" y="2830"/>
              <a:chExt cx="580" cy="336"/>
            </a:xfrm>
          </p:grpSpPr>
          <p:sp>
            <p:nvSpPr>
              <p:cNvPr id="50239" name="Line 63">
                <a:extLst>
                  <a:ext uri="{FF2B5EF4-FFF2-40B4-BE49-F238E27FC236}">
                    <a16:creationId xmlns:a16="http://schemas.microsoft.com/office/drawing/2014/main" id="{35D711BE-9E27-4D6D-9B91-7BC66D19A189}"/>
                  </a:ext>
                </a:extLst>
              </p:cNvPr>
              <p:cNvSpPr>
                <a:spLocks noChangeShapeType="1"/>
              </p:cNvSpPr>
              <p:nvPr/>
            </p:nvSpPr>
            <p:spPr bwMode="auto">
              <a:xfrm flipV="1">
                <a:off x="3564" y="2860"/>
                <a:ext cx="506" cy="307"/>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40" name="Freeform 64">
                <a:extLst>
                  <a:ext uri="{FF2B5EF4-FFF2-40B4-BE49-F238E27FC236}">
                    <a16:creationId xmlns:a16="http://schemas.microsoft.com/office/drawing/2014/main" id="{C8296F6A-1488-46D5-A838-CFA63E60B032}"/>
                  </a:ext>
                </a:extLst>
              </p:cNvPr>
              <p:cNvSpPr>
                <a:spLocks noChangeArrowheads="1"/>
              </p:cNvSpPr>
              <p:nvPr/>
            </p:nvSpPr>
            <p:spPr bwMode="auto">
              <a:xfrm>
                <a:off x="4011" y="2830"/>
                <a:ext cx="133" cy="107"/>
              </a:xfrm>
              <a:custGeom>
                <a:avLst/>
                <a:gdLst>
                  <a:gd name="T0" fmla="*/ 65 w 120"/>
                  <a:gd name="T1" fmla="*/ 108 h 108"/>
                  <a:gd name="T2" fmla="*/ 120 w 120"/>
                  <a:gd name="T3" fmla="*/ 0 h 108"/>
                  <a:gd name="T4" fmla="*/ 0 w 120"/>
                  <a:gd name="T5" fmla="*/ 21 h 108"/>
                  <a:gd name="T6" fmla="*/ 65 w 120"/>
                  <a:gd name="T7" fmla="*/ 108 h 108"/>
                </a:gdLst>
                <a:ahLst/>
                <a:cxnLst>
                  <a:cxn ang="0">
                    <a:pos x="T0" y="T1"/>
                  </a:cxn>
                  <a:cxn ang="0">
                    <a:pos x="T2" y="T3"/>
                  </a:cxn>
                  <a:cxn ang="0">
                    <a:pos x="T4" y="T5"/>
                  </a:cxn>
                  <a:cxn ang="0">
                    <a:pos x="T6" y="T7"/>
                  </a:cxn>
                </a:cxnLst>
                <a:rect l="0" t="0" r="r" b="b"/>
                <a:pathLst>
                  <a:path w="120" h="108">
                    <a:moveTo>
                      <a:pt x="65" y="108"/>
                    </a:moveTo>
                    <a:lnTo>
                      <a:pt x="120" y="0"/>
                    </a:lnTo>
                    <a:lnTo>
                      <a:pt x="0" y="21"/>
                    </a:lnTo>
                    <a:lnTo>
                      <a:pt x="65" y="108"/>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41" name="Group 65">
              <a:extLst>
                <a:ext uri="{FF2B5EF4-FFF2-40B4-BE49-F238E27FC236}">
                  <a16:creationId xmlns:a16="http://schemas.microsoft.com/office/drawing/2014/main" id="{4B673BFA-8A9D-4291-A3BF-F1DBE0A3F1AC}"/>
                </a:ext>
              </a:extLst>
            </p:cNvPr>
            <p:cNvGrpSpPr>
              <a:grpSpLocks/>
            </p:cNvGrpSpPr>
            <p:nvPr/>
          </p:nvGrpSpPr>
          <p:grpSpPr bwMode="auto">
            <a:xfrm>
              <a:off x="3564" y="3166"/>
              <a:ext cx="675" cy="357"/>
              <a:chOff x="3564" y="3166"/>
              <a:chExt cx="675" cy="357"/>
            </a:xfrm>
          </p:grpSpPr>
          <p:sp>
            <p:nvSpPr>
              <p:cNvPr id="50242" name="Line 66">
                <a:extLst>
                  <a:ext uri="{FF2B5EF4-FFF2-40B4-BE49-F238E27FC236}">
                    <a16:creationId xmlns:a16="http://schemas.microsoft.com/office/drawing/2014/main" id="{6AD77B84-03F3-4447-8DB4-ED389C416D96}"/>
                  </a:ext>
                </a:extLst>
              </p:cNvPr>
              <p:cNvSpPr>
                <a:spLocks noChangeShapeType="1"/>
              </p:cNvSpPr>
              <p:nvPr/>
            </p:nvSpPr>
            <p:spPr bwMode="auto">
              <a:xfrm>
                <a:off x="3564" y="3166"/>
                <a:ext cx="591" cy="314"/>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43" name="Freeform 67">
                <a:extLst>
                  <a:ext uri="{FF2B5EF4-FFF2-40B4-BE49-F238E27FC236}">
                    <a16:creationId xmlns:a16="http://schemas.microsoft.com/office/drawing/2014/main" id="{2A7D8B9C-5D03-42B4-8BD3-AAC2337F1B62}"/>
                  </a:ext>
                </a:extLst>
              </p:cNvPr>
              <p:cNvSpPr>
                <a:spLocks noChangeArrowheads="1"/>
              </p:cNvSpPr>
              <p:nvPr/>
            </p:nvSpPr>
            <p:spPr bwMode="auto">
              <a:xfrm>
                <a:off x="4108" y="3416"/>
                <a:ext cx="131" cy="107"/>
              </a:xfrm>
              <a:custGeom>
                <a:avLst/>
                <a:gdLst>
                  <a:gd name="T0" fmla="*/ 0 w 119"/>
                  <a:gd name="T1" fmla="*/ 97 h 108"/>
                  <a:gd name="T2" fmla="*/ 119 w 119"/>
                  <a:gd name="T3" fmla="*/ 108 h 108"/>
                  <a:gd name="T4" fmla="*/ 54 w 119"/>
                  <a:gd name="T5" fmla="*/ 0 h 108"/>
                  <a:gd name="T6" fmla="*/ 0 w 119"/>
                  <a:gd name="T7" fmla="*/ 97 h 108"/>
                </a:gdLst>
                <a:ahLst/>
                <a:cxnLst>
                  <a:cxn ang="0">
                    <a:pos x="T0" y="T1"/>
                  </a:cxn>
                  <a:cxn ang="0">
                    <a:pos x="T2" y="T3"/>
                  </a:cxn>
                  <a:cxn ang="0">
                    <a:pos x="T4" y="T5"/>
                  </a:cxn>
                  <a:cxn ang="0">
                    <a:pos x="T6" y="T7"/>
                  </a:cxn>
                </a:cxnLst>
                <a:rect l="0" t="0" r="r" b="b"/>
                <a:pathLst>
                  <a:path w="119" h="108">
                    <a:moveTo>
                      <a:pt x="0" y="97"/>
                    </a:moveTo>
                    <a:lnTo>
                      <a:pt x="119" y="108"/>
                    </a:lnTo>
                    <a:lnTo>
                      <a:pt x="54" y="0"/>
                    </a:lnTo>
                    <a:lnTo>
                      <a:pt x="0" y="97"/>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44" name="Group 68">
              <a:extLst>
                <a:ext uri="{FF2B5EF4-FFF2-40B4-BE49-F238E27FC236}">
                  <a16:creationId xmlns:a16="http://schemas.microsoft.com/office/drawing/2014/main" id="{ECD1AB21-DBEA-4A04-B14E-446F93DDEC3B}"/>
                </a:ext>
              </a:extLst>
            </p:cNvPr>
            <p:cNvGrpSpPr>
              <a:grpSpLocks/>
            </p:cNvGrpSpPr>
            <p:nvPr/>
          </p:nvGrpSpPr>
          <p:grpSpPr bwMode="auto">
            <a:xfrm>
              <a:off x="3564" y="3166"/>
              <a:ext cx="675" cy="205"/>
              <a:chOff x="3564" y="3166"/>
              <a:chExt cx="675" cy="205"/>
            </a:xfrm>
          </p:grpSpPr>
          <p:sp>
            <p:nvSpPr>
              <p:cNvPr id="50245" name="Line 69">
                <a:extLst>
                  <a:ext uri="{FF2B5EF4-FFF2-40B4-BE49-F238E27FC236}">
                    <a16:creationId xmlns:a16="http://schemas.microsoft.com/office/drawing/2014/main" id="{96685D0B-9617-4706-B388-71E7271EA2D2}"/>
                  </a:ext>
                </a:extLst>
              </p:cNvPr>
              <p:cNvSpPr>
                <a:spLocks noChangeShapeType="1"/>
              </p:cNvSpPr>
              <p:nvPr/>
            </p:nvSpPr>
            <p:spPr bwMode="auto">
              <a:xfrm>
                <a:off x="3564" y="3166"/>
                <a:ext cx="579" cy="140"/>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46" name="Freeform 70">
                <a:extLst>
                  <a:ext uri="{FF2B5EF4-FFF2-40B4-BE49-F238E27FC236}">
                    <a16:creationId xmlns:a16="http://schemas.microsoft.com/office/drawing/2014/main" id="{105F0F20-B867-4514-BE27-991DEE6277DE}"/>
                  </a:ext>
                </a:extLst>
              </p:cNvPr>
              <p:cNvSpPr>
                <a:spLocks noChangeArrowheads="1"/>
              </p:cNvSpPr>
              <p:nvPr/>
            </p:nvSpPr>
            <p:spPr bwMode="auto">
              <a:xfrm>
                <a:off x="4108" y="3253"/>
                <a:ext cx="131" cy="118"/>
              </a:xfrm>
              <a:custGeom>
                <a:avLst/>
                <a:gdLst>
                  <a:gd name="T0" fmla="*/ 0 w 119"/>
                  <a:gd name="T1" fmla="*/ 119 h 119"/>
                  <a:gd name="T2" fmla="*/ 119 w 119"/>
                  <a:gd name="T3" fmla="*/ 98 h 119"/>
                  <a:gd name="T4" fmla="*/ 33 w 119"/>
                  <a:gd name="T5" fmla="*/ 0 h 119"/>
                  <a:gd name="T6" fmla="*/ 0 w 119"/>
                  <a:gd name="T7" fmla="*/ 119 h 119"/>
                </a:gdLst>
                <a:ahLst/>
                <a:cxnLst>
                  <a:cxn ang="0">
                    <a:pos x="T0" y="T1"/>
                  </a:cxn>
                  <a:cxn ang="0">
                    <a:pos x="T2" y="T3"/>
                  </a:cxn>
                  <a:cxn ang="0">
                    <a:pos x="T4" y="T5"/>
                  </a:cxn>
                  <a:cxn ang="0">
                    <a:pos x="T6" y="T7"/>
                  </a:cxn>
                </a:cxnLst>
                <a:rect l="0" t="0" r="r" b="b"/>
                <a:pathLst>
                  <a:path w="119" h="119">
                    <a:moveTo>
                      <a:pt x="0" y="119"/>
                    </a:moveTo>
                    <a:lnTo>
                      <a:pt x="119" y="98"/>
                    </a:lnTo>
                    <a:lnTo>
                      <a:pt x="33" y="0"/>
                    </a:lnTo>
                    <a:lnTo>
                      <a:pt x="0" y="119"/>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47" name="Group 71">
              <a:extLst>
                <a:ext uri="{FF2B5EF4-FFF2-40B4-BE49-F238E27FC236}">
                  <a16:creationId xmlns:a16="http://schemas.microsoft.com/office/drawing/2014/main" id="{0CE7C21E-0B19-41BA-897C-82602B5F3A92}"/>
                </a:ext>
              </a:extLst>
            </p:cNvPr>
            <p:cNvGrpSpPr>
              <a:grpSpLocks/>
            </p:cNvGrpSpPr>
            <p:nvPr/>
          </p:nvGrpSpPr>
          <p:grpSpPr bwMode="auto">
            <a:xfrm>
              <a:off x="3564" y="3112"/>
              <a:ext cx="579" cy="118"/>
              <a:chOff x="3564" y="3112"/>
              <a:chExt cx="579" cy="118"/>
            </a:xfrm>
          </p:grpSpPr>
          <p:sp>
            <p:nvSpPr>
              <p:cNvPr id="50248" name="Line 72">
                <a:extLst>
                  <a:ext uri="{FF2B5EF4-FFF2-40B4-BE49-F238E27FC236}">
                    <a16:creationId xmlns:a16="http://schemas.microsoft.com/office/drawing/2014/main" id="{06CC184F-A40D-4A2D-8D4F-A17004EACFE4}"/>
                  </a:ext>
                </a:extLst>
              </p:cNvPr>
              <p:cNvSpPr>
                <a:spLocks noChangeShapeType="1"/>
              </p:cNvSpPr>
              <p:nvPr/>
            </p:nvSpPr>
            <p:spPr bwMode="auto">
              <a:xfrm>
                <a:off x="3564" y="3166"/>
                <a:ext cx="483" cy="0"/>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49" name="Freeform 73">
                <a:extLst>
                  <a:ext uri="{FF2B5EF4-FFF2-40B4-BE49-F238E27FC236}">
                    <a16:creationId xmlns:a16="http://schemas.microsoft.com/office/drawing/2014/main" id="{37F3478F-A9CA-4E81-A6B3-6D3144A6568C}"/>
                  </a:ext>
                </a:extLst>
              </p:cNvPr>
              <p:cNvSpPr>
                <a:spLocks noChangeArrowheads="1"/>
              </p:cNvSpPr>
              <p:nvPr/>
            </p:nvSpPr>
            <p:spPr bwMode="auto">
              <a:xfrm>
                <a:off x="4023" y="3112"/>
                <a:ext cx="120" cy="118"/>
              </a:xfrm>
              <a:custGeom>
                <a:avLst/>
                <a:gdLst>
                  <a:gd name="T0" fmla="*/ 0 w 109"/>
                  <a:gd name="T1" fmla="*/ 119 h 119"/>
                  <a:gd name="T2" fmla="*/ 109 w 109"/>
                  <a:gd name="T3" fmla="*/ 65 h 119"/>
                  <a:gd name="T4" fmla="*/ 0 w 109"/>
                  <a:gd name="T5" fmla="*/ 0 h 119"/>
                  <a:gd name="T6" fmla="*/ 0 w 109"/>
                  <a:gd name="T7" fmla="*/ 119 h 119"/>
                </a:gdLst>
                <a:ahLst/>
                <a:cxnLst>
                  <a:cxn ang="0">
                    <a:pos x="T0" y="T1"/>
                  </a:cxn>
                  <a:cxn ang="0">
                    <a:pos x="T2" y="T3"/>
                  </a:cxn>
                  <a:cxn ang="0">
                    <a:pos x="T4" y="T5"/>
                  </a:cxn>
                  <a:cxn ang="0">
                    <a:pos x="T6" y="T7"/>
                  </a:cxn>
                </a:cxnLst>
                <a:rect l="0" t="0" r="r" b="b"/>
                <a:pathLst>
                  <a:path w="109" h="119">
                    <a:moveTo>
                      <a:pt x="0" y="119"/>
                    </a:moveTo>
                    <a:lnTo>
                      <a:pt x="109" y="65"/>
                    </a:lnTo>
                    <a:lnTo>
                      <a:pt x="0" y="0"/>
                    </a:lnTo>
                    <a:lnTo>
                      <a:pt x="0" y="119"/>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50" name="Group 74">
              <a:extLst>
                <a:ext uri="{FF2B5EF4-FFF2-40B4-BE49-F238E27FC236}">
                  <a16:creationId xmlns:a16="http://schemas.microsoft.com/office/drawing/2014/main" id="{108EA442-B756-46F5-A489-282056097B1B}"/>
                </a:ext>
              </a:extLst>
            </p:cNvPr>
            <p:cNvGrpSpPr>
              <a:grpSpLocks/>
            </p:cNvGrpSpPr>
            <p:nvPr/>
          </p:nvGrpSpPr>
          <p:grpSpPr bwMode="auto">
            <a:xfrm>
              <a:off x="3564" y="2982"/>
              <a:ext cx="580" cy="184"/>
              <a:chOff x="3564" y="2982"/>
              <a:chExt cx="580" cy="184"/>
            </a:xfrm>
          </p:grpSpPr>
          <p:sp>
            <p:nvSpPr>
              <p:cNvPr id="50251" name="Line 75">
                <a:extLst>
                  <a:ext uri="{FF2B5EF4-FFF2-40B4-BE49-F238E27FC236}">
                    <a16:creationId xmlns:a16="http://schemas.microsoft.com/office/drawing/2014/main" id="{D9BA869D-724B-4D35-8FF6-AAB2EFE89A3A}"/>
                  </a:ext>
                </a:extLst>
              </p:cNvPr>
              <p:cNvSpPr>
                <a:spLocks noChangeShapeType="1"/>
              </p:cNvSpPr>
              <p:nvPr/>
            </p:nvSpPr>
            <p:spPr bwMode="auto">
              <a:xfrm flipV="1">
                <a:off x="3564" y="3023"/>
                <a:ext cx="495" cy="144"/>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52" name="Freeform 76">
                <a:extLst>
                  <a:ext uri="{FF2B5EF4-FFF2-40B4-BE49-F238E27FC236}">
                    <a16:creationId xmlns:a16="http://schemas.microsoft.com/office/drawing/2014/main" id="{FBCC339C-361F-4040-A082-D7EA3A173F8E}"/>
                  </a:ext>
                </a:extLst>
              </p:cNvPr>
              <p:cNvSpPr>
                <a:spLocks noChangeArrowheads="1"/>
              </p:cNvSpPr>
              <p:nvPr/>
            </p:nvSpPr>
            <p:spPr bwMode="auto">
              <a:xfrm>
                <a:off x="4011" y="2982"/>
                <a:ext cx="133" cy="107"/>
              </a:xfrm>
              <a:custGeom>
                <a:avLst/>
                <a:gdLst>
                  <a:gd name="T0" fmla="*/ 33 w 120"/>
                  <a:gd name="T1" fmla="*/ 108 h 108"/>
                  <a:gd name="T2" fmla="*/ 120 w 120"/>
                  <a:gd name="T3" fmla="*/ 21 h 108"/>
                  <a:gd name="T4" fmla="*/ 0 w 120"/>
                  <a:gd name="T5" fmla="*/ 0 h 108"/>
                  <a:gd name="T6" fmla="*/ 33 w 120"/>
                  <a:gd name="T7" fmla="*/ 108 h 108"/>
                </a:gdLst>
                <a:ahLst/>
                <a:cxnLst>
                  <a:cxn ang="0">
                    <a:pos x="T0" y="T1"/>
                  </a:cxn>
                  <a:cxn ang="0">
                    <a:pos x="T2" y="T3"/>
                  </a:cxn>
                  <a:cxn ang="0">
                    <a:pos x="T4" y="T5"/>
                  </a:cxn>
                  <a:cxn ang="0">
                    <a:pos x="T6" y="T7"/>
                  </a:cxn>
                </a:cxnLst>
                <a:rect l="0" t="0" r="r" b="b"/>
                <a:pathLst>
                  <a:path w="120" h="108">
                    <a:moveTo>
                      <a:pt x="33" y="108"/>
                    </a:moveTo>
                    <a:lnTo>
                      <a:pt x="120" y="21"/>
                    </a:lnTo>
                    <a:lnTo>
                      <a:pt x="0" y="0"/>
                    </a:lnTo>
                    <a:lnTo>
                      <a:pt x="33" y="108"/>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53" name="Group 77">
              <a:extLst>
                <a:ext uri="{FF2B5EF4-FFF2-40B4-BE49-F238E27FC236}">
                  <a16:creationId xmlns:a16="http://schemas.microsoft.com/office/drawing/2014/main" id="{81EDD61F-A6C8-4A39-8B5E-CDC953AC6F82}"/>
                </a:ext>
              </a:extLst>
            </p:cNvPr>
            <p:cNvGrpSpPr>
              <a:grpSpLocks/>
            </p:cNvGrpSpPr>
            <p:nvPr/>
          </p:nvGrpSpPr>
          <p:grpSpPr bwMode="auto">
            <a:xfrm>
              <a:off x="1822" y="3112"/>
              <a:ext cx="386" cy="118"/>
              <a:chOff x="1822" y="3112"/>
              <a:chExt cx="386" cy="118"/>
            </a:xfrm>
          </p:grpSpPr>
          <p:sp>
            <p:nvSpPr>
              <p:cNvPr id="50254" name="Line 78">
                <a:extLst>
                  <a:ext uri="{FF2B5EF4-FFF2-40B4-BE49-F238E27FC236}">
                    <a16:creationId xmlns:a16="http://schemas.microsoft.com/office/drawing/2014/main" id="{D11A6456-6777-4B75-9B14-895FA792EC5A}"/>
                  </a:ext>
                </a:extLst>
              </p:cNvPr>
              <p:cNvSpPr>
                <a:spLocks noChangeShapeType="1"/>
              </p:cNvSpPr>
              <p:nvPr/>
            </p:nvSpPr>
            <p:spPr bwMode="auto">
              <a:xfrm flipH="1">
                <a:off x="1916" y="3166"/>
                <a:ext cx="293" cy="0"/>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55" name="Freeform 79">
                <a:extLst>
                  <a:ext uri="{FF2B5EF4-FFF2-40B4-BE49-F238E27FC236}">
                    <a16:creationId xmlns:a16="http://schemas.microsoft.com/office/drawing/2014/main" id="{B8847474-3792-47AD-A7CF-251B5998D367}"/>
                  </a:ext>
                </a:extLst>
              </p:cNvPr>
              <p:cNvSpPr>
                <a:spLocks noChangeArrowheads="1"/>
              </p:cNvSpPr>
              <p:nvPr/>
            </p:nvSpPr>
            <p:spPr bwMode="auto">
              <a:xfrm>
                <a:off x="1822" y="3112"/>
                <a:ext cx="131" cy="118"/>
              </a:xfrm>
              <a:custGeom>
                <a:avLst/>
                <a:gdLst>
                  <a:gd name="T0" fmla="*/ 119 w 119"/>
                  <a:gd name="T1" fmla="*/ 0 h 119"/>
                  <a:gd name="T2" fmla="*/ 0 w 119"/>
                  <a:gd name="T3" fmla="*/ 65 h 119"/>
                  <a:gd name="T4" fmla="*/ 119 w 119"/>
                  <a:gd name="T5" fmla="*/ 119 h 119"/>
                  <a:gd name="T6" fmla="*/ 119 w 119"/>
                  <a:gd name="T7" fmla="*/ 0 h 119"/>
                </a:gdLst>
                <a:ahLst/>
                <a:cxnLst>
                  <a:cxn ang="0">
                    <a:pos x="T0" y="T1"/>
                  </a:cxn>
                  <a:cxn ang="0">
                    <a:pos x="T2" y="T3"/>
                  </a:cxn>
                  <a:cxn ang="0">
                    <a:pos x="T4" y="T5"/>
                  </a:cxn>
                  <a:cxn ang="0">
                    <a:pos x="T6" y="T7"/>
                  </a:cxn>
                </a:cxnLst>
                <a:rect l="0" t="0" r="r" b="b"/>
                <a:pathLst>
                  <a:path w="119" h="119">
                    <a:moveTo>
                      <a:pt x="119" y="0"/>
                    </a:moveTo>
                    <a:lnTo>
                      <a:pt x="0" y="65"/>
                    </a:lnTo>
                    <a:lnTo>
                      <a:pt x="119" y="119"/>
                    </a:lnTo>
                    <a:lnTo>
                      <a:pt x="119"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56" name="Group 80">
              <a:extLst>
                <a:ext uri="{FF2B5EF4-FFF2-40B4-BE49-F238E27FC236}">
                  <a16:creationId xmlns:a16="http://schemas.microsoft.com/office/drawing/2014/main" id="{52F7B82D-5091-4AF3-B3D8-359F5EFE1E36}"/>
                </a:ext>
              </a:extLst>
            </p:cNvPr>
            <p:cNvGrpSpPr>
              <a:grpSpLocks/>
            </p:cNvGrpSpPr>
            <p:nvPr/>
          </p:nvGrpSpPr>
          <p:grpSpPr bwMode="auto">
            <a:xfrm>
              <a:off x="1725" y="2743"/>
              <a:ext cx="483" cy="423"/>
              <a:chOff x="1725" y="2743"/>
              <a:chExt cx="483" cy="423"/>
            </a:xfrm>
          </p:grpSpPr>
          <p:sp>
            <p:nvSpPr>
              <p:cNvPr id="50257" name="Line 81">
                <a:extLst>
                  <a:ext uri="{FF2B5EF4-FFF2-40B4-BE49-F238E27FC236}">
                    <a16:creationId xmlns:a16="http://schemas.microsoft.com/office/drawing/2014/main" id="{F20A31A6-9886-43D8-9C36-04DA7CCFF3C0}"/>
                  </a:ext>
                </a:extLst>
              </p:cNvPr>
              <p:cNvSpPr>
                <a:spLocks noChangeShapeType="1"/>
              </p:cNvSpPr>
              <p:nvPr/>
            </p:nvSpPr>
            <p:spPr bwMode="auto">
              <a:xfrm flipH="1" flipV="1">
                <a:off x="1783" y="2784"/>
                <a:ext cx="426" cy="383"/>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58" name="Freeform 82">
                <a:extLst>
                  <a:ext uri="{FF2B5EF4-FFF2-40B4-BE49-F238E27FC236}">
                    <a16:creationId xmlns:a16="http://schemas.microsoft.com/office/drawing/2014/main" id="{2BB86F26-5738-4329-9692-22F7368F4E62}"/>
                  </a:ext>
                </a:extLst>
              </p:cNvPr>
              <p:cNvSpPr>
                <a:spLocks noChangeArrowheads="1"/>
              </p:cNvSpPr>
              <p:nvPr/>
            </p:nvSpPr>
            <p:spPr bwMode="auto">
              <a:xfrm>
                <a:off x="1725" y="2743"/>
                <a:ext cx="144" cy="118"/>
              </a:xfrm>
              <a:custGeom>
                <a:avLst/>
                <a:gdLst>
                  <a:gd name="T0" fmla="*/ 130 w 130"/>
                  <a:gd name="T1" fmla="*/ 32 h 119"/>
                  <a:gd name="T2" fmla="*/ 0 w 130"/>
                  <a:gd name="T3" fmla="*/ 0 h 119"/>
                  <a:gd name="T4" fmla="*/ 43 w 130"/>
                  <a:gd name="T5" fmla="*/ 119 h 119"/>
                  <a:gd name="T6" fmla="*/ 130 w 130"/>
                  <a:gd name="T7" fmla="*/ 32 h 119"/>
                </a:gdLst>
                <a:ahLst/>
                <a:cxnLst>
                  <a:cxn ang="0">
                    <a:pos x="T0" y="T1"/>
                  </a:cxn>
                  <a:cxn ang="0">
                    <a:pos x="T2" y="T3"/>
                  </a:cxn>
                  <a:cxn ang="0">
                    <a:pos x="T4" y="T5"/>
                  </a:cxn>
                  <a:cxn ang="0">
                    <a:pos x="T6" y="T7"/>
                  </a:cxn>
                </a:cxnLst>
                <a:rect l="0" t="0" r="r" b="b"/>
                <a:pathLst>
                  <a:path w="130" h="119">
                    <a:moveTo>
                      <a:pt x="130" y="32"/>
                    </a:moveTo>
                    <a:lnTo>
                      <a:pt x="0" y="0"/>
                    </a:lnTo>
                    <a:lnTo>
                      <a:pt x="43" y="119"/>
                    </a:lnTo>
                    <a:lnTo>
                      <a:pt x="130" y="32"/>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59" name="Group 83">
              <a:extLst>
                <a:ext uri="{FF2B5EF4-FFF2-40B4-BE49-F238E27FC236}">
                  <a16:creationId xmlns:a16="http://schemas.microsoft.com/office/drawing/2014/main" id="{4E586A15-EB6D-4C7A-B849-B10784ECF769}"/>
                </a:ext>
              </a:extLst>
            </p:cNvPr>
            <p:cNvGrpSpPr>
              <a:grpSpLocks/>
            </p:cNvGrpSpPr>
            <p:nvPr/>
          </p:nvGrpSpPr>
          <p:grpSpPr bwMode="auto">
            <a:xfrm>
              <a:off x="1725" y="2916"/>
              <a:ext cx="483" cy="250"/>
              <a:chOff x="1725" y="2916"/>
              <a:chExt cx="483" cy="250"/>
            </a:xfrm>
          </p:grpSpPr>
          <p:sp>
            <p:nvSpPr>
              <p:cNvPr id="50260" name="Line 84">
                <a:extLst>
                  <a:ext uri="{FF2B5EF4-FFF2-40B4-BE49-F238E27FC236}">
                    <a16:creationId xmlns:a16="http://schemas.microsoft.com/office/drawing/2014/main" id="{3D53DEC4-7D6B-4212-A842-30083E00EE55}"/>
                  </a:ext>
                </a:extLst>
              </p:cNvPr>
              <p:cNvSpPr>
                <a:spLocks noChangeShapeType="1"/>
              </p:cNvSpPr>
              <p:nvPr/>
            </p:nvSpPr>
            <p:spPr bwMode="auto">
              <a:xfrm flipH="1" flipV="1">
                <a:off x="1807" y="2936"/>
                <a:ext cx="402" cy="231"/>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61" name="Freeform 85">
                <a:extLst>
                  <a:ext uri="{FF2B5EF4-FFF2-40B4-BE49-F238E27FC236}">
                    <a16:creationId xmlns:a16="http://schemas.microsoft.com/office/drawing/2014/main" id="{A939DBF8-AF58-4056-921F-D42D8D3C9706}"/>
                  </a:ext>
                </a:extLst>
              </p:cNvPr>
              <p:cNvSpPr>
                <a:spLocks noChangeArrowheads="1"/>
              </p:cNvSpPr>
              <p:nvPr/>
            </p:nvSpPr>
            <p:spPr bwMode="auto">
              <a:xfrm>
                <a:off x="1725" y="2916"/>
                <a:ext cx="144" cy="97"/>
              </a:xfrm>
              <a:custGeom>
                <a:avLst/>
                <a:gdLst>
                  <a:gd name="T0" fmla="*/ 130 w 130"/>
                  <a:gd name="T1" fmla="*/ 0 h 98"/>
                  <a:gd name="T2" fmla="*/ 0 w 130"/>
                  <a:gd name="T3" fmla="*/ 0 h 98"/>
                  <a:gd name="T4" fmla="*/ 76 w 130"/>
                  <a:gd name="T5" fmla="*/ 98 h 98"/>
                  <a:gd name="T6" fmla="*/ 130 w 130"/>
                  <a:gd name="T7" fmla="*/ 0 h 98"/>
                </a:gdLst>
                <a:ahLst/>
                <a:cxnLst>
                  <a:cxn ang="0">
                    <a:pos x="T0" y="T1"/>
                  </a:cxn>
                  <a:cxn ang="0">
                    <a:pos x="T2" y="T3"/>
                  </a:cxn>
                  <a:cxn ang="0">
                    <a:pos x="T4" y="T5"/>
                  </a:cxn>
                  <a:cxn ang="0">
                    <a:pos x="T6" y="T7"/>
                  </a:cxn>
                </a:cxnLst>
                <a:rect l="0" t="0" r="r" b="b"/>
                <a:pathLst>
                  <a:path w="130" h="98">
                    <a:moveTo>
                      <a:pt x="130" y="0"/>
                    </a:moveTo>
                    <a:lnTo>
                      <a:pt x="0" y="0"/>
                    </a:lnTo>
                    <a:lnTo>
                      <a:pt x="76" y="98"/>
                    </a:lnTo>
                    <a:lnTo>
                      <a:pt x="130"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62" name="Group 86">
              <a:extLst>
                <a:ext uri="{FF2B5EF4-FFF2-40B4-BE49-F238E27FC236}">
                  <a16:creationId xmlns:a16="http://schemas.microsoft.com/office/drawing/2014/main" id="{5D9AF6BF-3651-45BB-9B13-4B69B6156C7E}"/>
                </a:ext>
              </a:extLst>
            </p:cNvPr>
            <p:cNvGrpSpPr>
              <a:grpSpLocks/>
            </p:cNvGrpSpPr>
            <p:nvPr/>
          </p:nvGrpSpPr>
          <p:grpSpPr bwMode="auto">
            <a:xfrm>
              <a:off x="1628" y="3166"/>
              <a:ext cx="580" cy="270"/>
              <a:chOff x="1628" y="3166"/>
              <a:chExt cx="580" cy="270"/>
            </a:xfrm>
          </p:grpSpPr>
          <p:sp>
            <p:nvSpPr>
              <p:cNvPr id="50263" name="Line 87">
                <a:extLst>
                  <a:ext uri="{FF2B5EF4-FFF2-40B4-BE49-F238E27FC236}">
                    <a16:creationId xmlns:a16="http://schemas.microsoft.com/office/drawing/2014/main" id="{2AA48831-764F-42A7-B34E-BA8DE58DED96}"/>
                  </a:ext>
                </a:extLst>
              </p:cNvPr>
              <p:cNvSpPr>
                <a:spLocks noChangeShapeType="1"/>
              </p:cNvSpPr>
              <p:nvPr/>
            </p:nvSpPr>
            <p:spPr bwMode="auto">
              <a:xfrm flipH="1">
                <a:off x="1710" y="3166"/>
                <a:ext cx="499" cy="216"/>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64" name="Freeform 88">
                <a:extLst>
                  <a:ext uri="{FF2B5EF4-FFF2-40B4-BE49-F238E27FC236}">
                    <a16:creationId xmlns:a16="http://schemas.microsoft.com/office/drawing/2014/main" id="{3EFC7DC9-B86E-414D-B8CA-99C34B53ADB9}"/>
                  </a:ext>
                </a:extLst>
              </p:cNvPr>
              <p:cNvSpPr>
                <a:spLocks noChangeArrowheads="1"/>
              </p:cNvSpPr>
              <p:nvPr/>
            </p:nvSpPr>
            <p:spPr bwMode="auto">
              <a:xfrm>
                <a:off x="1628" y="3329"/>
                <a:ext cx="144" cy="107"/>
              </a:xfrm>
              <a:custGeom>
                <a:avLst/>
                <a:gdLst>
                  <a:gd name="T0" fmla="*/ 87 w 130"/>
                  <a:gd name="T1" fmla="*/ 0 h 108"/>
                  <a:gd name="T2" fmla="*/ 0 w 130"/>
                  <a:gd name="T3" fmla="*/ 108 h 108"/>
                  <a:gd name="T4" fmla="*/ 130 w 130"/>
                  <a:gd name="T5" fmla="*/ 108 h 108"/>
                  <a:gd name="T6" fmla="*/ 87 w 130"/>
                  <a:gd name="T7" fmla="*/ 0 h 108"/>
                </a:gdLst>
                <a:ahLst/>
                <a:cxnLst>
                  <a:cxn ang="0">
                    <a:pos x="T0" y="T1"/>
                  </a:cxn>
                  <a:cxn ang="0">
                    <a:pos x="T2" y="T3"/>
                  </a:cxn>
                  <a:cxn ang="0">
                    <a:pos x="T4" y="T5"/>
                  </a:cxn>
                  <a:cxn ang="0">
                    <a:pos x="T6" y="T7"/>
                  </a:cxn>
                </a:cxnLst>
                <a:rect l="0" t="0" r="r" b="b"/>
                <a:pathLst>
                  <a:path w="130" h="108">
                    <a:moveTo>
                      <a:pt x="87" y="0"/>
                    </a:moveTo>
                    <a:lnTo>
                      <a:pt x="0" y="108"/>
                    </a:lnTo>
                    <a:lnTo>
                      <a:pt x="130" y="108"/>
                    </a:lnTo>
                    <a:lnTo>
                      <a:pt x="87"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265" name="Group 89">
              <a:extLst>
                <a:ext uri="{FF2B5EF4-FFF2-40B4-BE49-F238E27FC236}">
                  <a16:creationId xmlns:a16="http://schemas.microsoft.com/office/drawing/2014/main" id="{9F86D0A3-24A2-4E23-A743-358A8DF7D82A}"/>
                </a:ext>
              </a:extLst>
            </p:cNvPr>
            <p:cNvGrpSpPr>
              <a:grpSpLocks/>
            </p:cNvGrpSpPr>
            <p:nvPr/>
          </p:nvGrpSpPr>
          <p:grpSpPr bwMode="auto">
            <a:xfrm>
              <a:off x="1822" y="3166"/>
              <a:ext cx="386" cy="444"/>
              <a:chOff x="1822" y="3166"/>
              <a:chExt cx="386" cy="444"/>
            </a:xfrm>
          </p:grpSpPr>
          <p:sp>
            <p:nvSpPr>
              <p:cNvPr id="50266" name="Line 90">
                <a:extLst>
                  <a:ext uri="{FF2B5EF4-FFF2-40B4-BE49-F238E27FC236}">
                    <a16:creationId xmlns:a16="http://schemas.microsoft.com/office/drawing/2014/main" id="{403DDE75-2744-40E3-B149-750C198B7CF9}"/>
                  </a:ext>
                </a:extLst>
              </p:cNvPr>
              <p:cNvSpPr>
                <a:spLocks noChangeShapeType="1"/>
              </p:cNvSpPr>
              <p:nvPr/>
            </p:nvSpPr>
            <p:spPr bwMode="auto">
              <a:xfrm flipH="1">
                <a:off x="1867" y="3166"/>
                <a:ext cx="342" cy="368"/>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267" name="Freeform 91">
                <a:extLst>
                  <a:ext uri="{FF2B5EF4-FFF2-40B4-BE49-F238E27FC236}">
                    <a16:creationId xmlns:a16="http://schemas.microsoft.com/office/drawing/2014/main" id="{400CF7C0-12AE-4B30-B82B-DBF9A1A72C76}"/>
                  </a:ext>
                </a:extLst>
              </p:cNvPr>
              <p:cNvSpPr>
                <a:spLocks noChangeArrowheads="1"/>
              </p:cNvSpPr>
              <p:nvPr/>
            </p:nvSpPr>
            <p:spPr bwMode="auto">
              <a:xfrm>
                <a:off x="1822" y="3481"/>
                <a:ext cx="131" cy="129"/>
              </a:xfrm>
              <a:custGeom>
                <a:avLst/>
                <a:gdLst>
                  <a:gd name="T0" fmla="*/ 32 w 119"/>
                  <a:gd name="T1" fmla="*/ 0 h 130"/>
                  <a:gd name="T2" fmla="*/ 0 w 119"/>
                  <a:gd name="T3" fmla="*/ 130 h 130"/>
                  <a:gd name="T4" fmla="*/ 119 w 119"/>
                  <a:gd name="T5" fmla="*/ 65 h 130"/>
                  <a:gd name="T6" fmla="*/ 32 w 119"/>
                  <a:gd name="T7" fmla="*/ 0 h 130"/>
                </a:gdLst>
                <a:ahLst/>
                <a:cxnLst>
                  <a:cxn ang="0">
                    <a:pos x="T0" y="T1"/>
                  </a:cxn>
                  <a:cxn ang="0">
                    <a:pos x="T2" y="T3"/>
                  </a:cxn>
                  <a:cxn ang="0">
                    <a:pos x="T4" y="T5"/>
                  </a:cxn>
                  <a:cxn ang="0">
                    <a:pos x="T6" y="T7"/>
                  </a:cxn>
                </a:cxnLst>
                <a:rect l="0" t="0" r="r" b="b"/>
                <a:pathLst>
                  <a:path w="119" h="130">
                    <a:moveTo>
                      <a:pt x="32" y="0"/>
                    </a:moveTo>
                    <a:lnTo>
                      <a:pt x="0" y="130"/>
                    </a:lnTo>
                    <a:lnTo>
                      <a:pt x="119" y="65"/>
                    </a:lnTo>
                    <a:lnTo>
                      <a:pt x="32"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sp>
          <p:nvSpPr>
            <p:cNvPr id="50268" name="Oval 92">
              <a:extLst>
                <a:ext uri="{FF2B5EF4-FFF2-40B4-BE49-F238E27FC236}">
                  <a16:creationId xmlns:a16="http://schemas.microsoft.com/office/drawing/2014/main" id="{20FE5C31-FCDB-4A1C-A783-F065B5B01ADC}"/>
                </a:ext>
              </a:extLst>
            </p:cNvPr>
            <p:cNvSpPr>
              <a:spLocks noChangeArrowheads="1"/>
            </p:cNvSpPr>
            <p:nvPr/>
          </p:nvSpPr>
          <p:spPr bwMode="auto">
            <a:xfrm>
              <a:off x="4253" y="2645"/>
              <a:ext cx="1462" cy="759"/>
            </a:xfrm>
            <a:prstGeom prst="ellipse">
              <a:avLst/>
            </a:prstGeom>
            <a:solidFill>
              <a:srgbClr val="CFCFCF"/>
            </a:solidFill>
            <a:ln w="176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69" name="Rectangle 93">
              <a:extLst>
                <a:ext uri="{FF2B5EF4-FFF2-40B4-BE49-F238E27FC236}">
                  <a16:creationId xmlns:a16="http://schemas.microsoft.com/office/drawing/2014/main" id="{15FC8D53-AC7D-4C6F-B213-EA07A383DBC3}"/>
                </a:ext>
              </a:extLst>
            </p:cNvPr>
            <p:cNvSpPr>
              <a:spLocks noChangeArrowheads="1"/>
            </p:cNvSpPr>
            <p:nvPr/>
          </p:nvSpPr>
          <p:spPr bwMode="auto">
            <a:xfrm>
              <a:off x="4374" y="2960"/>
              <a:ext cx="797"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70" name="Rectangle 94">
              <a:extLst>
                <a:ext uri="{FF2B5EF4-FFF2-40B4-BE49-F238E27FC236}">
                  <a16:creationId xmlns:a16="http://schemas.microsoft.com/office/drawing/2014/main" id="{65E41EA1-EAD2-40B9-B374-C35FCDA74403}"/>
                </a:ext>
              </a:extLst>
            </p:cNvPr>
            <p:cNvSpPr>
              <a:spLocks noChangeArrowheads="1"/>
            </p:cNvSpPr>
            <p:nvPr/>
          </p:nvSpPr>
          <p:spPr bwMode="auto">
            <a:xfrm>
              <a:off x="4374" y="2960"/>
              <a:ext cx="122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71" name="Rectangle 95">
              <a:extLst>
                <a:ext uri="{FF2B5EF4-FFF2-40B4-BE49-F238E27FC236}">
                  <a16:creationId xmlns:a16="http://schemas.microsoft.com/office/drawing/2014/main" id="{C127B506-AB09-40DD-A228-A94F4FB4A5A4}"/>
                </a:ext>
              </a:extLst>
            </p:cNvPr>
            <p:cNvSpPr>
              <a:spLocks noChangeArrowheads="1"/>
            </p:cNvSpPr>
            <p:nvPr/>
          </p:nvSpPr>
          <p:spPr bwMode="auto">
            <a:xfrm>
              <a:off x="4375" y="2960"/>
              <a:ext cx="1150"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Práticas Genéricas</a:t>
              </a:r>
            </a:p>
          </p:txBody>
        </p:sp>
        <p:sp>
          <p:nvSpPr>
            <p:cNvPr id="50272" name="Oval 96">
              <a:extLst>
                <a:ext uri="{FF2B5EF4-FFF2-40B4-BE49-F238E27FC236}">
                  <a16:creationId xmlns:a16="http://schemas.microsoft.com/office/drawing/2014/main" id="{D65EDA1D-8F00-4C1C-B2A2-CE067B29B46A}"/>
                </a:ext>
              </a:extLst>
            </p:cNvPr>
            <p:cNvSpPr>
              <a:spLocks noChangeArrowheads="1"/>
            </p:cNvSpPr>
            <p:nvPr/>
          </p:nvSpPr>
          <p:spPr bwMode="auto">
            <a:xfrm>
              <a:off x="3310" y="1723"/>
              <a:ext cx="1341" cy="313"/>
            </a:xfrm>
            <a:prstGeom prst="ellipse">
              <a:avLst/>
            </a:prstGeom>
            <a:solidFill>
              <a:srgbClr val="CFCFCF"/>
            </a:solidFill>
            <a:ln w="176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73" name="Rectangle 97">
              <a:extLst>
                <a:ext uri="{FF2B5EF4-FFF2-40B4-BE49-F238E27FC236}">
                  <a16:creationId xmlns:a16="http://schemas.microsoft.com/office/drawing/2014/main" id="{1E7B1987-1123-4022-BE40-DB0C43A51C7E}"/>
                </a:ext>
              </a:extLst>
            </p:cNvPr>
            <p:cNvSpPr>
              <a:spLocks noChangeArrowheads="1"/>
            </p:cNvSpPr>
            <p:nvPr/>
          </p:nvSpPr>
          <p:spPr bwMode="auto">
            <a:xfrm>
              <a:off x="2898" y="1799"/>
              <a:ext cx="495"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74" name="Rectangle 98">
              <a:extLst>
                <a:ext uri="{FF2B5EF4-FFF2-40B4-BE49-F238E27FC236}">
                  <a16:creationId xmlns:a16="http://schemas.microsoft.com/office/drawing/2014/main" id="{469AD883-56A6-41FB-95A8-6D3CA32820EC}"/>
                </a:ext>
              </a:extLst>
            </p:cNvPr>
            <p:cNvSpPr>
              <a:spLocks noChangeArrowheads="1"/>
            </p:cNvSpPr>
            <p:nvPr/>
          </p:nvSpPr>
          <p:spPr bwMode="auto">
            <a:xfrm>
              <a:off x="2898" y="1809"/>
              <a:ext cx="531"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75" name="Rectangle 99">
              <a:extLst>
                <a:ext uri="{FF2B5EF4-FFF2-40B4-BE49-F238E27FC236}">
                  <a16:creationId xmlns:a16="http://schemas.microsoft.com/office/drawing/2014/main" id="{D3C7926F-BC8B-4673-A69A-E392A7B5C8FC}"/>
                </a:ext>
              </a:extLst>
            </p:cNvPr>
            <p:cNvSpPr>
              <a:spLocks noChangeArrowheads="1"/>
            </p:cNvSpPr>
            <p:nvPr/>
          </p:nvSpPr>
          <p:spPr bwMode="auto">
            <a:xfrm>
              <a:off x="3442" y="1809"/>
              <a:ext cx="10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76" name="Rectangle 100">
              <a:extLst>
                <a:ext uri="{FF2B5EF4-FFF2-40B4-BE49-F238E27FC236}">
                  <a16:creationId xmlns:a16="http://schemas.microsoft.com/office/drawing/2014/main" id="{C0F8B9D4-B5AE-41BB-89A8-4B028CDD0E47}"/>
                </a:ext>
              </a:extLst>
            </p:cNvPr>
            <p:cNvSpPr>
              <a:spLocks noChangeArrowheads="1"/>
            </p:cNvSpPr>
            <p:nvPr/>
          </p:nvSpPr>
          <p:spPr bwMode="auto">
            <a:xfrm>
              <a:off x="3444" y="1810"/>
              <a:ext cx="1014"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Metas Genéricas</a:t>
              </a:r>
            </a:p>
          </p:txBody>
        </p:sp>
        <p:sp>
          <p:nvSpPr>
            <p:cNvPr id="50277" name="Freeform 101">
              <a:extLst>
                <a:ext uri="{FF2B5EF4-FFF2-40B4-BE49-F238E27FC236}">
                  <a16:creationId xmlns:a16="http://schemas.microsoft.com/office/drawing/2014/main" id="{7827234B-5524-4F17-BD10-D7C74A3399FF}"/>
                </a:ext>
              </a:extLst>
            </p:cNvPr>
            <p:cNvSpPr>
              <a:spLocks noChangeArrowheads="1"/>
            </p:cNvSpPr>
            <p:nvPr/>
          </p:nvSpPr>
          <p:spPr bwMode="auto">
            <a:xfrm>
              <a:off x="2475" y="1310"/>
              <a:ext cx="1378" cy="205"/>
            </a:xfrm>
            <a:custGeom>
              <a:avLst/>
              <a:gdLst>
                <a:gd name="T0" fmla="*/ 22 w 1237"/>
                <a:gd name="T1" fmla="*/ 0 h 206"/>
                <a:gd name="T2" fmla="*/ 22 w 1237"/>
                <a:gd name="T3" fmla="*/ 0 h 206"/>
                <a:gd name="T4" fmla="*/ 11 w 1237"/>
                <a:gd name="T5" fmla="*/ 0 h 206"/>
                <a:gd name="T6" fmla="*/ 11 w 1237"/>
                <a:gd name="T7" fmla="*/ 0 h 206"/>
                <a:gd name="T8" fmla="*/ 0 w 1237"/>
                <a:gd name="T9" fmla="*/ 11 h 206"/>
                <a:gd name="T10" fmla="*/ 0 w 1237"/>
                <a:gd name="T11" fmla="*/ 22 h 206"/>
                <a:gd name="T12" fmla="*/ 0 w 1237"/>
                <a:gd name="T13" fmla="*/ 22 h 206"/>
                <a:gd name="T14" fmla="*/ 0 w 1237"/>
                <a:gd name="T15" fmla="*/ 174 h 206"/>
                <a:gd name="T16" fmla="*/ 0 w 1237"/>
                <a:gd name="T17" fmla="*/ 185 h 206"/>
                <a:gd name="T18" fmla="*/ 0 w 1237"/>
                <a:gd name="T19" fmla="*/ 185 h 206"/>
                <a:gd name="T20" fmla="*/ 11 w 1237"/>
                <a:gd name="T21" fmla="*/ 196 h 206"/>
                <a:gd name="T22" fmla="*/ 11 w 1237"/>
                <a:gd name="T23" fmla="*/ 196 h 206"/>
                <a:gd name="T24" fmla="*/ 22 w 1237"/>
                <a:gd name="T25" fmla="*/ 206 h 206"/>
                <a:gd name="T26" fmla="*/ 22 w 1237"/>
                <a:gd name="T27" fmla="*/ 206 h 206"/>
                <a:gd name="T28" fmla="*/ 1215 w 1237"/>
                <a:gd name="T29" fmla="*/ 206 h 206"/>
                <a:gd name="T30" fmla="*/ 1215 w 1237"/>
                <a:gd name="T31" fmla="*/ 206 h 206"/>
                <a:gd name="T32" fmla="*/ 1226 w 1237"/>
                <a:gd name="T33" fmla="*/ 196 h 206"/>
                <a:gd name="T34" fmla="*/ 1237 w 1237"/>
                <a:gd name="T35" fmla="*/ 196 h 206"/>
                <a:gd name="T36" fmla="*/ 1237 w 1237"/>
                <a:gd name="T37" fmla="*/ 185 h 206"/>
                <a:gd name="T38" fmla="*/ 1237 w 1237"/>
                <a:gd name="T39" fmla="*/ 185 h 206"/>
                <a:gd name="T40" fmla="*/ 1237 w 1237"/>
                <a:gd name="T41" fmla="*/ 174 h 206"/>
                <a:gd name="T42" fmla="*/ 1237 w 1237"/>
                <a:gd name="T43" fmla="*/ 22 h 206"/>
                <a:gd name="T44" fmla="*/ 1237 w 1237"/>
                <a:gd name="T45" fmla="*/ 22 h 206"/>
                <a:gd name="T46" fmla="*/ 1237 w 1237"/>
                <a:gd name="T47" fmla="*/ 11 h 206"/>
                <a:gd name="T48" fmla="*/ 1237 w 1237"/>
                <a:gd name="T49" fmla="*/ 0 h 206"/>
                <a:gd name="T50" fmla="*/ 1226 w 1237"/>
                <a:gd name="T51" fmla="*/ 0 h 206"/>
                <a:gd name="T52" fmla="*/ 1215 w 1237"/>
                <a:gd name="T53" fmla="*/ 0 h 206"/>
                <a:gd name="T54" fmla="*/ 1215 w 1237"/>
                <a:gd name="T55" fmla="*/ 0 h 206"/>
                <a:gd name="T56" fmla="*/ 22 w 1237"/>
                <a:gd name="T5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7" h="206">
                  <a:moveTo>
                    <a:pt x="22" y="0"/>
                  </a:moveTo>
                  <a:lnTo>
                    <a:pt x="22" y="0"/>
                  </a:lnTo>
                  <a:lnTo>
                    <a:pt x="11" y="0"/>
                  </a:lnTo>
                  <a:lnTo>
                    <a:pt x="11" y="0"/>
                  </a:lnTo>
                  <a:lnTo>
                    <a:pt x="0" y="11"/>
                  </a:lnTo>
                  <a:lnTo>
                    <a:pt x="0" y="22"/>
                  </a:lnTo>
                  <a:lnTo>
                    <a:pt x="0" y="22"/>
                  </a:lnTo>
                  <a:lnTo>
                    <a:pt x="0" y="174"/>
                  </a:lnTo>
                  <a:lnTo>
                    <a:pt x="0" y="185"/>
                  </a:lnTo>
                  <a:lnTo>
                    <a:pt x="0" y="185"/>
                  </a:lnTo>
                  <a:lnTo>
                    <a:pt x="11" y="196"/>
                  </a:lnTo>
                  <a:lnTo>
                    <a:pt x="11" y="196"/>
                  </a:lnTo>
                  <a:lnTo>
                    <a:pt x="22" y="206"/>
                  </a:lnTo>
                  <a:lnTo>
                    <a:pt x="22" y="206"/>
                  </a:lnTo>
                  <a:lnTo>
                    <a:pt x="1215" y="206"/>
                  </a:lnTo>
                  <a:lnTo>
                    <a:pt x="1215" y="206"/>
                  </a:lnTo>
                  <a:lnTo>
                    <a:pt x="1226" y="196"/>
                  </a:lnTo>
                  <a:lnTo>
                    <a:pt x="1237" y="196"/>
                  </a:lnTo>
                  <a:lnTo>
                    <a:pt x="1237" y="185"/>
                  </a:lnTo>
                  <a:lnTo>
                    <a:pt x="1237" y="185"/>
                  </a:lnTo>
                  <a:lnTo>
                    <a:pt x="1237" y="174"/>
                  </a:lnTo>
                  <a:lnTo>
                    <a:pt x="1237" y="22"/>
                  </a:lnTo>
                  <a:lnTo>
                    <a:pt x="1237" y="22"/>
                  </a:lnTo>
                  <a:lnTo>
                    <a:pt x="1237" y="11"/>
                  </a:lnTo>
                  <a:lnTo>
                    <a:pt x="1237" y="0"/>
                  </a:lnTo>
                  <a:lnTo>
                    <a:pt x="1226" y="0"/>
                  </a:lnTo>
                  <a:lnTo>
                    <a:pt x="1215" y="0"/>
                  </a:lnTo>
                  <a:lnTo>
                    <a:pt x="1215" y="0"/>
                  </a:lnTo>
                  <a:lnTo>
                    <a:pt x="22" y="0"/>
                  </a:lnTo>
                  <a:close/>
                </a:path>
              </a:pathLst>
            </a:custGeom>
            <a:solidFill>
              <a:srgbClr val="8D8D8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78" name="Freeform 102">
              <a:extLst>
                <a:ext uri="{FF2B5EF4-FFF2-40B4-BE49-F238E27FC236}">
                  <a16:creationId xmlns:a16="http://schemas.microsoft.com/office/drawing/2014/main" id="{57AC33F4-F834-438C-8465-FA47DADBEAD3}"/>
                </a:ext>
              </a:extLst>
            </p:cNvPr>
            <p:cNvSpPr>
              <a:spLocks noChangeArrowheads="1"/>
            </p:cNvSpPr>
            <p:nvPr/>
          </p:nvSpPr>
          <p:spPr bwMode="auto">
            <a:xfrm>
              <a:off x="2415" y="1256"/>
              <a:ext cx="1390" cy="205"/>
            </a:xfrm>
            <a:custGeom>
              <a:avLst/>
              <a:gdLst>
                <a:gd name="T0" fmla="*/ 32 w 1248"/>
                <a:gd name="T1" fmla="*/ 0 h 206"/>
                <a:gd name="T2" fmla="*/ 21 w 1248"/>
                <a:gd name="T3" fmla="*/ 0 h 206"/>
                <a:gd name="T4" fmla="*/ 21 w 1248"/>
                <a:gd name="T5" fmla="*/ 0 h 206"/>
                <a:gd name="T6" fmla="*/ 10 w 1248"/>
                <a:gd name="T7" fmla="*/ 11 h 206"/>
                <a:gd name="T8" fmla="*/ 0 w 1248"/>
                <a:gd name="T9" fmla="*/ 22 h 206"/>
                <a:gd name="T10" fmla="*/ 0 w 1248"/>
                <a:gd name="T11" fmla="*/ 22 h 206"/>
                <a:gd name="T12" fmla="*/ 0 w 1248"/>
                <a:gd name="T13" fmla="*/ 22 h 206"/>
                <a:gd name="T14" fmla="*/ 0 w 1248"/>
                <a:gd name="T15" fmla="*/ 184 h 206"/>
                <a:gd name="T16" fmla="*/ 0 w 1248"/>
                <a:gd name="T17" fmla="*/ 184 h 206"/>
                <a:gd name="T18" fmla="*/ 0 w 1248"/>
                <a:gd name="T19" fmla="*/ 195 h 206"/>
                <a:gd name="T20" fmla="*/ 10 w 1248"/>
                <a:gd name="T21" fmla="*/ 195 h 206"/>
                <a:gd name="T22" fmla="*/ 21 w 1248"/>
                <a:gd name="T23" fmla="*/ 206 h 206"/>
                <a:gd name="T24" fmla="*/ 21 w 1248"/>
                <a:gd name="T25" fmla="*/ 206 h 206"/>
                <a:gd name="T26" fmla="*/ 32 w 1248"/>
                <a:gd name="T27" fmla="*/ 206 h 206"/>
                <a:gd name="T28" fmla="*/ 1215 w 1248"/>
                <a:gd name="T29" fmla="*/ 206 h 206"/>
                <a:gd name="T30" fmla="*/ 1226 w 1248"/>
                <a:gd name="T31" fmla="*/ 206 h 206"/>
                <a:gd name="T32" fmla="*/ 1226 w 1248"/>
                <a:gd name="T33" fmla="*/ 206 h 206"/>
                <a:gd name="T34" fmla="*/ 1237 w 1248"/>
                <a:gd name="T35" fmla="*/ 195 h 206"/>
                <a:gd name="T36" fmla="*/ 1237 w 1248"/>
                <a:gd name="T37" fmla="*/ 195 h 206"/>
                <a:gd name="T38" fmla="*/ 1248 w 1248"/>
                <a:gd name="T39" fmla="*/ 184 h 206"/>
                <a:gd name="T40" fmla="*/ 1248 w 1248"/>
                <a:gd name="T41" fmla="*/ 184 h 206"/>
                <a:gd name="T42" fmla="*/ 1248 w 1248"/>
                <a:gd name="T43" fmla="*/ 22 h 206"/>
                <a:gd name="T44" fmla="*/ 1248 w 1248"/>
                <a:gd name="T45" fmla="*/ 22 h 206"/>
                <a:gd name="T46" fmla="*/ 1237 w 1248"/>
                <a:gd name="T47" fmla="*/ 22 h 206"/>
                <a:gd name="T48" fmla="*/ 1237 w 1248"/>
                <a:gd name="T49" fmla="*/ 11 h 206"/>
                <a:gd name="T50" fmla="*/ 1226 w 1248"/>
                <a:gd name="T51" fmla="*/ 0 h 206"/>
                <a:gd name="T52" fmla="*/ 1226 w 1248"/>
                <a:gd name="T53" fmla="*/ 0 h 206"/>
                <a:gd name="T54" fmla="*/ 1215 w 1248"/>
                <a:gd name="T55" fmla="*/ 0 h 206"/>
                <a:gd name="T56" fmla="*/ 32 w 1248"/>
                <a:gd name="T5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8" h="206">
                  <a:moveTo>
                    <a:pt x="32" y="0"/>
                  </a:moveTo>
                  <a:lnTo>
                    <a:pt x="21" y="0"/>
                  </a:lnTo>
                  <a:lnTo>
                    <a:pt x="21" y="0"/>
                  </a:lnTo>
                  <a:lnTo>
                    <a:pt x="10" y="11"/>
                  </a:lnTo>
                  <a:lnTo>
                    <a:pt x="0" y="22"/>
                  </a:lnTo>
                  <a:lnTo>
                    <a:pt x="0" y="22"/>
                  </a:lnTo>
                  <a:lnTo>
                    <a:pt x="0" y="22"/>
                  </a:lnTo>
                  <a:lnTo>
                    <a:pt x="0" y="184"/>
                  </a:lnTo>
                  <a:lnTo>
                    <a:pt x="0" y="184"/>
                  </a:lnTo>
                  <a:lnTo>
                    <a:pt x="0" y="195"/>
                  </a:lnTo>
                  <a:lnTo>
                    <a:pt x="10" y="195"/>
                  </a:lnTo>
                  <a:lnTo>
                    <a:pt x="21" y="206"/>
                  </a:lnTo>
                  <a:lnTo>
                    <a:pt x="21" y="206"/>
                  </a:lnTo>
                  <a:lnTo>
                    <a:pt x="32" y="206"/>
                  </a:lnTo>
                  <a:lnTo>
                    <a:pt x="1215" y="206"/>
                  </a:lnTo>
                  <a:lnTo>
                    <a:pt x="1226" y="206"/>
                  </a:lnTo>
                  <a:lnTo>
                    <a:pt x="1226" y="206"/>
                  </a:lnTo>
                  <a:lnTo>
                    <a:pt x="1237" y="195"/>
                  </a:lnTo>
                  <a:lnTo>
                    <a:pt x="1237" y="195"/>
                  </a:lnTo>
                  <a:lnTo>
                    <a:pt x="1248" y="184"/>
                  </a:lnTo>
                  <a:lnTo>
                    <a:pt x="1248" y="184"/>
                  </a:lnTo>
                  <a:lnTo>
                    <a:pt x="1248" y="22"/>
                  </a:lnTo>
                  <a:lnTo>
                    <a:pt x="1248" y="22"/>
                  </a:lnTo>
                  <a:lnTo>
                    <a:pt x="1237" y="22"/>
                  </a:lnTo>
                  <a:lnTo>
                    <a:pt x="1237" y="11"/>
                  </a:lnTo>
                  <a:lnTo>
                    <a:pt x="1226" y="0"/>
                  </a:lnTo>
                  <a:lnTo>
                    <a:pt x="1226" y="0"/>
                  </a:lnTo>
                  <a:lnTo>
                    <a:pt x="1215" y="0"/>
                  </a:lnTo>
                  <a:lnTo>
                    <a:pt x="32" y="0"/>
                  </a:lnTo>
                  <a:close/>
                </a:path>
              </a:pathLst>
            </a:custGeom>
            <a:solidFill>
              <a:srgbClr val="CFCFCF"/>
            </a:solidFill>
            <a:ln w="1764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79" name="Freeform 103">
              <a:extLst>
                <a:ext uri="{FF2B5EF4-FFF2-40B4-BE49-F238E27FC236}">
                  <a16:creationId xmlns:a16="http://schemas.microsoft.com/office/drawing/2014/main" id="{968856CA-F9E8-48FF-964A-F5E6205FE83E}"/>
                </a:ext>
              </a:extLst>
            </p:cNvPr>
            <p:cNvSpPr>
              <a:spLocks noChangeArrowheads="1"/>
            </p:cNvSpPr>
            <p:nvPr/>
          </p:nvSpPr>
          <p:spPr bwMode="auto">
            <a:xfrm>
              <a:off x="2475" y="1310"/>
              <a:ext cx="1378" cy="205"/>
            </a:xfrm>
            <a:custGeom>
              <a:avLst/>
              <a:gdLst>
                <a:gd name="T0" fmla="*/ 22 w 1237"/>
                <a:gd name="T1" fmla="*/ 0 h 206"/>
                <a:gd name="T2" fmla="*/ 22 w 1237"/>
                <a:gd name="T3" fmla="*/ 0 h 206"/>
                <a:gd name="T4" fmla="*/ 11 w 1237"/>
                <a:gd name="T5" fmla="*/ 0 h 206"/>
                <a:gd name="T6" fmla="*/ 11 w 1237"/>
                <a:gd name="T7" fmla="*/ 0 h 206"/>
                <a:gd name="T8" fmla="*/ 0 w 1237"/>
                <a:gd name="T9" fmla="*/ 11 h 206"/>
                <a:gd name="T10" fmla="*/ 0 w 1237"/>
                <a:gd name="T11" fmla="*/ 22 h 206"/>
                <a:gd name="T12" fmla="*/ 0 w 1237"/>
                <a:gd name="T13" fmla="*/ 22 h 206"/>
                <a:gd name="T14" fmla="*/ 0 w 1237"/>
                <a:gd name="T15" fmla="*/ 174 h 206"/>
                <a:gd name="T16" fmla="*/ 0 w 1237"/>
                <a:gd name="T17" fmla="*/ 185 h 206"/>
                <a:gd name="T18" fmla="*/ 0 w 1237"/>
                <a:gd name="T19" fmla="*/ 185 h 206"/>
                <a:gd name="T20" fmla="*/ 11 w 1237"/>
                <a:gd name="T21" fmla="*/ 196 h 206"/>
                <a:gd name="T22" fmla="*/ 11 w 1237"/>
                <a:gd name="T23" fmla="*/ 196 h 206"/>
                <a:gd name="T24" fmla="*/ 22 w 1237"/>
                <a:gd name="T25" fmla="*/ 206 h 206"/>
                <a:gd name="T26" fmla="*/ 22 w 1237"/>
                <a:gd name="T27" fmla="*/ 206 h 206"/>
                <a:gd name="T28" fmla="*/ 1215 w 1237"/>
                <a:gd name="T29" fmla="*/ 206 h 206"/>
                <a:gd name="T30" fmla="*/ 1215 w 1237"/>
                <a:gd name="T31" fmla="*/ 206 h 206"/>
                <a:gd name="T32" fmla="*/ 1226 w 1237"/>
                <a:gd name="T33" fmla="*/ 196 h 206"/>
                <a:gd name="T34" fmla="*/ 1237 w 1237"/>
                <a:gd name="T35" fmla="*/ 196 h 206"/>
                <a:gd name="T36" fmla="*/ 1237 w 1237"/>
                <a:gd name="T37" fmla="*/ 185 h 206"/>
                <a:gd name="T38" fmla="*/ 1237 w 1237"/>
                <a:gd name="T39" fmla="*/ 185 h 206"/>
                <a:gd name="T40" fmla="*/ 1237 w 1237"/>
                <a:gd name="T41" fmla="*/ 174 h 206"/>
                <a:gd name="T42" fmla="*/ 1237 w 1237"/>
                <a:gd name="T43" fmla="*/ 22 h 206"/>
                <a:gd name="T44" fmla="*/ 1237 w 1237"/>
                <a:gd name="T45" fmla="*/ 22 h 206"/>
                <a:gd name="T46" fmla="*/ 1237 w 1237"/>
                <a:gd name="T47" fmla="*/ 11 h 206"/>
                <a:gd name="T48" fmla="*/ 1237 w 1237"/>
                <a:gd name="T49" fmla="*/ 0 h 206"/>
                <a:gd name="T50" fmla="*/ 1226 w 1237"/>
                <a:gd name="T51" fmla="*/ 0 h 206"/>
                <a:gd name="T52" fmla="*/ 1215 w 1237"/>
                <a:gd name="T53" fmla="*/ 0 h 206"/>
                <a:gd name="T54" fmla="*/ 1215 w 1237"/>
                <a:gd name="T55" fmla="*/ 0 h 206"/>
                <a:gd name="T56" fmla="*/ 22 w 1237"/>
                <a:gd name="T5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7" h="206">
                  <a:moveTo>
                    <a:pt x="22" y="0"/>
                  </a:moveTo>
                  <a:lnTo>
                    <a:pt x="22" y="0"/>
                  </a:lnTo>
                  <a:lnTo>
                    <a:pt x="11" y="0"/>
                  </a:lnTo>
                  <a:lnTo>
                    <a:pt x="11" y="0"/>
                  </a:lnTo>
                  <a:lnTo>
                    <a:pt x="0" y="11"/>
                  </a:lnTo>
                  <a:lnTo>
                    <a:pt x="0" y="22"/>
                  </a:lnTo>
                  <a:lnTo>
                    <a:pt x="0" y="22"/>
                  </a:lnTo>
                  <a:lnTo>
                    <a:pt x="0" y="174"/>
                  </a:lnTo>
                  <a:lnTo>
                    <a:pt x="0" y="185"/>
                  </a:lnTo>
                  <a:lnTo>
                    <a:pt x="0" y="185"/>
                  </a:lnTo>
                  <a:lnTo>
                    <a:pt x="11" y="196"/>
                  </a:lnTo>
                  <a:lnTo>
                    <a:pt x="11" y="196"/>
                  </a:lnTo>
                  <a:lnTo>
                    <a:pt x="22" y="206"/>
                  </a:lnTo>
                  <a:lnTo>
                    <a:pt x="22" y="206"/>
                  </a:lnTo>
                  <a:lnTo>
                    <a:pt x="1215" y="206"/>
                  </a:lnTo>
                  <a:lnTo>
                    <a:pt x="1215" y="206"/>
                  </a:lnTo>
                  <a:lnTo>
                    <a:pt x="1226" y="196"/>
                  </a:lnTo>
                  <a:lnTo>
                    <a:pt x="1237" y="196"/>
                  </a:lnTo>
                  <a:lnTo>
                    <a:pt x="1237" y="185"/>
                  </a:lnTo>
                  <a:lnTo>
                    <a:pt x="1237" y="185"/>
                  </a:lnTo>
                  <a:lnTo>
                    <a:pt x="1237" y="174"/>
                  </a:lnTo>
                  <a:lnTo>
                    <a:pt x="1237" y="22"/>
                  </a:lnTo>
                  <a:lnTo>
                    <a:pt x="1237" y="22"/>
                  </a:lnTo>
                  <a:lnTo>
                    <a:pt x="1237" y="11"/>
                  </a:lnTo>
                  <a:lnTo>
                    <a:pt x="1237" y="0"/>
                  </a:lnTo>
                  <a:lnTo>
                    <a:pt x="1226" y="0"/>
                  </a:lnTo>
                  <a:lnTo>
                    <a:pt x="1215" y="0"/>
                  </a:lnTo>
                  <a:lnTo>
                    <a:pt x="1215" y="0"/>
                  </a:lnTo>
                  <a:lnTo>
                    <a:pt x="22" y="0"/>
                  </a:lnTo>
                  <a:close/>
                </a:path>
              </a:pathLst>
            </a:custGeom>
            <a:solidFill>
              <a:srgbClr val="8D8D8D"/>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80" name="Freeform 104">
              <a:extLst>
                <a:ext uri="{FF2B5EF4-FFF2-40B4-BE49-F238E27FC236}">
                  <a16:creationId xmlns:a16="http://schemas.microsoft.com/office/drawing/2014/main" id="{28C5F296-A1B4-41BE-B02F-72E454429920}"/>
                </a:ext>
              </a:extLst>
            </p:cNvPr>
            <p:cNvSpPr>
              <a:spLocks noChangeArrowheads="1"/>
            </p:cNvSpPr>
            <p:nvPr/>
          </p:nvSpPr>
          <p:spPr bwMode="auto">
            <a:xfrm>
              <a:off x="2415" y="1256"/>
              <a:ext cx="1473" cy="205"/>
            </a:xfrm>
            <a:custGeom>
              <a:avLst/>
              <a:gdLst>
                <a:gd name="T0" fmla="*/ 32 w 1248"/>
                <a:gd name="T1" fmla="*/ 0 h 206"/>
                <a:gd name="T2" fmla="*/ 21 w 1248"/>
                <a:gd name="T3" fmla="*/ 0 h 206"/>
                <a:gd name="T4" fmla="*/ 21 w 1248"/>
                <a:gd name="T5" fmla="*/ 0 h 206"/>
                <a:gd name="T6" fmla="*/ 10 w 1248"/>
                <a:gd name="T7" fmla="*/ 11 h 206"/>
                <a:gd name="T8" fmla="*/ 0 w 1248"/>
                <a:gd name="T9" fmla="*/ 22 h 206"/>
                <a:gd name="T10" fmla="*/ 0 w 1248"/>
                <a:gd name="T11" fmla="*/ 22 h 206"/>
                <a:gd name="T12" fmla="*/ 0 w 1248"/>
                <a:gd name="T13" fmla="*/ 22 h 206"/>
                <a:gd name="T14" fmla="*/ 0 w 1248"/>
                <a:gd name="T15" fmla="*/ 184 h 206"/>
                <a:gd name="T16" fmla="*/ 0 w 1248"/>
                <a:gd name="T17" fmla="*/ 184 h 206"/>
                <a:gd name="T18" fmla="*/ 0 w 1248"/>
                <a:gd name="T19" fmla="*/ 195 h 206"/>
                <a:gd name="T20" fmla="*/ 10 w 1248"/>
                <a:gd name="T21" fmla="*/ 195 h 206"/>
                <a:gd name="T22" fmla="*/ 21 w 1248"/>
                <a:gd name="T23" fmla="*/ 206 h 206"/>
                <a:gd name="T24" fmla="*/ 21 w 1248"/>
                <a:gd name="T25" fmla="*/ 206 h 206"/>
                <a:gd name="T26" fmla="*/ 32 w 1248"/>
                <a:gd name="T27" fmla="*/ 206 h 206"/>
                <a:gd name="T28" fmla="*/ 1215 w 1248"/>
                <a:gd name="T29" fmla="*/ 206 h 206"/>
                <a:gd name="T30" fmla="*/ 1226 w 1248"/>
                <a:gd name="T31" fmla="*/ 206 h 206"/>
                <a:gd name="T32" fmla="*/ 1226 w 1248"/>
                <a:gd name="T33" fmla="*/ 206 h 206"/>
                <a:gd name="T34" fmla="*/ 1237 w 1248"/>
                <a:gd name="T35" fmla="*/ 195 h 206"/>
                <a:gd name="T36" fmla="*/ 1237 w 1248"/>
                <a:gd name="T37" fmla="*/ 195 h 206"/>
                <a:gd name="T38" fmla="*/ 1248 w 1248"/>
                <a:gd name="T39" fmla="*/ 184 h 206"/>
                <a:gd name="T40" fmla="*/ 1248 w 1248"/>
                <a:gd name="T41" fmla="*/ 184 h 206"/>
                <a:gd name="T42" fmla="*/ 1248 w 1248"/>
                <a:gd name="T43" fmla="*/ 22 h 206"/>
                <a:gd name="T44" fmla="*/ 1248 w 1248"/>
                <a:gd name="T45" fmla="*/ 22 h 206"/>
                <a:gd name="T46" fmla="*/ 1237 w 1248"/>
                <a:gd name="T47" fmla="*/ 22 h 206"/>
                <a:gd name="T48" fmla="*/ 1237 w 1248"/>
                <a:gd name="T49" fmla="*/ 11 h 206"/>
                <a:gd name="T50" fmla="*/ 1226 w 1248"/>
                <a:gd name="T51" fmla="*/ 0 h 206"/>
                <a:gd name="T52" fmla="*/ 1226 w 1248"/>
                <a:gd name="T53" fmla="*/ 0 h 206"/>
                <a:gd name="T54" fmla="*/ 1215 w 1248"/>
                <a:gd name="T55" fmla="*/ 0 h 206"/>
                <a:gd name="T56" fmla="*/ 32 w 1248"/>
                <a:gd name="T5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48" h="206">
                  <a:moveTo>
                    <a:pt x="32" y="0"/>
                  </a:moveTo>
                  <a:lnTo>
                    <a:pt x="21" y="0"/>
                  </a:lnTo>
                  <a:lnTo>
                    <a:pt x="21" y="0"/>
                  </a:lnTo>
                  <a:lnTo>
                    <a:pt x="10" y="11"/>
                  </a:lnTo>
                  <a:lnTo>
                    <a:pt x="0" y="22"/>
                  </a:lnTo>
                  <a:lnTo>
                    <a:pt x="0" y="22"/>
                  </a:lnTo>
                  <a:lnTo>
                    <a:pt x="0" y="22"/>
                  </a:lnTo>
                  <a:lnTo>
                    <a:pt x="0" y="184"/>
                  </a:lnTo>
                  <a:lnTo>
                    <a:pt x="0" y="184"/>
                  </a:lnTo>
                  <a:lnTo>
                    <a:pt x="0" y="195"/>
                  </a:lnTo>
                  <a:lnTo>
                    <a:pt x="10" y="195"/>
                  </a:lnTo>
                  <a:lnTo>
                    <a:pt x="21" y="206"/>
                  </a:lnTo>
                  <a:lnTo>
                    <a:pt x="21" y="206"/>
                  </a:lnTo>
                  <a:lnTo>
                    <a:pt x="32" y="206"/>
                  </a:lnTo>
                  <a:lnTo>
                    <a:pt x="1215" y="206"/>
                  </a:lnTo>
                  <a:lnTo>
                    <a:pt x="1226" y="206"/>
                  </a:lnTo>
                  <a:lnTo>
                    <a:pt x="1226" y="206"/>
                  </a:lnTo>
                  <a:lnTo>
                    <a:pt x="1237" y="195"/>
                  </a:lnTo>
                  <a:lnTo>
                    <a:pt x="1237" y="195"/>
                  </a:lnTo>
                  <a:lnTo>
                    <a:pt x="1248" y="184"/>
                  </a:lnTo>
                  <a:lnTo>
                    <a:pt x="1248" y="184"/>
                  </a:lnTo>
                  <a:lnTo>
                    <a:pt x="1248" y="22"/>
                  </a:lnTo>
                  <a:lnTo>
                    <a:pt x="1248" y="22"/>
                  </a:lnTo>
                  <a:lnTo>
                    <a:pt x="1237" y="22"/>
                  </a:lnTo>
                  <a:lnTo>
                    <a:pt x="1237" y="11"/>
                  </a:lnTo>
                  <a:lnTo>
                    <a:pt x="1226" y="0"/>
                  </a:lnTo>
                  <a:lnTo>
                    <a:pt x="1226" y="0"/>
                  </a:lnTo>
                  <a:lnTo>
                    <a:pt x="1215" y="0"/>
                  </a:lnTo>
                  <a:lnTo>
                    <a:pt x="32" y="0"/>
                  </a:lnTo>
                  <a:close/>
                </a:path>
              </a:pathLst>
            </a:custGeom>
            <a:solidFill>
              <a:srgbClr val="CFCFCF"/>
            </a:solidFill>
            <a:ln w="1764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81" name="Rectangle 105">
              <a:extLst>
                <a:ext uri="{FF2B5EF4-FFF2-40B4-BE49-F238E27FC236}">
                  <a16:creationId xmlns:a16="http://schemas.microsoft.com/office/drawing/2014/main" id="{A6554919-4D6E-42A5-B4E1-8B8D831F04B7}"/>
                </a:ext>
              </a:extLst>
            </p:cNvPr>
            <p:cNvSpPr>
              <a:spLocks noChangeArrowheads="1"/>
            </p:cNvSpPr>
            <p:nvPr/>
          </p:nvSpPr>
          <p:spPr bwMode="auto">
            <a:xfrm>
              <a:off x="2499" y="1289"/>
              <a:ext cx="1148"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82" name="Rectangle 106">
              <a:extLst>
                <a:ext uri="{FF2B5EF4-FFF2-40B4-BE49-F238E27FC236}">
                  <a16:creationId xmlns:a16="http://schemas.microsoft.com/office/drawing/2014/main" id="{06A0D0C2-41AA-46A8-98C2-A3BE82CF872F}"/>
                </a:ext>
              </a:extLst>
            </p:cNvPr>
            <p:cNvSpPr>
              <a:spLocks noChangeArrowheads="1"/>
            </p:cNvSpPr>
            <p:nvPr/>
          </p:nvSpPr>
          <p:spPr bwMode="auto">
            <a:xfrm>
              <a:off x="2499" y="1289"/>
              <a:ext cx="1233"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83" name="Rectangle 107">
              <a:extLst>
                <a:ext uri="{FF2B5EF4-FFF2-40B4-BE49-F238E27FC236}">
                  <a16:creationId xmlns:a16="http://schemas.microsoft.com/office/drawing/2014/main" id="{F595AA31-C722-4D2A-8CD0-3AC4ED579DAD}"/>
                </a:ext>
              </a:extLst>
            </p:cNvPr>
            <p:cNvSpPr>
              <a:spLocks noChangeArrowheads="1"/>
            </p:cNvSpPr>
            <p:nvPr/>
          </p:nvSpPr>
          <p:spPr bwMode="auto">
            <a:xfrm>
              <a:off x="2499" y="1299"/>
              <a:ext cx="1039"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84" name="Rectangle 108">
              <a:extLst>
                <a:ext uri="{FF2B5EF4-FFF2-40B4-BE49-F238E27FC236}">
                  <a16:creationId xmlns:a16="http://schemas.microsoft.com/office/drawing/2014/main" id="{B828326F-ED2F-4EF5-8486-1B7495DCC144}"/>
                </a:ext>
              </a:extLst>
            </p:cNvPr>
            <p:cNvSpPr>
              <a:spLocks noChangeArrowheads="1"/>
            </p:cNvSpPr>
            <p:nvPr/>
          </p:nvSpPr>
          <p:spPr bwMode="auto">
            <a:xfrm>
              <a:off x="2500" y="1300"/>
              <a:ext cx="1185"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Área de Processo 2</a:t>
              </a:r>
            </a:p>
          </p:txBody>
        </p:sp>
        <p:sp>
          <p:nvSpPr>
            <p:cNvPr id="50285" name="Rectangle 109">
              <a:extLst>
                <a:ext uri="{FF2B5EF4-FFF2-40B4-BE49-F238E27FC236}">
                  <a16:creationId xmlns:a16="http://schemas.microsoft.com/office/drawing/2014/main" id="{392D0A8C-239A-4623-AF3A-B41952B2F49C}"/>
                </a:ext>
              </a:extLst>
            </p:cNvPr>
            <p:cNvSpPr>
              <a:spLocks noChangeArrowheads="1"/>
            </p:cNvSpPr>
            <p:nvPr/>
          </p:nvSpPr>
          <p:spPr bwMode="auto">
            <a:xfrm>
              <a:off x="3539" y="2233"/>
              <a:ext cx="1427"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86" name="Freeform 110">
              <a:extLst>
                <a:ext uri="{FF2B5EF4-FFF2-40B4-BE49-F238E27FC236}">
                  <a16:creationId xmlns:a16="http://schemas.microsoft.com/office/drawing/2014/main" id="{DFA0E94C-E57C-478E-A428-53850245D2BC}"/>
                </a:ext>
              </a:extLst>
            </p:cNvPr>
            <p:cNvSpPr>
              <a:spLocks noChangeArrowheads="1"/>
            </p:cNvSpPr>
            <p:nvPr/>
          </p:nvSpPr>
          <p:spPr bwMode="auto">
            <a:xfrm>
              <a:off x="817" y="1256"/>
              <a:ext cx="1454" cy="205"/>
            </a:xfrm>
            <a:custGeom>
              <a:avLst/>
              <a:gdLst>
                <a:gd name="T0" fmla="*/ 22 w 1237"/>
                <a:gd name="T1" fmla="*/ 0 h 206"/>
                <a:gd name="T2" fmla="*/ 22 w 1237"/>
                <a:gd name="T3" fmla="*/ 0 h 206"/>
                <a:gd name="T4" fmla="*/ 11 w 1237"/>
                <a:gd name="T5" fmla="*/ 0 h 206"/>
                <a:gd name="T6" fmla="*/ 11 w 1237"/>
                <a:gd name="T7" fmla="*/ 11 h 206"/>
                <a:gd name="T8" fmla="*/ 0 w 1237"/>
                <a:gd name="T9" fmla="*/ 22 h 206"/>
                <a:gd name="T10" fmla="*/ 0 w 1237"/>
                <a:gd name="T11" fmla="*/ 22 h 206"/>
                <a:gd name="T12" fmla="*/ 0 w 1237"/>
                <a:gd name="T13" fmla="*/ 22 h 206"/>
                <a:gd name="T14" fmla="*/ 0 w 1237"/>
                <a:gd name="T15" fmla="*/ 184 h 206"/>
                <a:gd name="T16" fmla="*/ 0 w 1237"/>
                <a:gd name="T17" fmla="*/ 184 h 206"/>
                <a:gd name="T18" fmla="*/ 0 w 1237"/>
                <a:gd name="T19" fmla="*/ 195 h 206"/>
                <a:gd name="T20" fmla="*/ 11 w 1237"/>
                <a:gd name="T21" fmla="*/ 195 h 206"/>
                <a:gd name="T22" fmla="*/ 11 w 1237"/>
                <a:gd name="T23" fmla="*/ 206 h 206"/>
                <a:gd name="T24" fmla="*/ 22 w 1237"/>
                <a:gd name="T25" fmla="*/ 206 h 206"/>
                <a:gd name="T26" fmla="*/ 22 w 1237"/>
                <a:gd name="T27" fmla="*/ 206 h 206"/>
                <a:gd name="T28" fmla="*/ 1216 w 1237"/>
                <a:gd name="T29" fmla="*/ 206 h 206"/>
                <a:gd name="T30" fmla="*/ 1216 w 1237"/>
                <a:gd name="T31" fmla="*/ 206 h 206"/>
                <a:gd name="T32" fmla="*/ 1226 w 1237"/>
                <a:gd name="T33" fmla="*/ 206 h 206"/>
                <a:gd name="T34" fmla="*/ 1237 w 1237"/>
                <a:gd name="T35" fmla="*/ 195 h 206"/>
                <a:gd name="T36" fmla="*/ 1237 w 1237"/>
                <a:gd name="T37" fmla="*/ 195 h 206"/>
                <a:gd name="T38" fmla="*/ 1237 w 1237"/>
                <a:gd name="T39" fmla="*/ 184 h 206"/>
                <a:gd name="T40" fmla="*/ 1237 w 1237"/>
                <a:gd name="T41" fmla="*/ 184 h 206"/>
                <a:gd name="T42" fmla="*/ 1237 w 1237"/>
                <a:gd name="T43" fmla="*/ 22 h 206"/>
                <a:gd name="T44" fmla="*/ 1237 w 1237"/>
                <a:gd name="T45" fmla="*/ 22 h 206"/>
                <a:gd name="T46" fmla="*/ 1237 w 1237"/>
                <a:gd name="T47" fmla="*/ 22 h 206"/>
                <a:gd name="T48" fmla="*/ 1237 w 1237"/>
                <a:gd name="T49" fmla="*/ 11 h 206"/>
                <a:gd name="T50" fmla="*/ 1226 w 1237"/>
                <a:gd name="T51" fmla="*/ 0 h 206"/>
                <a:gd name="T52" fmla="*/ 1216 w 1237"/>
                <a:gd name="T53" fmla="*/ 0 h 206"/>
                <a:gd name="T54" fmla="*/ 1216 w 1237"/>
                <a:gd name="T55" fmla="*/ 0 h 206"/>
                <a:gd name="T56" fmla="*/ 22 w 1237"/>
                <a:gd name="T5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7" h="206">
                  <a:moveTo>
                    <a:pt x="22" y="0"/>
                  </a:moveTo>
                  <a:lnTo>
                    <a:pt x="22" y="0"/>
                  </a:lnTo>
                  <a:lnTo>
                    <a:pt x="11" y="0"/>
                  </a:lnTo>
                  <a:lnTo>
                    <a:pt x="11" y="11"/>
                  </a:lnTo>
                  <a:lnTo>
                    <a:pt x="0" y="22"/>
                  </a:lnTo>
                  <a:lnTo>
                    <a:pt x="0" y="22"/>
                  </a:lnTo>
                  <a:lnTo>
                    <a:pt x="0" y="22"/>
                  </a:lnTo>
                  <a:lnTo>
                    <a:pt x="0" y="184"/>
                  </a:lnTo>
                  <a:lnTo>
                    <a:pt x="0" y="184"/>
                  </a:lnTo>
                  <a:lnTo>
                    <a:pt x="0" y="195"/>
                  </a:lnTo>
                  <a:lnTo>
                    <a:pt x="11" y="195"/>
                  </a:lnTo>
                  <a:lnTo>
                    <a:pt x="11" y="206"/>
                  </a:lnTo>
                  <a:lnTo>
                    <a:pt x="22" y="206"/>
                  </a:lnTo>
                  <a:lnTo>
                    <a:pt x="22" y="206"/>
                  </a:lnTo>
                  <a:lnTo>
                    <a:pt x="1216" y="206"/>
                  </a:lnTo>
                  <a:lnTo>
                    <a:pt x="1216" y="206"/>
                  </a:lnTo>
                  <a:lnTo>
                    <a:pt x="1226" y="206"/>
                  </a:lnTo>
                  <a:lnTo>
                    <a:pt x="1237" y="195"/>
                  </a:lnTo>
                  <a:lnTo>
                    <a:pt x="1237" y="195"/>
                  </a:lnTo>
                  <a:lnTo>
                    <a:pt x="1237" y="184"/>
                  </a:lnTo>
                  <a:lnTo>
                    <a:pt x="1237" y="184"/>
                  </a:lnTo>
                  <a:lnTo>
                    <a:pt x="1237" y="22"/>
                  </a:lnTo>
                  <a:lnTo>
                    <a:pt x="1237" y="22"/>
                  </a:lnTo>
                  <a:lnTo>
                    <a:pt x="1237" y="22"/>
                  </a:lnTo>
                  <a:lnTo>
                    <a:pt x="1237" y="11"/>
                  </a:lnTo>
                  <a:lnTo>
                    <a:pt x="1226" y="0"/>
                  </a:lnTo>
                  <a:lnTo>
                    <a:pt x="1216" y="0"/>
                  </a:lnTo>
                  <a:lnTo>
                    <a:pt x="1216" y="0"/>
                  </a:lnTo>
                  <a:lnTo>
                    <a:pt x="22" y="0"/>
                  </a:lnTo>
                  <a:close/>
                </a:path>
              </a:pathLst>
            </a:custGeom>
            <a:solidFill>
              <a:srgbClr val="CFCFCF"/>
            </a:solidFill>
            <a:ln w="1764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87" name="Rectangle 111">
              <a:extLst>
                <a:ext uri="{FF2B5EF4-FFF2-40B4-BE49-F238E27FC236}">
                  <a16:creationId xmlns:a16="http://schemas.microsoft.com/office/drawing/2014/main" id="{0C7CE043-557F-4611-AE00-451B1B17B4CA}"/>
                </a:ext>
              </a:extLst>
            </p:cNvPr>
            <p:cNvSpPr>
              <a:spLocks noChangeArrowheads="1"/>
            </p:cNvSpPr>
            <p:nvPr/>
          </p:nvSpPr>
          <p:spPr bwMode="auto">
            <a:xfrm>
              <a:off x="890" y="1289"/>
              <a:ext cx="1160"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88" name="Rectangle 112">
              <a:extLst>
                <a:ext uri="{FF2B5EF4-FFF2-40B4-BE49-F238E27FC236}">
                  <a16:creationId xmlns:a16="http://schemas.microsoft.com/office/drawing/2014/main" id="{50F09006-4028-4B6B-99A3-24474CBE8A88}"/>
                </a:ext>
              </a:extLst>
            </p:cNvPr>
            <p:cNvSpPr>
              <a:spLocks noChangeArrowheads="1"/>
            </p:cNvSpPr>
            <p:nvPr/>
          </p:nvSpPr>
          <p:spPr bwMode="auto">
            <a:xfrm>
              <a:off x="890" y="1289"/>
              <a:ext cx="1245"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89" name="Rectangle 113">
              <a:extLst>
                <a:ext uri="{FF2B5EF4-FFF2-40B4-BE49-F238E27FC236}">
                  <a16:creationId xmlns:a16="http://schemas.microsoft.com/office/drawing/2014/main" id="{B06A4D10-F351-4C87-9C5F-4488912927EE}"/>
                </a:ext>
              </a:extLst>
            </p:cNvPr>
            <p:cNvSpPr>
              <a:spLocks noChangeArrowheads="1"/>
            </p:cNvSpPr>
            <p:nvPr/>
          </p:nvSpPr>
          <p:spPr bwMode="auto">
            <a:xfrm>
              <a:off x="890" y="1299"/>
              <a:ext cx="1051"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90" name="Rectangle 114">
              <a:extLst>
                <a:ext uri="{FF2B5EF4-FFF2-40B4-BE49-F238E27FC236}">
                  <a16:creationId xmlns:a16="http://schemas.microsoft.com/office/drawing/2014/main" id="{6F91D6A5-FE93-43BA-91A4-87B7F77043F8}"/>
                </a:ext>
              </a:extLst>
            </p:cNvPr>
            <p:cNvSpPr>
              <a:spLocks noChangeArrowheads="1"/>
            </p:cNvSpPr>
            <p:nvPr/>
          </p:nvSpPr>
          <p:spPr bwMode="auto">
            <a:xfrm>
              <a:off x="890" y="1300"/>
              <a:ext cx="1185"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Área de Processo 1</a:t>
              </a:r>
            </a:p>
          </p:txBody>
        </p:sp>
        <p:sp>
          <p:nvSpPr>
            <p:cNvPr id="50291" name="Freeform 115">
              <a:extLst>
                <a:ext uri="{FF2B5EF4-FFF2-40B4-BE49-F238E27FC236}">
                  <a16:creationId xmlns:a16="http://schemas.microsoft.com/office/drawing/2014/main" id="{1E368A1A-1BA2-4A43-A3A9-D3D229AB7175}"/>
                </a:ext>
              </a:extLst>
            </p:cNvPr>
            <p:cNvSpPr>
              <a:spLocks noChangeArrowheads="1"/>
            </p:cNvSpPr>
            <p:nvPr/>
          </p:nvSpPr>
          <p:spPr bwMode="auto">
            <a:xfrm>
              <a:off x="3999" y="1256"/>
              <a:ext cx="1457" cy="205"/>
            </a:xfrm>
            <a:custGeom>
              <a:avLst/>
              <a:gdLst>
                <a:gd name="T0" fmla="*/ 22 w 1238"/>
                <a:gd name="T1" fmla="*/ 0 h 206"/>
                <a:gd name="T2" fmla="*/ 22 w 1238"/>
                <a:gd name="T3" fmla="*/ 0 h 206"/>
                <a:gd name="T4" fmla="*/ 11 w 1238"/>
                <a:gd name="T5" fmla="*/ 0 h 206"/>
                <a:gd name="T6" fmla="*/ 11 w 1238"/>
                <a:gd name="T7" fmla="*/ 11 h 206"/>
                <a:gd name="T8" fmla="*/ 0 w 1238"/>
                <a:gd name="T9" fmla="*/ 22 h 206"/>
                <a:gd name="T10" fmla="*/ 0 w 1238"/>
                <a:gd name="T11" fmla="*/ 22 h 206"/>
                <a:gd name="T12" fmla="*/ 0 w 1238"/>
                <a:gd name="T13" fmla="*/ 22 h 206"/>
                <a:gd name="T14" fmla="*/ 0 w 1238"/>
                <a:gd name="T15" fmla="*/ 184 h 206"/>
                <a:gd name="T16" fmla="*/ 0 w 1238"/>
                <a:gd name="T17" fmla="*/ 184 h 206"/>
                <a:gd name="T18" fmla="*/ 0 w 1238"/>
                <a:gd name="T19" fmla="*/ 195 h 206"/>
                <a:gd name="T20" fmla="*/ 11 w 1238"/>
                <a:gd name="T21" fmla="*/ 195 h 206"/>
                <a:gd name="T22" fmla="*/ 11 w 1238"/>
                <a:gd name="T23" fmla="*/ 206 h 206"/>
                <a:gd name="T24" fmla="*/ 22 w 1238"/>
                <a:gd name="T25" fmla="*/ 206 h 206"/>
                <a:gd name="T26" fmla="*/ 22 w 1238"/>
                <a:gd name="T27" fmla="*/ 206 h 206"/>
                <a:gd name="T28" fmla="*/ 1216 w 1238"/>
                <a:gd name="T29" fmla="*/ 206 h 206"/>
                <a:gd name="T30" fmla="*/ 1227 w 1238"/>
                <a:gd name="T31" fmla="*/ 206 h 206"/>
                <a:gd name="T32" fmla="*/ 1227 w 1238"/>
                <a:gd name="T33" fmla="*/ 206 h 206"/>
                <a:gd name="T34" fmla="*/ 1238 w 1238"/>
                <a:gd name="T35" fmla="*/ 195 h 206"/>
                <a:gd name="T36" fmla="*/ 1238 w 1238"/>
                <a:gd name="T37" fmla="*/ 195 h 206"/>
                <a:gd name="T38" fmla="*/ 1238 w 1238"/>
                <a:gd name="T39" fmla="*/ 184 h 206"/>
                <a:gd name="T40" fmla="*/ 1238 w 1238"/>
                <a:gd name="T41" fmla="*/ 184 h 206"/>
                <a:gd name="T42" fmla="*/ 1238 w 1238"/>
                <a:gd name="T43" fmla="*/ 22 h 206"/>
                <a:gd name="T44" fmla="*/ 1238 w 1238"/>
                <a:gd name="T45" fmla="*/ 22 h 206"/>
                <a:gd name="T46" fmla="*/ 1238 w 1238"/>
                <a:gd name="T47" fmla="*/ 22 h 206"/>
                <a:gd name="T48" fmla="*/ 1238 w 1238"/>
                <a:gd name="T49" fmla="*/ 11 h 206"/>
                <a:gd name="T50" fmla="*/ 1227 w 1238"/>
                <a:gd name="T51" fmla="*/ 0 h 206"/>
                <a:gd name="T52" fmla="*/ 1227 w 1238"/>
                <a:gd name="T53" fmla="*/ 0 h 206"/>
                <a:gd name="T54" fmla="*/ 1216 w 1238"/>
                <a:gd name="T55" fmla="*/ 0 h 206"/>
                <a:gd name="T56" fmla="*/ 22 w 1238"/>
                <a:gd name="T5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8" h="206">
                  <a:moveTo>
                    <a:pt x="22" y="0"/>
                  </a:moveTo>
                  <a:lnTo>
                    <a:pt x="22" y="0"/>
                  </a:lnTo>
                  <a:lnTo>
                    <a:pt x="11" y="0"/>
                  </a:lnTo>
                  <a:lnTo>
                    <a:pt x="11" y="11"/>
                  </a:lnTo>
                  <a:lnTo>
                    <a:pt x="0" y="22"/>
                  </a:lnTo>
                  <a:lnTo>
                    <a:pt x="0" y="22"/>
                  </a:lnTo>
                  <a:lnTo>
                    <a:pt x="0" y="22"/>
                  </a:lnTo>
                  <a:lnTo>
                    <a:pt x="0" y="184"/>
                  </a:lnTo>
                  <a:lnTo>
                    <a:pt x="0" y="184"/>
                  </a:lnTo>
                  <a:lnTo>
                    <a:pt x="0" y="195"/>
                  </a:lnTo>
                  <a:lnTo>
                    <a:pt x="11" y="195"/>
                  </a:lnTo>
                  <a:lnTo>
                    <a:pt x="11" y="206"/>
                  </a:lnTo>
                  <a:lnTo>
                    <a:pt x="22" y="206"/>
                  </a:lnTo>
                  <a:lnTo>
                    <a:pt x="22" y="206"/>
                  </a:lnTo>
                  <a:lnTo>
                    <a:pt x="1216" y="206"/>
                  </a:lnTo>
                  <a:lnTo>
                    <a:pt x="1227" y="206"/>
                  </a:lnTo>
                  <a:lnTo>
                    <a:pt x="1227" y="206"/>
                  </a:lnTo>
                  <a:lnTo>
                    <a:pt x="1238" y="195"/>
                  </a:lnTo>
                  <a:lnTo>
                    <a:pt x="1238" y="195"/>
                  </a:lnTo>
                  <a:lnTo>
                    <a:pt x="1238" y="184"/>
                  </a:lnTo>
                  <a:lnTo>
                    <a:pt x="1238" y="184"/>
                  </a:lnTo>
                  <a:lnTo>
                    <a:pt x="1238" y="22"/>
                  </a:lnTo>
                  <a:lnTo>
                    <a:pt x="1238" y="22"/>
                  </a:lnTo>
                  <a:lnTo>
                    <a:pt x="1238" y="22"/>
                  </a:lnTo>
                  <a:lnTo>
                    <a:pt x="1238" y="11"/>
                  </a:lnTo>
                  <a:lnTo>
                    <a:pt x="1227" y="0"/>
                  </a:lnTo>
                  <a:lnTo>
                    <a:pt x="1227" y="0"/>
                  </a:lnTo>
                  <a:lnTo>
                    <a:pt x="1216" y="0"/>
                  </a:lnTo>
                  <a:lnTo>
                    <a:pt x="22" y="0"/>
                  </a:lnTo>
                  <a:close/>
                </a:path>
              </a:pathLst>
            </a:custGeom>
            <a:solidFill>
              <a:srgbClr val="CFCFCF"/>
            </a:solidFill>
            <a:ln w="1764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92" name="Rectangle 116">
              <a:extLst>
                <a:ext uri="{FF2B5EF4-FFF2-40B4-BE49-F238E27FC236}">
                  <a16:creationId xmlns:a16="http://schemas.microsoft.com/office/drawing/2014/main" id="{9FB6115C-659C-4BE4-8A6E-5E055A557736}"/>
                </a:ext>
              </a:extLst>
            </p:cNvPr>
            <p:cNvSpPr>
              <a:spLocks noChangeArrowheads="1"/>
            </p:cNvSpPr>
            <p:nvPr/>
          </p:nvSpPr>
          <p:spPr bwMode="auto">
            <a:xfrm>
              <a:off x="4071" y="1289"/>
              <a:ext cx="1160"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93" name="Rectangle 117">
              <a:extLst>
                <a:ext uri="{FF2B5EF4-FFF2-40B4-BE49-F238E27FC236}">
                  <a16:creationId xmlns:a16="http://schemas.microsoft.com/office/drawing/2014/main" id="{5902F809-9824-462F-9E19-2DD886C78249}"/>
                </a:ext>
              </a:extLst>
            </p:cNvPr>
            <p:cNvSpPr>
              <a:spLocks noChangeArrowheads="1"/>
            </p:cNvSpPr>
            <p:nvPr/>
          </p:nvSpPr>
          <p:spPr bwMode="auto">
            <a:xfrm>
              <a:off x="4071" y="1289"/>
              <a:ext cx="1257"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94" name="Rectangle 118">
              <a:extLst>
                <a:ext uri="{FF2B5EF4-FFF2-40B4-BE49-F238E27FC236}">
                  <a16:creationId xmlns:a16="http://schemas.microsoft.com/office/drawing/2014/main" id="{9DE071C3-01C8-400C-961C-F8D7C756EB36}"/>
                </a:ext>
              </a:extLst>
            </p:cNvPr>
            <p:cNvSpPr>
              <a:spLocks noChangeArrowheads="1"/>
            </p:cNvSpPr>
            <p:nvPr/>
          </p:nvSpPr>
          <p:spPr bwMode="auto">
            <a:xfrm>
              <a:off x="4071" y="1299"/>
              <a:ext cx="106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95" name="Rectangle 119">
              <a:extLst>
                <a:ext uri="{FF2B5EF4-FFF2-40B4-BE49-F238E27FC236}">
                  <a16:creationId xmlns:a16="http://schemas.microsoft.com/office/drawing/2014/main" id="{941F94C7-13EF-4572-94CA-356B383A2851}"/>
                </a:ext>
              </a:extLst>
            </p:cNvPr>
            <p:cNvSpPr>
              <a:spLocks noChangeArrowheads="1"/>
            </p:cNvSpPr>
            <p:nvPr/>
          </p:nvSpPr>
          <p:spPr bwMode="auto">
            <a:xfrm>
              <a:off x="4071" y="1300"/>
              <a:ext cx="1192"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Área de Processo n</a:t>
              </a:r>
            </a:p>
          </p:txBody>
        </p:sp>
        <p:sp>
          <p:nvSpPr>
            <p:cNvPr id="50296" name="Oval 120">
              <a:extLst>
                <a:ext uri="{FF2B5EF4-FFF2-40B4-BE49-F238E27FC236}">
                  <a16:creationId xmlns:a16="http://schemas.microsoft.com/office/drawing/2014/main" id="{EF5546F0-1EF7-4F68-98C5-EE5126A8A9DA}"/>
                </a:ext>
              </a:extLst>
            </p:cNvPr>
            <p:cNvSpPr>
              <a:spLocks noChangeArrowheads="1"/>
            </p:cNvSpPr>
            <p:nvPr/>
          </p:nvSpPr>
          <p:spPr bwMode="auto">
            <a:xfrm>
              <a:off x="1413" y="1723"/>
              <a:ext cx="1465" cy="313"/>
            </a:xfrm>
            <a:prstGeom prst="ellipse">
              <a:avLst/>
            </a:prstGeom>
            <a:solidFill>
              <a:srgbClr val="CFCFCF"/>
            </a:solidFill>
            <a:ln w="176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97" name="Rectangle 121">
              <a:extLst>
                <a:ext uri="{FF2B5EF4-FFF2-40B4-BE49-F238E27FC236}">
                  <a16:creationId xmlns:a16="http://schemas.microsoft.com/office/drawing/2014/main" id="{3A26BCBD-EB4F-46FF-A551-9174AB2B76DD}"/>
                </a:ext>
              </a:extLst>
            </p:cNvPr>
            <p:cNvSpPr>
              <a:spLocks noChangeArrowheads="1"/>
            </p:cNvSpPr>
            <p:nvPr/>
          </p:nvSpPr>
          <p:spPr bwMode="auto">
            <a:xfrm>
              <a:off x="1604" y="1809"/>
              <a:ext cx="1027"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298" name="Rectangle 122">
              <a:extLst>
                <a:ext uri="{FF2B5EF4-FFF2-40B4-BE49-F238E27FC236}">
                  <a16:creationId xmlns:a16="http://schemas.microsoft.com/office/drawing/2014/main" id="{1E569A57-5874-4EF2-8747-DF427554FA3F}"/>
                </a:ext>
              </a:extLst>
            </p:cNvPr>
            <p:cNvSpPr>
              <a:spLocks noChangeArrowheads="1"/>
            </p:cNvSpPr>
            <p:nvPr/>
          </p:nvSpPr>
          <p:spPr bwMode="auto">
            <a:xfrm>
              <a:off x="1555" y="1810"/>
              <a:ext cx="1100"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Metas Específicas</a:t>
              </a:r>
            </a:p>
          </p:txBody>
        </p:sp>
        <p:grpSp>
          <p:nvGrpSpPr>
            <p:cNvPr id="50299" name="Group 123">
              <a:extLst>
                <a:ext uri="{FF2B5EF4-FFF2-40B4-BE49-F238E27FC236}">
                  <a16:creationId xmlns:a16="http://schemas.microsoft.com/office/drawing/2014/main" id="{ECDD4D2D-23B1-4E47-BFAC-3EECA3E4621E}"/>
                </a:ext>
              </a:extLst>
            </p:cNvPr>
            <p:cNvGrpSpPr>
              <a:grpSpLocks/>
            </p:cNvGrpSpPr>
            <p:nvPr/>
          </p:nvGrpSpPr>
          <p:grpSpPr bwMode="auto">
            <a:xfrm>
              <a:off x="2669" y="1462"/>
              <a:ext cx="386" cy="260"/>
              <a:chOff x="2669" y="1462"/>
              <a:chExt cx="386" cy="260"/>
            </a:xfrm>
          </p:grpSpPr>
          <p:sp>
            <p:nvSpPr>
              <p:cNvPr id="50300" name="Line 124">
                <a:extLst>
                  <a:ext uri="{FF2B5EF4-FFF2-40B4-BE49-F238E27FC236}">
                    <a16:creationId xmlns:a16="http://schemas.microsoft.com/office/drawing/2014/main" id="{7A26A7D3-118B-431A-BE8D-1F8AC1B90743}"/>
                  </a:ext>
                </a:extLst>
              </p:cNvPr>
              <p:cNvSpPr>
                <a:spLocks noChangeShapeType="1"/>
              </p:cNvSpPr>
              <p:nvPr/>
            </p:nvSpPr>
            <p:spPr bwMode="auto">
              <a:xfrm flipH="1">
                <a:off x="2739" y="1462"/>
                <a:ext cx="317" cy="216"/>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01" name="Freeform 125">
                <a:extLst>
                  <a:ext uri="{FF2B5EF4-FFF2-40B4-BE49-F238E27FC236}">
                    <a16:creationId xmlns:a16="http://schemas.microsoft.com/office/drawing/2014/main" id="{31F21562-A6CD-43E2-84D5-2B808EA5B24A}"/>
                  </a:ext>
                </a:extLst>
              </p:cNvPr>
              <p:cNvSpPr>
                <a:spLocks noChangeArrowheads="1"/>
              </p:cNvSpPr>
              <p:nvPr/>
            </p:nvSpPr>
            <p:spPr bwMode="auto">
              <a:xfrm>
                <a:off x="2669" y="1614"/>
                <a:ext cx="144" cy="108"/>
              </a:xfrm>
              <a:custGeom>
                <a:avLst/>
                <a:gdLst>
                  <a:gd name="T0" fmla="*/ 65 w 130"/>
                  <a:gd name="T1" fmla="*/ 0 h 109"/>
                  <a:gd name="T2" fmla="*/ 0 w 130"/>
                  <a:gd name="T3" fmla="*/ 109 h 109"/>
                  <a:gd name="T4" fmla="*/ 130 w 130"/>
                  <a:gd name="T5" fmla="*/ 87 h 109"/>
                  <a:gd name="T6" fmla="*/ 65 w 130"/>
                  <a:gd name="T7" fmla="*/ 0 h 109"/>
                </a:gdLst>
                <a:ahLst/>
                <a:cxnLst>
                  <a:cxn ang="0">
                    <a:pos x="T0" y="T1"/>
                  </a:cxn>
                  <a:cxn ang="0">
                    <a:pos x="T2" y="T3"/>
                  </a:cxn>
                  <a:cxn ang="0">
                    <a:pos x="T4" y="T5"/>
                  </a:cxn>
                  <a:cxn ang="0">
                    <a:pos x="T6" y="T7"/>
                  </a:cxn>
                </a:cxnLst>
                <a:rect l="0" t="0" r="r" b="b"/>
                <a:pathLst>
                  <a:path w="130" h="109">
                    <a:moveTo>
                      <a:pt x="65" y="0"/>
                    </a:moveTo>
                    <a:lnTo>
                      <a:pt x="0" y="109"/>
                    </a:lnTo>
                    <a:lnTo>
                      <a:pt x="130" y="87"/>
                    </a:lnTo>
                    <a:lnTo>
                      <a:pt x="65"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02" name="Group 126">
              <a:extLst>
                <a:ext uri="{FF2B5EF4-FFF2-40B4-BE49-F238E27FC236}">
                  <a16:creationId xmlns:a16="http://schemas.microsoft.com/office/drawing/2014/main" id="{60668A28-5C9C-403C-AF50-9944A18BA827}"/>
                </a:ext>
              </a:extLst>
            </p:cNvPr>
            <p:cNvGrpSpPr>
              <a:grpSpLocks/>
            </p:cNvGrpSpPr>
            <p:nvPr/>
          </p:nvGrpSpPr>
          <p:grpSpPr bwMode="auto">
            <a:xfrm>
              <a:off x="3056" y="1462"/>
              <a:ext cx="385" cy="260"/>
              <a:chOff x="3056" y="1462"/>
              <a:chExt cx="385" cy="260"/>
            </a:xfrm>
          </p:grpSpPr>
          <p:sp>
            <p:nvSpPr>
              <p:cNvPr id="50303" name="Line 127">
                <a:extLst>
                  <a:ext uri="{FF2B5EF4-FFF2-40B4-BE49-F238E27FC236}">
                    <a16:creationId xmlns:a16="http://schemas.microsoft.com/office/drawing/2014/main" id="{5F42DCE2-F162-4996-BA3F-DDB9A83A9077}"/>
                  </a:ext>
                </a:extLst>
              </p:cNvPr>
              <p:cNvSpPr>
                <a:spLocks noChangeShapeType="1"/>
              </p:cNvSpPr>
              <p:nvPr/>
            </p:nvSpPr>
            <p:spPr bwMode="auto">
              <a:xfrm>
                <a:off x="3056" y="1462"/>
                <a:ext cx="313" cy="216"/>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04" name="Freeform 128">
                <a:extLst>
                  <a:ext uri="{FF2B5EF4-FFF2-40B4-BE49-F238E27FC236}">
                    <a16:creationId xmlns:a16="http://schemas.microsoft.com/office/drawing/2014/main" id="{5913D4A5-EE84-404F-BF15-6BDCFD575C28}"/>
                  </a:ext>
                </a:extLst>
              </p:cNvPr>
              <p:cNvSpPr>
                <a:spLocks noChangeArrowheads="1"/>
              </p:cNvSpPr>
              <p:nvPr/>
            </p:nvSpPr>
            <p:spPr bwMode="auto">
              <a:xfrm>
                <a:off x="3310" y="1614"/>
                <a:ext cx="131" cy="108"/>
              </a:xfrm>
              <a:custGeom>
                <a:avLst/>
                <a:gdLst>
                  <a:gd name="T0" fmla="*/ 0 w 119"/>
                  <a:gd name="T1" fmla="*/ 87 h 109"/>
                  <a:gd name="T2" fmla="*/ 119 w 119"/>
                  <a:gd name="T3" fmla="*/ 109 h 109"/>
                  <a:gd name="T4" fmla="*/ 65 w 119"/>
                  <a:gd name="T5" fmla="*/ 0 h 109"/>
                  <a:gd name="T6" fmla="*/ 0 w 119"/>
                  <a:gd name="T7" fmla="*/ 87 h 109"/>
                </a:gdLst>
                <a:ahLst/>
                <a:cxnLst>
                  <a:cxn ang="0">
                    <a:pos x="T0" y="T1"/>
                  </a:cxn>
                  <a:cxn ang="0">
                    <a:pos x="T2" y="T3"/>
                  </a:cxn>
                  <a:cxn ang="0">
                    <a:pos x="T4" y="T5"/>
                  </a:cxn>
                  <a:cxn ang="0">
                    <a:pos x="T6" y="T7"/>
                  </a:cxn>
                </a:cxnLst>
                <a:rect l="0" t="0" r="r" b="b"/>
                <a:pathLst>
                  <a:path w="119" h="109">
                    <a:moveTo>
                      <a:pt x="0" y="87"/>
                    </a:moveTo>
                    <a:lnTo>
                      <a:pt x="119" y="109"/>
                    </a:lnTo>
                    <a:lnTo>
                      <a:pt x="65" y="0"/>
                    </a:lnTo>
                    <a:lnTo>
                      <a:pt x="0" y="87"/>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sp>
          <p:nvSpPr>
            <p:cNvPr id="50305" name="Oval 129">
              <a:extLst>
                <a:ext uri="{FF2B5EF4-FFF2-40B4-BE49-F238E27FC236}">
                  <a16:creationId xmlns:a16="http://schemas.microsoft.com/office/drawing/2014/main" id="{1E6AC829-5F49-4E89-B53B-522AE2F3CF22}"/>
                </a:ext>
              </a:extLst>
            </p:cNvPr>
            <p:cNvSpPr>
              <a:spLocks noChangeArrowheads="1"/>
            </p:cNvSpPr>
            <p:nvPr/>
          </p:nvSpPr>
          <p:spPr bwMode="auto">
            <a:xfrm>
              <a:off x="249" y="2678"/>
              <a:ext cx="1462" cy="758"/>
            </a:xfrm>
            <a:prstGeom prst="ellipse">
              <a:avLst/>
            </a:prstGeom>
            <a:solidFill>
              <a:srgbClr val="CFCFCF"/>
            </a:solidFill>
            <a:ln w="1764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306" name="Rectangle 130">
              <a:extLst>
                <a:ext uri="{FF2B5EF4-FFF2-40B4-BE49-F238E27FC236}">
                  <a16:creationId xmlns:a16="http://schemas.microsoft.com/office/drawing/2014/main" id="{AF5E2E71-4EF4-4A6F-82CD-FAD90F324F23}"/>
                </a:ext>
              </a:extLst>
            </p:cNvPr>
            <p:cNvSpPr>
              <a:spLocks noChangeArrowheads="1"/>
            </p:cNvSpPr>
            <p:nvPr/>
          </p:nvSpPr>
          <p:spPr bwMode="auto">
            <a:xfrm>
              <a:off x="382" y="2992"/>
              <a:ext cx="1233"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307" name="Rectangle 131">
              <a:extLst>
                <a:ext uri="{FF2B5EF4-FFF2-40B4-BE49-F238E27FC236}">
                  <a16:creationId xmlns:a16="http://schemas.microsoft.com/office/drawing/2014/main" id="{C12A0F50-BA10-483E-8B2F-4C88AB736ACE}"/>
                </a:ext>
              </a:extLst>
            </p:cNvPr>
            <p:cNvSpPr>
              <a:spLocks noChangeArrowheads="1"/>
            </p:cNvSpPr>
            <p:nvPr/>
          </p:nvSpPr>
          <p:spPr bwMode="auto">
            <a:xfrm>
              <a:off x="301" y="2976"/>
              <a:ext cx="1235"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latin typeface="Arial" panose="020B0604020202020204" pitchFamily="34" charset="0"/>
                </a:rPr>
                <a:t>Práticas Específicas</a:t>
              </a:r>
            </a:p>
          </p:txBody>
        </p:sp>
        <p:grpSp>
          <p:nvGrpSpPr>
            <p:cNvPr id="50308" name="Group 132">
              <a:extLst>
                <a:ext uri="{FF2B5EF4-FFF2-40B4-BE49-F238E27FC236}">
                  <a16:creationId xmlns:a16="http://schemas.microsoft.com/office/drawing/2014/main" id="{A07DA61D-CDA6-4878-84A4-8E39DA6B97E7}"/>
                </a:ext>
              </a:extLst>
            </p:cNvPr>
            <p:cNvGrpSpPr>
              <a:grpSpLocks/>
            </p:cNvGrpSpPr>
            <p:nvPr/>
          </p:nvGrpSpPr>
          <p:grpSpPr bwMode="auto">
            <a:xfrm>
              <a:off x="1024" y="1983"/>
              <a:ext cx="773" cy="607"/>
              <a:chOff x="1024" y="1983"/>
              <a:chExt cx="773" cy="607"/>
            </a:xfrm>
          </p:grpSpPr>
          <p:sp>
            <p:nvSpPr>
              <p:cNvPr id="50309" name="Line 133">
                <a:extLst>
                  <a:ext uri="{FF2B5EF4-FFF2-40B4-BE49-F238E27FC236}">
                    <a16:creationId xmlns:a16="http://schemas.microsoft.com/office/drawing/2014/main" id="{1A38DA71-61E5-4EA6-815D-CCB1417A4991}"/>
                  </a:ext>
                </a:extLst>
              </p:cNvPr>
              <p:cNvSpPr>
                <a:spLocks noChangeShapeType="1"/>
              </p:cNvSpPr>
              <p:nvPr/>
            </p:nvSpPr>
            <p:spPr bwMode="auto">
              <a:xfrm flipH="1">
                <a:off x="1094" y="1983"/>
                <a:ext cx="704" cy="553"/>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10" name="Freeform 134">
                <a:extLst>
                  <a:ext uri="{FF2B5EF4-FFF2-40B4-BE49-F238E27FC236}">
                    <a16:creationId xmlns:a16="http://schemas.microsoft.com/office/drawing/2014/main" id="{7DAEF6A0-F672-4478-BC1F-5538AFEB87AF}"/>
                  </a:ext>
                </a:extLst>
              </p:cNvPr>
              <p:cNvSpPr>
                <a:spLocks noChangeArrowheads="1"/>
              </p:cNvSpPr>
              <p:nvPr/>
            </p:nvSpPr>
            <p:spPr bwMode="auto">
              <a:xfrm>
                <a:off x="1024" y="2482"/>
                <a:ext cx="144" cy="108"/>
              </a:xfrm>
              <a:custGeom>
                <a:avLst/>
                <a:gdLst>
                  <a:gd name="T0" fmla="*/ 54 w 130"/>
                  <a:gd name="T1" fmla="*/ 0 h 109"/>
                  <a:gd name="T2" fmla="*/ 0 w 130"/>
                  <a:gd name="T3" fmla="*/ 109 h 109"/>
                  <a:gd name="T4" fmla="*/ 130 w 130"/>
                  <a:gd name="T5" fmla="*/ 87 h 109"/>
                  <a:gd name="T6" fmla="*/ 54 w 130"/>
                  <a:gd name="T7" fmla="*/ 0 h 109"/>
                </a:gdLst>
                <a:ahLst/>
                <a:cxnLst>
                  <a:cxn ang="0">
                    <a:pos x="T0" y="T1"/>
                  </a:cxn>
                  <a:cxn ang="0">
                    <a:pos x="T2" y="T3"/>
                  </a:cxn>
                  <a:cxn ang="0">
                    <a:pos x="T4" y="T5"/>
                  </a:cxn>
                  <a:cxn ang="0">
                    <a:pos x="T6" y="T7"/>
                  </a:cxn>
                </a:cxnLst>
                <a:rect l="0" t="0" r="r" b="b"/>
                <a:pathLst>
                  <a:path w="130" h="109">
                    <a:moveTo>
                      <a:pt x="54" y="0"/>
                    </a:moveTo>
                    <a:lnTo>
                      <a:pt x="0" y="109"/>
                    </a:lnTo>
                    <a:lnTo>
                      <a:pt x="130" y="87"/>
                    </a:lnTo>
                    <a:lnTo>
                      <a:pt x="54"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11" name="Group 135">
              <a:extLst>
                <a:ext uri="{FF2B5EF4-FFF2-40B4-BE49-F238E27FC236}">
                  <a16:creationId xmlns:a16="http://schemas.microsoft.com/office/drawing/2014/main" id="{B4588389-A7DF-4C8F-AA35-B1BAC465B04E}"/>
                </a:ext>
              </a:extLst>
            </p:cNvPr>
            <p:cNvGrpSpPr>
              <a:grpSpLocks/>
            </p:cNvGrpSpPr>
            <p:nvPr/>
          </p:nvGrpSpPr>
          <p:grpSpPr bwMode="auto">
            <a:xfrm>
              <a:off x="1507" y="1983"/>
              <a:ext cx="290" cy="694"/>
              <a:chOff x="1507" y="1983"/>
              <a:chExt cx="290" cy="694"/>
            </a:xfrm>
          </p:grpSpPr>
          <p:sp>
            <p:nvSpPr>
              <p:cNvPr id="50312" name="Line 136">
                <a:extLst>
                  <a:ext uri="{FF2B5EF4-FFF2-40B4-BE49-F238E27FC236}">
                    <a16:creationId xmlns:a16="http://schemas.microsoft.com/office/drawing/2014/main" id="{D0295ED5-933C-41C7-BC5C-58E99C7DFF72}"/>
                  </a:ext>
                </a:extLst>
              </p:cNvPr>
              <p:cNvSpPr>
                <a:spLocks noChangeShapeType="1"/>
              </p:cNvSpPr>
              <p:nvPr/>
            </p:nvSpPr>
            <p:spPr bwMode="auto">
              <a:xfrm flipH="1">
                <a:off x="1553" y="1983"/>
                <a:ext cx="245" cy="618"/>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13" name="Freeform 137">
                <a:extLst>
                  <a:ext uri="{FF2B5EF4-FFF2-40B4-BE49-F238E27FC236}">
                    <a16:creationId xmlns:a16="http://schemas.microsoft.com/office/drawing/2014/main" id="{6D7D14DF-7874-4248-89A1-75A1636293A2}"/>
                  </a:ext>
                </a:extLst>
              </p:cNvPr>
              <p:cNvSpPr>
                <a:spLocks noChangeArrowheads="1"/>
              </p:cNvSpPr>
              <p:nvPr/>
            </p:nvSpPr>
            <p:spPr bwMode="auto">
              <a:xfrm>
                <a:off x="1507" y="2558"/>
                <a:ext cx="119" cy="119"/>
              </a:xfrm>
              <a:custGeom>
                <a:avLst/>
                <a:gdLst>
                  <a:gd name="T0" fmla="*/ 0 w 108"/>
                  <a:gd name="T1" fmla="*/ 0 h 120"/>
                  <a:gd name="T2" fmla="*/ 0 w 108"/>
                  <a:gd name="T3" fmla="*/ 120 h 120"/>
                  <a:gd name="T4" fmla="*/ 108 w 108"/>
                  <a:gd name="T5" fmla="*/ 44 h 120"/>
                  <a:gd name="T6" fmla="*/ 0 w 108"/>
                  <a:gd name="T7" fmla="*/ 0 h 120"/>
                </a:gdLst>
                <a:ahLst/>
                <a:cxnLst>
                  <a:cxn ang="0">
                    <a:pos x="T0" y="T1"/>
                  </a:cxn>
                  <a:cxn ang="0">
                    <a:pos x="T2" y="T3"/>
                  </a:cxn>
                  <a:cxn ang="0">
                    <a:pos x="T4" y="T5"/>
                  </a:cxn>
                  <a:cxn ang="0">
                    <a:pos x="T6" y="T7"/>
                  </a:cxn>
                </a:cxnLst>
                <a:rect l="0" t="0" r="r" b="b"/>
                <a:pathLst>
                  <a:path w="108" h="120">
                    <a:moveTo>
                      <a:pt x="0" y="0"/>
                    </a:moveTo>
                    <a:lnTo>
                      <a:pt x="0" y="120"/>
                    </a:lnTo>
                    <a:lnTo>
                      <a:pt x="108" y="44"/>
                    </a:lnTo>
                    <a:lnTo>
                      <a:pt x="0"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14" name="Group 138">
              <a:extLst>
                <a:ext uri="{FF2B5EF4-FFF2-40B4-BE49-F238E27FC236}">
                  <a16:creationId xmlns:a16="http://schemas.microsoft.com/office/drawing/2014/main" id="{C2476935-6670-40E4-BAAD-A82AAF038F05}"/>
                </a:ext>
              </a:extLst>
            </p:cNvPr>
            <p:cNvGrpSpPr>
              <a:grpSpLocks/>
            </p:cNvGrpSpPr>
            <p:nvPr/>
          </p:nvGrpSpPr>
          <p:grpSpPr bwMode="auto">
            <a:xfrm>
              <a:off x="1410" y="1983"/>
              <a:ext cx="387" cy="520"/>
              <a:chOff x="1410" y="1983"/>
              <a:chExt cx="387" cy="520"/>
            </a:xfrm>
          </p:grpSpPr>
          <p:sp>
            <p:nvSpPr>
              <p:cNvPr id="50315" name="Line 139">
                <a:extLst>
                  <a:ext uri="{FF2B5EF4-FFF2-40B4-BE49-F238E27FC236}">
                    <a16:creationId xmlns:a16="http://schemas.microsoft.com/office/drawing/2014/main" id="{59C53EC7-9CF3-4DB5-900F-1CC556BE96F3}"/>
                  </a:ext>
                </a:extLst>
              </p:cNvPr>
              <p:cNvSpPr>
                <a:spLocks noChangeShapeType="1"/>
              </p:cNvSpPr>
              <p:nvPr/>
            </p:nvSpPr>
            <p:spPr bwMode="auto">
              <a:xfrm flipH="1">
                <a:off x="1456" y="1983"/>
                <a:ext cx="342" cy="455"/>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16" name="Freeform 140">
                <a:extLst>
                  <a:ext uri="{FF2B5EF4-FFF2-40B4-BE49-F238E27FC236}">
                    <a16:creationId xmlns:a16="http://schemas.microsoft.com/office/drawing/2014/main" id="{3655163A-5E7A-4AAF-860B-CA9121796C2A}"/>
                  </a:ext>
                </a:extLst>
              </p:cNvPr>
              <p:cNvSpPr>
                <a:spLocks noChangeArrowheads="1"/>
              </p:cNvSpPr>
              <p:nvPr/>
            </p:nvSpPr>
            <p:spPr bwMode="auto">
              <a:xfrm>
                <a:off x="1410" y="2385"/>
                <a:ext cx="131" cy="118"/>
              </a:xfrm>
              <a:custGeom>
                <a:avLst/>
                <a:gdLst>
                  <a:gd name="T0" fmla="*/ 32 w 119"/>
                  <a:gd name="T1" fmla="*/ 0 h 119"/>
                  <a:gd name="T2" fmla="*/ 0 w 119"/>
                  <a:gd name="T3" fmla="*/ 119 h 119"/>
                  <a:gd name="T4" fmla="*/ 119 w 119"/>
                  <a:gd name="T5" fmla="*/ 65 h 119"/>
                  <a:gd name="T6" fmla="*/ 32 w 119"/>
                  <a:gd name="T7" fmla="*/ 0 h 119"/>
                </a:gdLst>
                <a:ahLst/>
                <a:cxnLst>
                  <a:cxn ang="0">
                    <a:pos x="T0" y="T1"/>
                  </a:cxn>
                  <a:cxn ang="0">
                    <a:pos x="T2" y="T3"/>
                  </a:cxn>
                  <a:cxn ang="0">
                    <a:pos x="T4" y="T5"/>
                  </a:cxn>
                  <a:cxn ang="0">
                    <a:pos x="T6" y="T7"/>
                  </a:cxn>
                </a:cxnLst>
                <a:rect l="0" t="0" r="r" b="b"/>
                <a:pathLst>
                  <a:path w="119" h="119">
                    <a:moveTo>
                      <a:pt x="32" y="0"/>
                    </a:moveTo>
                    <a:lnTo>
                      <a:pt x="0" y="119"/>
                    </a:lnTo>
                    <a:lnTo>
                      <a:pt x="119" y="65"/>
                    </a:lnTo>
                    <a:lnTo>
                      <a:pt x="32"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17" name="Group 141">
              <a:extLst>
                <a:ext uri="{FF2B5EF4-FFF2-40B4-BE49-F238E27FC236}">
                  <a16:creationId xmlns:a16="http://schemas.microsoft.com/office/drawing/2014/main" id="{E3D49FD8-B939-49A6-90CF-920D79CD5112}"/>
                </a:ext>
              </a:extLst>
            </p:cNvPr>
            <p:cNvGrpSpPr>
              <a:grpSpLocks/>
            </p:cNvGrpSpPr>
            <p:nvPr/>
          </p:nvGrpSpPr>
          <p:grpSpPr bwMode="auto">
            <a:xfrm>
              <a:off x="4337" y="2037"/>
              <a:ext cx="483" cy="531"/>
              <a:chOff x="4337" y="2037"/>
              <a:chExt cx="483" cy="531"/>
            </a:xfrm>
          </p:grpSpPr>
          <p:sp>
            <p:nvSpPr>
              <p:cNvPr id="50318" name="Line 142">
                <a:extLst>
                  <a:ext uri="{FF2B5EF4-FFF2-40B4-BE49-F238E27FC236}">
                    <a16:creationId xmlns:a16="http://schemas.microsoft.com/office/drawing/2014/main" id="{C58D52E6-E422-49A5-8309-EB62A9F42942}"/>
                  </a:ext>
                </a:extLst>
              </p:cNvPr>
              <p:cNvSpPr>
                <a:spLocks noChangeShapeType="1"/>
              </p:cNvSpPr>
              <p:nvPr/>
            </p:nvSpPr>
            <p:spPr bwMode="auto">
              <a:xfrm>
                <a:off x="4337" y="2037"/>
                <a:ext cx="435" cy="455"/>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19" name="Freeform 143">
                <a:extLst>
                  <a:ext uri="{FF2B5EF4-FFF2-40B4-BE49-F238E27FC236}">
                    <a16:creationId xmlns:a16="http://schemas.microsoft.com/office/drawing/2014/main" id="{AA2C2ABE-FCE2-4924-9C21-3E3DEB1F1C34}"/>
                  </a:ext>
                </a:extLst>
              </p:cNvPr>
              <p:cNvSpPr>
                <a:spLocks noChangeArrowheads="1"/>
              </p:cNvSpPr>
              <p:nvPr/>
            </p:nvSpPr>
            <p:spPr bwMode="auto">
              <a:xfrm>
                <a:off x="4701" y="2439"/>
                <a:ext cx="119" cy="129"/>
              </a:xfrm>
              <a:custGeom>
                <a:avLst/>
                <a:gdLst>
                  <a:gd name="T0" fmla="*/ 0 w 108"/>
                  <a:gd name="T1" fmla="*/ 65 h 130"/>
                  <a:gd name="T2" fmla="*/ 108 w 108"/>
                  <a:gd name="T3" fmla="*/ 130 h 130"/>
                  <a:gd name="T4" fmla="*/ 87 w 108"/>
                  <a:gd name="T5" fmla="*/ 0 h 130"/>
                  <a:gd name="T6" fmla="*/ 0 w 108"/>
                  <a:gd name="T7" fmla="*/ 65 h 130"/>
                </a:gdLst>
                <a:ahLst/>
                <a:cxnLst>
                  <a:cxn ang="0">
                    <a:pos x="T0" y="T1"/>
                  </a:cxn>
                  <a:cxn ang="0">
                    <a:pos x="T2" y="T3"/>
                  </a:cxn>
                  <a:cxn ang="0">
                    <a:pos x="T4" y="T5"/>
                  </a:cxn>
                  <a:cxn ang="0">
                    <a:pos x="T6" y="T7"/>
                  </a:cxn>
                </a:cxnLst>
                <a:rect l="0" t="0" r="r" b="b"/>
                <a:pathLst>
                  <a:path w="108" h="130">
                    <a:moveTo>
                      <a:pt x="0" y="65"/>
                    </a:moveTo>
                    <a:lnTo>
                      <a:pt x="108" y="130"/>
                    </a:lnTo>
                    <a:lnTo>
                      <a:pt x="87" y="0"/>
                    </a:lnTo>
                    <a:lnTo>
                      <a:pt x="0" y="65"/>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20" name="Group 144">
              <a:extLst>
                <a:ext uri="{FF2B5EF4-FFF2-40B4-BE49-F238E27FC236}">
                  <a16:creationId xmlns:a16="http://schemas.microsoft.com/office/drawing/2014/main" id="{2B61D39C-2EDD-45D6-9F5A-FE818DB7995A}"/>
                </a:ext>
              </a:extLst>
            </p:cNvPr>
            <p:cNvGrpSpPr>
              <a:grpSpLocks/>
            </p:cNvGrpSpPr>
            <p:nvPr/>
          </p:nvGrpSpPr>
          <p:grpSpPr bwMode="auto">
            <a:xfrm>
              <a:off x="4277" y="2037"/>
              <a:ext cx="131" cy="618"/>
              <a:chOff x="4277" y="2037"/>
              <a:chExt cx="131" cy="618"/>
            </a:xfrm>
          </p:grpSpPr>
          <p:sp>
            <p:nvSpPr>
              <p:cNvPr id="50321" name="Line 145">
                <a:extLst>
                  <a:ext uri="{FF2B5EF4-FFF2-40B4-BE49-F238E27FC236}">
                    <a16:creationId xmlns:a16="http://schemas.microsoft.com/office/drawing/2014/main" id="{8D28D175-6B08-4D34-82A3-127B642DB67C}"/>
                  </a:ext>
                </a:extLst>
              </p:cNvPr>
              <p:cNvSpPr>
                <a:spLocks noChangeShapeType="1"/>
              </p:cNvSpPr>
              <p:nvPr/>
            </p:nvSpPr>
            <p:spPr bwMode="auto">
              <a:xfrm>
                <a:off x="4337" y="2037"/>
                <a:ext cx="0" cy="520"/>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22" name="Freeform 146">
                <a:extLst>
                  <a:ext uri="{FF2B5EF4-FFF2-40B4-BE49-F238E27FC236}">
                    <a16:creationId xmlns:a16="http://schemas.microsoft.com/office/drawing/2014/main" id="{FCFC0546-A24B-409C-BF98-D622BB8071A8}"/>
                  </a:ext>
                </a:extLst>
              </p:cNvPr>
              <p:cNvSpPr>
                <a:spLocks noChangeArrowheads="1"/>
              </p:cNvSpPr>
              <p:nvPr/>
            </p:nvSpPr>
            <p:spPr bwMode="auto">
              <a:xfrm>
                <a:off x="4277" y="2537"/>
                <a:ext cx="131" cy="118"/>
              </a:xfrm>
              <a:custGeom>
                <a:avLst/>
                <a:gdLst>
                  <a:gd name="T0" fmla="*/ 0 w 119"/>
                  <a:gd name="T1" fmla="*/ 0 h 119"/>
                  <a:gd name="T2" fmla="*/ 54 w 119"/>
                  <a:gd name="T3" fmla="*/ 119 h 119"/>
                  <a:gd name="T4" fmla="*/ 119 w 119"/>
                  <a:gd name="T5" fmla="*/ 0 h 119"/>
                  <a:gd name="T6" fmla="*/ 0 w 119"/>
                  <a:gd name="T7" fmla="*/ 0 h 119"/>
                </a:gdLst>
                <a:ahLst/>
                <a:cxnLst>
                  <a:cxn ang="0">
                    <a:pos x="T0" y="T1"/>
                  </a:cxn>
                  <a:cxn ang="0">
                    <a:pos x="T2" y="T3"/>
                  </a:cxn>
                  <a:cxn ang="0">
                    <a:pos x="T4" y="T5"/>
                  </a:cxn>
                  <a:cxn ang="0">
                    <a:pos x="T6" y="T7"/>
                  </a:cxn>
                </a:cxnLst>
                <a:rect l="0" t="0" r="r" b="b"/>
                <a:pathLst>
                  <a:path w="119" h="119">
                    <a:moveTo>
                      <a:pt x="0" y="0"/>
                    </a:moveTo>
                    <a:lnTo>
                      <a:pt x="54" y="119"/>
                    </a:lnTo>
                    <a:lnTo>
                      <a:pt x="119" y="0"/>
                    </a:lnTo>
                    <a:lnTo>
                      <a:pt x="0"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23" name="Group 147">
              <a:extLst>
                <a:ext uri="{FF2B5EF4-FFF2-40B4-BE49-F238E27FC236}">
                  <a16:creationId xmlns:a16="http://schemas.microsoft.com/office/drawing/2014/main" id="{28F8F01B-240F-4145-9252-7117E115A771}"/>
                </a:ext>
              </a:extLst>
            </p:cNvPr>
            <p:cNvGrpSpPr>
              <a:grpSpLocks/>
            </p:cNvGrpSpPr>
            <p:nvPr/>
          </p:nvGrpSpPr>
          <p:grpSpPr bwMode="auto">
            <a:xfrm>
              <a:off x="4337" y="2037"/>
              <a:ext cx="205" cy="444"/>
              <a:chOff x="4337" y="2037"/>
              <a:chExt cx="205" cy="444"/>
            </a:xfrm>
          </p:grpSpPr>
          <p:sp>
            <p:nvSpPr>
              <p:cNvPr id="50324" name="Line 148">
                <a:extLst>
                  <a:ext uri="{FF2B5EF4-FFF2-40B4-BE49-F238E27FC236}">
                    <a16:creationId xmlns:a16="http://schemas.microsoft.com/office/drawing/2014/main" id="{F720A4E4-690B-4042-B6F6-44FF9E1E1E94}"/>
                  </a:ext>
                </a:extLst>
              </p:cNvPr>
              <p:cNvSpPr>
                <a:spLocks noChangeShapeType="1"/>
              </p:cNvSpPr>
              <p:nvPr/>
            </p:nvSpPr>
            <p:spPr bwMode="auto">
              <a:xfrm>
                <a:off x="4337" y="2037"/>
                <a:ext cx="144" cy="357"/>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25" name="Freeform 149">
                <a:extLst>
                  <a:ext uri="{FF2B5EF4-FFF2-40B4-BE49-F238E27FC236}">
                    <a16:creationId xmlns:a16="http://schemas.microsoft.com/office/drawing/2014/main" id="{730C6458-3A83-447E-8B31-20DDD043894F}"/>
                  </a:ext>
                </a:extLst>
              </p:cNvPr>
              <p:cNvSpPr>
                <a:spLocks noChangeArrowheads="1"/>
              </p:cNvSpPr>
              <p:nvPr/>
            </p:nvSpPr>
            <p:spPr bwMode="auto">
              <a:xfrm>
                <a:off x="4422" y="2352"/>
                <a:ext cx="120" cy="129"/>
              </a:xfrm>
              <a:custGeom>
                <a:avLst/>
                <a:gdLst>
                  <a:gd name="T0" fmla="*/ 0 w 109"/>
                  <a:gd name="T1" fmla="*/ 43 h 130"/>
                  <a:gd name="T2" fmla="*/ 98 w 109"/>
                  <a:gd name="T3" fmla="*/ 130 h 130"/>
                  <a:gd name="T4" fmla="*/ 109 w 109"/>
                  <a:gd name="T5" fmla="*/ 0 h 130"/>
                  <a:gd name="T6" fmla="*/ 0 w 109"/>
                  <a:gd name="T7" fmla="*/ 43 h 130"/>
                </a:gdLst>
                <a:ahLst/>
                <a:cxnLst>
                  <a:cxn ang="0">
                    <a:pos x="T0" y="T1"/>
                  </a:cxn>
                  <a:cxn ang="0">
                    <a:pos x="T2" y="T3"/>
                  </a:cxn>
                  <a:cxn ang="0">
                    <a:pos x="T4" y="T5"/>
                  </a:cxn>
                  <a:cxn ang="0">
                    <a:pos x="T6" y="T7"/>
                  </a:cxn>
                </a:cxnLst>
                <a:rect l="0" t="0" r="r" b="b"/>
                <a:pathLst>
                  <a:path w="109" h="130">
                    <a:moveTo>
                      <a:pt x="0" y="43"/>
                    </a:moveTo>
                    <a:lnTo>
                      <a:pt x="98" y="130"/>
                    </a:lnTo>
                    <a:lnTo>
                      <a:pt x="109" y="0"/>
                    </a:lnTo>
                    <a:lnTo>
                      <a:pt x="0" y="43"/>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sp>
          <p:nvSpPr>
            <p:cNvPr id="50326" name="Rectangle 150">
              <a:extLst>
                <a:ext uri="{FF2B5EF4-FFF2-40B4-BE49-F238E27FC236}">
                  <a16:creationId xmlns:a16="http://schemas.microsoft.com/office/drawing/2014/main" id="{BE5E8AD3-D9D4-4A04-8077-167F34F5DA9E}"/>
                </a:ext>
              </a:extLst>
            </p:cNvPr>
            <p:cNvSpPr>
              <a:spLocks noChangeArrowheads="1"/>
            </p:cNvSpPr>
            <p:nvPr/>
          </p:nvSpPr>
          <p:spPr bwMode="auto">
            <a:xfrm>
              <a:off x="2318" y="3079"/>
              <a:ext cx="1184"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0327" name="Rectangle 151">
              <a:extLst>
                <a:ext uri="{FF2B5EF4-FFF2-40B4-BE49-F238E27FC236}">
                  <a16:creationId xmlns:a16="http://schemas.microsoft.com/office/drawing/2014/main" id="{A55D41CD-A73C-46F4-B8E5-705BCFF582C9}"/>
                </a:ext>
              </a:extLst>
            </p:cNvPr>
            <p:cNvSpPr>
              <a:spLocks noChangeArrowheads="1"/>
            </p:cNvSpPr>
            <p:nvPr/>
          </p:nvSpPr>
          <p:spPr bwMode="auto">
            <a:xfrm>
              <a:off x="2221" y="3067"/>
              <a:ext cx="1465"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pt-BR" altLang="pt-BR" sz="1600" b="1">
                  <a:solidFill>
                    <a:srgbClr val="FF0000"/>
                  </a:solidFill>
                  <a:latin typeface="Arial" panose="020B0604020202020204" pitchFamily="34" charset="0"/>
                </a:rPr>
                <a:t>Níveis de Capacidade</a:t>
              </a:r>
            </a:p>
          </p:txBody>
        </p:sp>
        <p:grpSp>
          <p:nvGrpSpPr>
            <p:cNvPr id="50328" name="Group 152">
              <a:extLst>
                <a:ext uri="{FF2B5EF4-FFF2-40B4-BE49-F238E27FC236}">
                  <a16:creationId xmlns:a16="http://schemas.microsoft.com/office/drawing/2014/main" id="{5B462A44-00E8-4EBE-B7AC-347651977738}"/>
                </a:ext>
              </a:extLst>
            </p:cNvPr>
            <p:cNvGrpSpPr>
              <a:grpSpLocks/>
            </p:cNvGrpSpPr>
            <p:nvPr/>
          </p:nvGrpSpPr>
          <p:grpSpPr bwMode="auto">
            <a:xfrm>
              <a:off x="3564" y="2830"/>
              <a:ext cx="580" cy="336"/>
              <a:chOff x="3564" y="2830"/>
              <a:chExt cx="580" cy="336"/>
            </a:xfrm>
          </p:grpSpPr>
          <p:sp>
            <p:nvSpPr>
              <p:cNvPr id="50329" name="Line 153">
                <a:extLst>
                  <a:ext uri="{FF2B5EF4-FFF2-40B4-BE49-F238E27FC236}">
                    <a16:creationId xmlns:a16="http://schemas.microsoft.com/office/drawing/2014/main" id="{63351224-A8DB-4820-919D-FA5FA2E6D5AF}"/>
                  </a:ext>
                </a:extLst>
              </p:cNvPr>
              <p:cNvSpPr>
                <a:spLocks noChangeShapeType="1"/>
              </p:cNvSpPr>
              <p:nvPr/>
            </p:nvSpPr>
            <p:spPr bwMode="auto">
              <a:xfrm flipV="1">
                <a:off x="3564" y="2860"/>
                <a:ext cx="506" cy="307"/>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30" name="Freeform 154">
                <a:extLst>
                  <a:ext uri="{FF2B5EF4-FFF2-40B4-BE49-F238E27FC236}">
                    <a16:creationId xmlns:a16="http://schemas.microsoft.com/office/drawing/2014/main" id="{2DAACA8C-E614-4E6E-828A-65627115D062}"/>
                  </a:ext>
                </a:extLst>
              </p:cNvPr>
              <p:cNvSpPr>
                <a:spLocks noChangeArrowheads="1"/>
              </p:cNvSpPr>
              <p:nvPr/>
            </p:nvSpPr>
            <p:spPr bwMode="auto">
              <a:xfrm>
                <a:off x="4011" y="2830"/>
                <a:ext cx="133" cy="107"/>
              </a:xfrm>
              <a:custGeom>
                <a:avLst/>
                <a:gdLst>
                  <a:gd name="T0" fmla="*/ 65 w 120"/>
                  <a:gd name="T1" fmla="*/ 108 h 108"/>
                  <a:gd name="T2" fmla="*/ 120 w 120"/>
                  <a:gd name="T3" fmla="*/ 0 h 108"/>
                  <a:gd name="T4" fmla="*/ 0 w 120"/>
                  <a:gd name="T5" fmla="*/ 21 h 108"/>
                  <a:gd name="T6" fmla="*/ 65 w 120"/>
                  <a:gd name="T7" fmla="*/ 108 h 108"/>
                </a:gdLst>
                <a:ahLst/>
                <a:cxnLst>
                  <a:cxn ang="0">
                    <a:pos x="T0" y="T1"/>
                  </a:cxn>
                  <a:cxn ang="0">
                    <a:pos x="T2" y="T3"/>
                  </a:cxn>
                  <a:cxn ang="0">
                    <a:pos x="T4" y="T5"/>
                  </a:cxn>
                  <a:cxn ang="0">
                    <a:pos x="T6" y="T7"/>
                  </a:cxn>
                </a:cxnLst>
                <a:rect l="0" t="0" r="r" b="b"/>
                <a:pathLst>
                  <a:path w="120" h="108">
                    <a:moveTo>
                      <a:pt x="65" y="108"/>
                    </a:moveTo>
                    <a:lnTo>
                      <a:pt x="120" y="0"/>
                    </a:lnTo>
                    <a:lnTo>
                      <a:pt x="0" y="21"/>
                    </a:lnTo>
                    <a:lnTo>
                      <a:pt x="65" y="108"/>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31" name="Group 155">
              <a:extLst>
                <a:ext uri="{FF2B5EF4-FFF2-40B4-BE49-F238E27FC236}">
                  <a16:creationId xmlns:a16="http://schemas.microsoft.com/office/drawing/2014/main" id="{039BE748-6EFD-448F-AFA8-6E2F79AEC71F}"/>
                </a:ext>
              </a:extLst>
            </p:cNvPr>
            <p:cNvGrpSpPr>
              <a:grpSpLocks/>
            </p:cNvGrpSpPr>
            <p:nvPr/>
          </p:nvGrpSpPr>
          <p:grpSpPr bwMode="auto">
            <a:xfrm>
              <a:off x="3564" y="3166"/>
              <a:ext cx="675" cy="357"/>
              <a:chOff x="3564" y="3166"/>
              <a:chExt cx="675" cy="357"/>
            </a:xfrm>
          </p:grpSpPr>
          <p:sp>
            <p:nvSpPr>
              <p:cNvPr id="50332" name="Line 156">
                <a:extLst>
                  <a:ext uri="{FF2B5EF4-FFF2-40B4-BE49-F238E27FC236}">
                    <a16:creationId xmlns:a16="http://schemas.microsoft.com/office/drawing/2014/main" id="{F4FEE667-22BD-4A42-84C2-90299E2B5A8A}"/>
                  </a:ext>
                </a:extLst>
              </p:cNvPr>
              <p:cNvSpPr>
                <a:spLocks noChangeShapeType="1"/>
              </p:cNvSpPr>
              <p:nvPr/>
            </p:nvSpPr>
            <p:spPr bwMode="auto">
              <a:xfrm>
                <a:off x="3564" y="3166"/>
                <a:ext cx="591" cy="314"/>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33" name="Freeform 157">
                <a:extLst>
                  <a:ext uri="{FF2B5EF4-FFF2-40B4-BE49-F238E27FC236}">
                    <a16:creationId xmlns:a16="http://schemas.microsoft.com/office/drawing/2014/main" id="{74EEDEE1-B10B-43F1-BEFB-51179023697F}"/>
                  </a:ext>
                </a:extLst>
              </p:cNvPr>
              <p:cNvSpPr>
                <a:spLocks noChangeArrowheads="1"/>
              </p:cNvSpPr>
              <p:nvPr/>
            </p:nvSpPr>
            <p:spPr bwMode="auto">
              <a:xfrm>
                <a:off x="4108" y="3416"/>
                <a:ext cx="131" cy="107"/>
              </a:xfrm>
              <a:custGeom>
                <a:avLst/>
                <a:gdLst>
                  <a:gd name="T0" fmla="*/ 0 w 119"/>
                  <a:gd name="T1" fmla="*/ 97 h 108"/>
                  <a:gd name="T2" fmla="*/ 119 w 119"/>
                  <a:gd name="T3" fmla="*/ 108 h 108"/>
                  <a:gd name="T4" fmla="*/ 54 w 119"/>
                  <a:gd name="T5" fmla="*/ 0 h 108"/>
                  <a:gd name="T6" fmla="*/ 0 w 119"/>
                  <a:gd name="T7" fmla="*/ 97 h 108"/>
                </a:gdLst>
                <a:ahLst/>
                <a:cxnLst>
                  <a:cxn ang="0">
                    <a:pos x="T0" y="T1"/>
                  </a:cxn>
                  <a:cxn ang="0">
                    <a:pos x="T2" y="T3"/>
                  </a:cxn>
                  <a:cxn ang="0">
                    <a:pos x="T4" y="T5"/>
                  </a:cxn>
                  <a:cxn ang="0">
                    <a:pos x="T6" y="T7"/>
                  </a:cxn>
                </a:cxnLst>
                <a:rect l="0" t="0" r="r" b="b"/>
                <a:pathLst>
                  <a:path w="119" h="108">
                    <a:moveTo>
                      <a:pt x="0" y="97"/>
                    </a:moveTo>
                    <a:lnTo>
                      <a:pt x="119" y="108"/>
                    </a:lnTo>
                    <a:lnTo>
                      <a:pt x="54" y="0"/>
                    </a:lnTo>
                    <a:lnTo>
                      <a:pt x="0" y="97"/>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34" name="Group 158">
              <a:extLst>
                <a:ext uri="{FF2B5EF4-FFF2-40B4-BE49-F238E27FC236}">
                  <a16:creationId xmlns:a16="http://schemas.microsoft.com/office/drawing/2014/main" id="{89EF7937-452A-4F1B-9F29-32656AEFD9B9}"/>
                </a:ext>
              </a:extLst>
            </p:cNvPr>
            <p:cNvGrpSpPr>
              <a:grpSpLocks/>
            </p:cNvGrpSpPr>
            <p:nvPr/>
          </p:nvGrpSpPr>
          <p:grpSpPr bwMode="auto">
            <a:xfrm>
              <a:off x="3564" y="3166"/>
              <a:ext cx="675" cy="205"/>
              <a:chOff x="3564" y="3166"/>
              <a:chExt cx="675" cy="205"/>
            </a:xfrm>
          </p:grpSpPr>
          <p:sp>
            <p:nvSpPr>
              <p:cNvPr id="50335" name="Line 159">
                <a:extLst>
                  <a:ext uri="{FF2B5EF4-FFF2-40B4-BE49-F238E27FC236}">
                    <a16:creationId xmlns:a16="http://schemas.microsoft.com/office/drawing/2014/main" id="{CD4AD709-3D34-42D6-906F-9F709E3C3412}"/>
                  </a:ext>
                </a:extLst>
              </p:cNvPr>
              <p:cNvSpPr>
                <a:spLocks noChangeShapeType="1"/>
              </p:cNvSpPr>
              <p:nvPr/>
            </p:nvSpPr>
            <p:spPr bwMode="auto">
              <a:xfrm>
                <a:off x="3564" y="3166"/>
                <a:ext cx="579" cy="140"/>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36" name="Freeform 160">
                <a:extLst>
                  <a:ext uri="{FF2B5EF4-FFF2-40B4-BE49-F238E27FC236}">
                    <a16:creationId xmlns:a16="http://schemas.microsoft.com/office/drawing/2014/main" id="{4BF83F65-117F-478C-9A7B-3A0461AA3676}"/>
                  </a:ext>
                </a:extLst>
              </p:cNvPr>
              <p:cNvSpPr>
                <a:spLocks noChangeArrowheads="1"/>
              </p:cNvSpPr>
              <p:nvPr/>
            </p:nvSpPr>
            <p:spPr bwMode="auto">
              <a:xfrm>
                <a:off x="4108" y="3253"/>
                <a:ext cx="131" cy="118"/>
              </a:xfrm>
              <a:custGeom>
                <a:avLst/>
                <a:gdLst>
                  <a:gd name="T0" fmla="*/ 0 w 119"/>
                  <a:gd name="T1" fmla="*/ 119 h 119"/>
                  <a:gd name="T2" fmla="*/ 119 w 119"/>
                  <a:gd name="T3" fmla="*/ 98 h 119"/>
                  <a:gd name="T4" fmla="*/ 33 w 119"/>
                  <a:gd name="T5" fmla="*/ 0 h 119"/>
                  <a:gd name="T6" fmla="*/ 0 w 119"/>
                  <a:gd name="T7" fmla="*/ 119 h 119"/>
                </a:gdLst>
                <a:ahLst/>
                <a:cxnLst>
                  <a:cxn ang="0">
                    <a:pos x="T0" y="T1"/>
                  </a:cxn>
                  <a:cxn ang="0">
                    <a:pos x="T2" y="T3"/>
                  </a:cxn>
                  <a:cxn ang="0">
                    <a:pos x="T4" y="T5"/>
                  </a:cxn>
                  <a:cxn ang="0">
                    <a:pos x="T6" y="T7"/>
                  </a:cxn>
                </a:cxnLst>
                <a:rect l="0" t="0" r="r" b="b"/>
                <a:pathLst>
                  <a:path w="119" h="119">
                    <a:moveTo>
                      <a:pt x="0" y="119"/>
                    </a:moveTo>
                    <a:lnTo>
                      <a:pt x="119" y="98"/>
                    </a:lnTo>
                    <a:lnTo>
                      <a:pt x="33" y="0"/>
                    </a:lnTo>
                    <a:lnTo>
                      <a:pt x="0" y="119"/>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37" name="Group 161">
              <a:extLst>
                <a:ext uri="{FF2B5EF4-FFF2-40B4-BE49-F238E27FC236}">
                  <a16:creationId xmlns:a16="http://schemas.microsoft.com/office/drawing/2014/main" id="{CB227726-D8C9-4E2D-A108-E0573A48915A}"/>
                </a:ext>
              </a:extLst>
            </p:cNvPr>
            <p:cNvGrpSpPr>
              <a:grpSpLocks/>
            </p:cNvGrpSpPr>
            <p:nvPr/>
          </p:nvGrpSpPr>
          <p:grpSpPr bwMode="auto">
            <a:xfrm>
              <a:off x="3564" y="3112"/>
              <a:ext cx="579" cy="118"/>
              <a:chOff x="3564" y="3112"/>
              <a:chExt cx="579" cy="118"/>
            </a:xfrm>
          </p:grpSpPr>
          <p:sp>
            <p:nvSpPr>
              <p:cNvPr id="50338" name="Line 162">
                <a:extLst>
                  <a:ext uri="{FF2B5EF4-FFF2-40B4-BE49-F238E27FC236}">
                    <a16:creationId xmlns:a16="http://schemas.microsoft.com/office/drawing/2014/main" id="{5E408A3D-2B2D-4246-94C0-EBC104F09CEB}"/>
                  </a:ext>
                </a:extLst>
              </p:cNvPr>
              <p:cNvSpPr>
                <a:spLocks noChangeShapeType="1"/>
              </p:cNvSpPr>
              <p:nvPr/>
            </p:nvSpPr>
            <p:spPr bwMode="auto">
              <a:xfrm>
                <a:off x="3564" y="3166"/>
                <a:ext cx="483" cy="0"/>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39" name="Freeform 163">
                <a:extLst>
                  <a:ext uri="{FF2B5EF4-FFF2-40B4-BE49-F238E27FC236}">
                    <a16:creationId xmlns:a16="http://schemas.microsoft.com/office/drawing/2014/main" id="{414C22B1-CAD6-492D-9337-183119C4D336}"/>
                  </a:ext>
                </a:extLst>
              </p:cNvPr>
              <p:cNvSpPr>
                <a:spLocks noChangeArrowheads="1"/>
              </p:cNvSpPr>
              <p:nvPr/>
            </p:nvSpPr>
            <p:spPr bwMode="auto">
              <a:xfrm>
                <a:off x="4023" y="3112"/>
                <a:ext cx="120" cy="118"/>
              </a:xfrm>
              <a:custGeom>
                <a:avLst/>
                <a:gdLst>
                  <a:gd name="T0" fmla="*/ 0 w 109"/>
                  <a:gd name="T1" fmla="*/ 119 h 119"/>
                  <a:gd name="T2" fmla="*/ 109 w 109"/>
                  <a:gd name="T3" fmla="*/ 65 h 119"/>
                  <a:gd name="T4" fmla="*/ 0 w 109"/>
                  <a:gd name="T5" fmla="*/ 0 h 119"/>
                  <a:gd name="T6" fmla="*/ 0 w 109"/>
                  <a:gd name="T7" fmla="*/ 119 h 119"/>
                </a:gdLst>
                <a:ahLst/>
                <a:cxnLst>
                  <a:cxn ang="0">
                    <a:pos x="T0" y="T1"/>
                  </a:cxn>
                  <a:cxn ang="0">
                    <a:pos x="T2" y="T3"/>
                  </a:cxn>
                  <a:cxn ang="0">
                    <a:pos x="T4" y="T5"/>
                  </a:cxn>
                  <a:cxn ang="0">
                    <a:pos x="T6" y="T7"/>
                  </a:cxn>
                </a:cxnLst>
                <a:rect l="0" t="0" r="r" b="b"/>
                <a:pathLst>
                  <a:path w="109" h="119">
                    <a:moveTo>
                      <a:pt x="0" y="119"/>
                    </a:moveTo>
                    <a:lnTo>
                      <a:pt x="109" y="65"/>
                    </a:lnTo>
                    <a:lnTo>
                      <a:pt x="0" y="0"/>
                    </a:lnTo>
                    <a:lnTo>
                      <a:pt x="0" y="119"/>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40" name="Group 164">
              <a:extLst>
                <a:ext uri="{FF2B5EF4-FFF2-40B4-BE49-F238E27FC236}">
                  <a16:creationId xmlns:a16="http://schemas.microsoft.com/office/drawing/2014/main" id="{EEC896A5-3E04-4B82-8ADF-CDDD20A9AB26}"/>
                </a:ext>
              </a:extLst>
            </p:cNvPr>
            <p:cNvGrpSpPr>
              <a:grpSpLocks/>
            </p:cNvGrpSpPr>
            <p:nvPr/>
          </p:nvGrpSpPr>
          <p:grpSpPr bwMode="auto">
            <a:xfrm>
              <a:off x="3564" y="2982"/>
              <a:ext cx="580" cy="184"/>
              <a:chOff x="3564" y="2982"/>
              <a:chExt cx="580" cy="184"/>
            </a:xfrm>
          </p:grpSpPr>
          <p:sp>
            <p:nvSpPr>
              <p:cNvPr id="50341" name="Line 165">
                <a:extLst>
                  <a:ext uri="{FF2B5EF4-FFF2-40B4-BE49-F238E27FC236}">
                    <a16:creationId xmlns:a16="http://schemas.microsoft.com/office/drawing/2014/main" id="{FE7E5A3F-9B7B-4AC1-A7CF-0AB376AAC1F6}"/>
                  </a:ext>
                </a:extLst>
              </p:cNvPr>
              <p:cNvSpPr>
                <a:spLocks noChangeShapeType="1"/>
              </p:cNvSpPr>
              <p:nvPr/>
            </p:nvSpPr>
            <p:spPr bwMode="auto">
              <a:xfrm flipV="1">
                <a:off x="3564" y="3023"/>
                <a:ext cx="495" cy="144"/>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42" name="Freeform 166">
                <a:extLst>
                  <a:ext uri="{FF2B5EF4-FFF2-40B4-BE49-F238E27FC236}">
                    <a16:creationId xmlns:a16="http://schemas.microsoft.com/office/drawing/2014/main" id="{BD13C85F-8386-44F7-8FF8-FE7E0FB5621E}"/>
                  </a:ext>
                </a:extLst>
              </p:cNvPr>
              <p:cNvSpPr>
                <a:spLocks noChangeArrowheads="1"/>
              </p:cNvSpPr>
              <p:nvPr/>
            </p:nvSpPr>
            <p:spPr bwMode="auto">
              <a:xfrm>
                <a:off x="4011" y="2982"/>
                <a:ext cx="133" cy="107"/>
              </a:xfrm>
              <a:custGeom>
                <a:avLst/>
                <a:gdLst>
                  <a:gd name="T0" fmla="*/ 33 w 120"/>
                  <a:gd name="T1" fmla="*/ 108 h 108"/>
                  <a:gd name="T2" fmla="*/ 120 w 120"/>
                  <a:gd name="T3" fmla="*/ 21 h 108"/>
                  <a:gd name="T4" fmla="*/ 0 w 120"/>
                  <a:gd name="T5" fmla="*/ 0 h 108"/>
                  <a:gd name="T6" fmla="*/ 33 w 120"/>
                  <a:gd name="T7" fmla="*/ 108 h 108"/>
                </a:gdLst>
                <a:ahLst/>
                <a:cxnLst>
                  <a:cxn ang="0">
                    <a:pos x="T0" y="T1"/>
                  </a:cxn>
                  <a:cxn ang="0">
                    <a:pos x="T2" y="T3"/>
                  </a:cxn>
                  <a:cxn ang="0">
                    <a:pos x="T4" y="T5"/>
                  </a:cxn>
                  <a:cxn ang="0">
                    <a:pos x="T6" y="T7"/>
                  </a:cxn>
                </a:cxnLst>
                <a:rect l="0" t="0" r="r" b="b"/>
                <a:pathLst>
                  <a:path w="120" h="108">
                    <a:moveTo>
                      <a:pt x="33" y="108"/>
                    </a:moveTo>
                    <a:lnTo>
                      <a:pt x="120" y="21"/>
                    </a:lnTo>
                    <a:lnTo>
                      <a:pt x="0" y="0"/>
                    </a:lnTo>
                    <a:lnTo>
                      <a:pt x="33" y="108"/>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43" name="Group 167">
              <a:extLst>
                <a:ext uri="{FF2B5EF4-FFF2-40B4-BE49-F238E27FC236}">
                  <a16:creationId xmlns:a16="http://schemas.microsoft.com/office/drawing/2014/main" id="{8079426A-E118-4C8B-8426-7467BDEDF6E1}"/>
                </a:ext>
              </a:extLst>
            </p:cNvPr>
            <p:cNvGrpSpPr>
              <a:grpSpLocks/>
            </p:cNvGrpSpPr>
            <p:nvPr/>
          </p:nvGrpSpPr>
          <p:grpSpPr bwMode="auto">
            <a:xfrm>
              <a:off x="1822" y="3112"/>
              <a:ext cx="386" cy="118"/>
              <a:chOff x="1822" y="3112"/>
              <a:chExt cx="386" cy="118"/>
            </a:xfrm>
          </p:grpSpPr>
          <p:sp>
            <p:nvSpPr>
              <p:cNvPr id="50344" name="Line 168">
                <a:extLst>
                  <a:ext uri="{FF2B5EF4-FFF2-40B4-BE49-F238E27FC236}">
                    <a16:creationId xmlns:a16="http://schemas.microsoft.com/office/drawing/2014/main" id="{0E261068-5655-4C6E-BD78-34360C2F4FD8}"/>
                  </a:ext>
                </a:extLst>
              </p:cNvPr>
              <p:cNvSpPr>
                <a:spLocks noChangeShapeType="1"/>
              </p:cNvSpPr>
              <p:nvPr/>
            </p:nvSpPr>
            <p:spPr bwMode="auto">
              <a:xfrm flipH="1">
                <a:off x="1916" y="3166"/>
                <a:ext cx="293" cy="0"/>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45" name="Freeform 169">
                <a:extLst>
                  <a:ext uri="{FF2B5EF4-FFF2-40B4-BE49-F238E27FC236}">
                    <a16:creationId xmlns:a16="http://schemas.microsoft.com/office/drawing/2014/main" id="{A283ADF6-54C9-4E22-BBB1-E451E31EA804}"/>
                  </a:ext>
                </a:extLst>
              </p:cNvPr>
              <p:cNvSpPr>
                <a:spLocks noChangeArrowheads="1"/>
              </p:cNvSpPr>
              <p:nvPr/>
            </p:nvSpPr>
            <p:spPr bwMode="auto">
              <a:xfrm>
                <a:off x="1822" y="3112"/>
                <a:ext cx="131" cy="118"/>
              </a:xfrm>
              <a:custGeom>
                <a:avLst/>
                <a:gdLst>
                  <a:gd name="T0" fmla="*/ 119 w 119"/>
                  <a:gd name="T1" fmla="*/ 0 h 119"/>
                  <a:gd name="T2" fmla="*/ 0 w 119"/>
                  <a:gd name="T3" fmla="*/ 65 h 119"/>
                  <a:gd name="T4" fmla="*/ 119 w 119"/>
                  <a:gd name="T5" fmla="*/ 119 h 119"/>
                  <a:gd name="T6" fmla="*/ 119 w 119"/>
                  <a:gd name="T7" fmla="*/ 0 h 119"/>
                </a:gdLst>
                <a:ahLst/>
                <a:cxnLst>
                  <a:cxn ang="0">
                    <a:pos x="T0" y="T1"/>
                  </a:cxn>
                  <a:cxn ang="0">
                    <a:pos x="T2" y="T3"/>
                  </a:cxn>
                  <a:cxn ang="0">
                    <a:pos x="T4" y="T5"/>
                  </a:cxn>
                  <a:cxn ang="0">
                    <a:pos x="T6" y="T7"/>
                  </a:cxn>
                </a:cxnLst>
                <a:rect l="0" t="0" r="r" b="b"/>
                <a:pathLst>
                  <a:path w="119" h="119">
                    <a:moveTo>
                      <a:pt x="119" y="0"/>
                    </a:moveTo>
                    <a:lnTo>
                      <a:pt x="0" y="65"/>
                    </a:lnTo>
                    <a:lnTo>
                      <a:pt x="119" y="119"/>
                    </a:lnTo>
                    <a:lnTo>
                      <a:pt x="119"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46" name="Group 170">
              <a:extLst>
                <a:ext uri="{FF2B5EF4-FFF2-40B4-BE49-F238E27FC236}">
                  <a16:creationId xmlns:a16="http://schemas.microsoft.com/office/drawing/2014/main" id="{BA2E4C51-40A9-41DD-8447-BB4E21DBE2B9}"/>
                </a:ext>
              </a:extLst>
            </p:cNvPr>
            <p:cNvGrpSpPr>
              <a:grpSpLocks/>
            </p:cNvGrpSpPr>
            <p:nvPr/>
          </p:nvGrpSpPr>
          <p:grpSpPr bwMode="auto">
            <a:xfrm>
              <a:off x="1725" y="2743"/>
              <a:ext cx="483" cy="423"/>
              <a:chOff x="1725" y="2743"/>
              <a:chExt cx="483" cy="423"/>
            </a:xfrm>
          </p:grpSpPr>
          <p:sp>
            <p:nvSpPr>
              <p:cNvPr id="50347" name="Line 171">
                <a:extLst>
                  <a:ext uri="{FF2B5EF4-FFF2-40B4-BE49-F238E27FC236}">
                    <a16:creationId xmlns:a16="http://schemas.microsoft.com/office/drawing/2014/main" id="{C2695420-4EF9-4F23-9065-6F59022FFF35}"/>
                  </a:ext>
                </a:extLst>
              </p:cNvPr>
              <p:cNvSpPr>
                <a:spLocks noChangeShapeType="1"/>
              </p:cNvSpPr>
              <p:nvPr/>
            </p:nvSpPr>
            <p:spPr bwMode="auto">
              <a:xfrm flipH="1" flipV="1">
                <a:off x="1783" y="2784"/>
                <a:ext cx="426" cy="383"/>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48" name="Freeform 172">
                <a:extLst>
                  <a:ext uri="{FF2B5EF4-FFF2-40B4-BE49-F238E27FC236}">
                    <a16:creationId xmlns:a16="http://schemas.microsoft.com/office/drawing/2014/main" id="{0F160893-7E2C-406D-A891-182D1D526CF4}"/>
                  </a:ext>
                </a:extLst>
              </p:cNvPr>
              <p:cNvSpPr>
                <a:spLocks noChangeArrowheads="1"/>
              </p:cNvSpPr>
              <p:nvPr/>
            </p:nvSpPr>
            <p:spPr bwMode="auto">
              <a:xfrm>
                <a:off x="1725" y="2743"/>
                <a:ext cx="144" cy="118"/>
              </a:xfrm>
              <a:custGeom>
                <a:avLst/>
                <a:gdLst>
                  <a:gd name="T0" fmla="*/ 130 w 130"/>
                  <a:gd name="T1" fmla="*/ 32 h 119"/>
                  <a:gd name="T2" fmla="*/ 0 w 130"/>
                  <a:gd name="T3" fmla="*/ 0 h 119"/>
                  <a:gd name="T4" fmla="*/ 43 w 130"/>
                  <a:gd name="T5" fmla="*/ 119 h 119"/>
                  <a:gd name="T6" fmla="*/ 130 w 130"/>
                  <a:gd name="T7" fmla="*/ 32 h 119"/>
                </a:gdLst>
                <a:ahLst/>
                <a:cxnLst>
                  <a:cxn ang="0">
                    <a:pos x="T0" y="T1"/>
                  </a:cxn>
                  <a:cxn ang="0">
                    <a:pos x="T2" y="T3"/>
                  </a:cxn>
                  <a:cxn ang="0">
                    <a:pos x="T4" y="T5"/>
                  </a:cxn>
                  <a:cxn ang="0">
                    <a:pos x="T6" y="T7"/>
                  </a:cxn>
                </a:cxnLst>
                <a:rect l="0" t="0" r="r" b="b"/>
                <a:pathLst>
                  <a:path w="130" h="119">
                    <a:moveTo>
                      <a:pt x="130" y="32"/>
                    </a:moveTo>
                    <a:lnTo>
                      <a:pt x="0" y="0"/>
                    </a:lnTo>
                    <a:lnTo>
                      <a:pt x="43" y="119"/>
                    </a:lnTo>
                    <a:lnTo>
                      <a:pt x="130" y="32"/>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49" name="Group 173">
              <a:extLst>
                <a:ext uri="{FF2B5EF4-FFF2-40B4-BE49-F238E27FC236}">
                  <a16:creationId xmlns:a16="http://schemas.microsoft.com/office/drawing/2014/main" id="{C8F759D1-D58B-4646-A85B-925B7CA16896}"/>
                </a:ext>
              </a:extLst>
            </p:cNvPr>
            <p:cNvGrpSpPr>
              <a:grpSpLocks/>
            </p:cNvGrpSpPr>
            <p:nvPr/>
          </p:nvGrpSpPr>
          <p:grpSpPr bwMode="auto">
            <a:xfrm>
              <a:off x="1725" y="2916"/>
              <a:ext cx="483" cy="250"/>
              <a:chOff x="1725" y="2916"/>
              <a:chExt cx="483" cy="250"/>
            </a:xfrm>
          </p:grpSpPr>
          <p:sp>
            <p:nvSpPr>
              <p:cNvPr id="50350" name="Line 174">
                <a:extLst>
                  <a:ext uri="{FF2B5EF4-FFF2-40B4-BE49-F238E27FC236}">
                    <a16:creationId xmlns:a16="http://schemas.microsoft.com/office/drawing/2014/main" id="{58B17861-DB3E-4E7F-96A9-24E72A657F10}"/>
                  </a:ext>
                </a:extLst>
              </p:cNvPr>
              <p:cNvSpPr>
                <a:spLocks noChangeShapeType="1"/>
              </p:cNvSpPr>
              <p:nvPr/>
            </p:nvSpPr>
            <p:spPr bwMode="auto">
              <a:xfrm flipH="1" flipV="1">
                <a:off x="1807" y="2936"/>
                <a:ext cx="402" cy="231"/>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51" name="Freeform 175">
                <a:extLst>
                  <a:ext uri="{FF2B5EF4-FFF2-40B4-BE49-F238E27FC236}">
                    <a16:creationId xmlns:a16="http://schemas.microsoft.com/office/drawing/2014/main" id="{BCCD6E6A-ABD7-4F44-8EFA-2210C6936D72}"/>
                  </a:ext>
                </a:extLst>
              </p:cNvPr>
              <p:cNvSpPr>
                <a:spLocks noChangeArrowheads="1"/>
              </p:cNvSpPr>
              <p:nvPr/>
            </p:nvSpPr>
            <p:spPr bwMode="auto">
              <a:xfrm>
                <a:off x="1725" y="2916"/>
                <a:ext cx="144" cy="97"/>
              </a:xfrm>
              <a:custGeom>
                <a:avLst/>
                <a:gdLst>
                  <a:gd name="T0" fmla="*/ 130 w 130"/>
                  <a:gd name="T1" fmla="*/ 0 h 98"/>
                  <a:gd name="T2" fmla="*/ 0 w 130"/>
                  <a:gd name="T3" fmla="*/ 0 h 98"/>
                  <a:gd name="T4" fmla="*/ 76 w 130"/>
                  <a:gd name="T5" fmla="*/ 98 h 98"/>
                  <a:gd name="T6" fmla="*/ 130 w 130"/>
                  <a:gd name="T7" fmla="*/ 0 h 98"/>
                </a:gdLst>
                <a:ahLst/>
                <a:cxnLst>
                  <a:cxn ang="0">
                    <a:pos x="T0" y="T1"/>
                  </a:cxn>
                  <a:cxn ang="0">
                    <a:pos x="T2" y="T3"/>
                  </a:cxn>
                  <a:cxn ang="0">
                    <a:pos x="T4" y="T5"/>
                  </a:cxn>
                  <a:cxn ang="0">
                    <a:pos x="T6" y="T7"/>
                  </a:cxn>
                </a:cxnLst>
                <a:rect l="0" t="0" r="r" b="b"/>
                <a:pathLst>
                  <a:path w="130" h="98">
                    <a:moveTo>
                      <a:pt x="130" y="0"/>
                    </a:moveTo>
                    <a:lnTo>
                      <a:pt x="0" y="0"/>
                    </a:lnTo>
                    <a:lnTo>
                      <a:pt x="76" y="98"/>
                    </a:lnTo>
                    <a:lnTo>
                      <a:pt x="130"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52" name="Group 176">
              <a:extLst>
                <a:ext uri="{FF2B5EF4-FFF2-40B4-BE49-F238E27FC236}">
                  <a16:creationId xmlns:a16="http://schemas.microsoft.com/office/drawing/2014/main" id="{E90334A2-56FA-49B9-B776-48C41AC8AABE}"/>
                </a:ext>
              </a:extLst>
            </p:cNvPr>
            <p:cNvGrpSpPr>
              <a:grpSpLocks/>
            </p:cNvGrpSpPr>
            <p:nvPr/>
          </p:nvGrpSpPr>
          <p:grpSpPr bwMode="auto">
            <a:xfrm>
              <a:off x="1628" y="3166"/>
              <a:ext cx="580" cy="270"/>
              <a:chOff x="1628" y="3166"/>
              <a:chExt cx="580" cy="270"/>
            </a:xfrm>
          </p:grpSpPr>
          <p:sp>
            <p:nvSpPr>
              <p:cNvPr id="50353" name="Line 177">
                <a:extLst>
                  <a:ext uri="{FF2B5EF4-FFF2-40B4-BE49-F238E27FC236}">
                    <a16:creationId xmlns:a16="http://schemas.microsoft.com/office/drawing/2014/main" id="{EFF2B7F0-A312-45EF-9A01-6C53F8DF0F21}"/>
                  </a:ext>
                </a:extLst>
              </p:cNvPr>
              <p:cNvSpPr>
                <a:spLocks noChangeShapeType="1"/>
              </p:cNvSpPr>
              <p:nvPr/>
            </p:nvSpPr>
            <p:spPr bwMode="auto">
              <a:xfrm flipH="1">
                <a:off x="1710" y="3166"/>
                <a:ext cx="499" cy="216"/>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54" name="Freeform 178">
                <a:extLst>
                  <a:ext uri="{FF2B5EF4-FFF2-40B4-BE49-F238E27FC236}">
                    <a16:creationId xmlns:a16="http://schemas.microsoft.com/office/drawing/2014/main" id="{14D85EF0-F4E4-4B2A-A839-464DB332A1D1}"/>
                  </a:ext>
                </a:extLst>
              </p:cNvPr>
              <p:cNvSpPr>
                <a:spLocks noChangeArrowheads="1"/>
              </p:cNvSpPr>
              <p:nvPr/>
            </p:nvSpPr>
            <p:spPr bwMode="auto">
              <a:xfrm>
                <a:off x="1628" y="3329"/>
                <a:ext cx="144" cy="107"/>
              </a:xfrm>
              <a:custGeom>
                <a:avLst/>
                <a:gdLst>
                  <a:gd name="T0" fmla="*/ 87 w 130"/>
                  <a:gd name="T1" fmla="*/ 0 h 108"/>
                  <a:gd name="T2" fmla="*/ 0 w 130"/>
                  <a:gd name="T3" fmla="*/ 108 h 108"/>
                  <a:gd name="T4" fmla="*/ 130 w 130"/>
                  <a:gd name="T5" fmla="*/ 108 h 108"/>
                  <a:gd name="T6" fmla="*/ 87 w 130"/>
                  <a:gd name="T7" fmla="*/ 0 h 108"/>
                </a:gdLst>
                <a:ahLst/>
                <a:cxnLst>
                  <a:cxn ang="0">
                    <a:pos x="T0" y="T1"/>
                  </a:cxn>
                  <a:cxn ang="0">
                    <a:pos x="T2" y="T3"/>
                  </a:cxn>
                  <a:cxn ang="0">
                    <a:pos x="T4" y="T5"/>
                  </a:cxn>
                  <a:cxn ang="0">
                    <a:pos x="T6" y="T7"/>
                  </a:cxn>
                </a:cxnLst>
                <a:rect l="0" t="0" r="r" b="b"/>
                <a:pathLst>
                  <a:path w="130" h="108">
                    <a:moveTo>
                      <a:pt x="87" y="0"/>
                    </a:moveTo>
                    <a:lnTo>
                      <a:pt x="0" y="108"/>
                    </a:lnTo>
                    <a:lnTo>
                      <a:pt x="130" y="108"/>
                    </a:lnTo>
                    <a:lnTo>
                      <a:pt x="87"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nvGrpSpPr>
            <p:cNvPr id="50355" name="Group 179">
              <a:extLst>
                <a:ext uri="{FF2B5EF4-FFF2-40B4-BE49-F238E27FC236}">
                  <a16:creationId xmlns:a16="http://schemas.microsoft.com/office/drawing/2014/main" id="{50B32E7C-F452-4082-9C8E-222A5FBB0E92}"/>
                </a:ext>
              </a:extLst>
            </p:cNvPr>
            <p:cNvGrpSpPr>
              <a:grpSpLocks/>
            </p:cNvGrpSpPr>
            <p:nvPr/>
          </p:nvGrpSpPr>
          <p:grpSpPr bwMode="auto">
            <a:xfrm>
              <a:off x="1822" y="3166"/>
              <a:ext cx="386" cy="444"/>
              <a:chOff x="1822" y="3166"/>
              <a:chExt cx="386" cy="444"/>
            </a:xfrm>
          </p:grpSpPr>
          <p:sp>
            <p:nvSpPr>
              <p:cNvPr id="50356" name="Line 180">
                <a:extLst>
                  <a:ext uri="{FF2B5EF4-FFF2-40B4-BE49-F238E27FC236}">
                    <a16:creationId xmlns:a16="http://schemas.microsoft.com/office/drawing/2014/main" id="{8407D76A-2536-4A41-A840-44B8D2808536}"/>
                  </a:ext>
                </a:extLst>
              </p:cNvPr>
              <p:cNvSpPr>
                <a:spLocks noChangeShapeType="1"/>
              </p:cNvSpPr>
              <p:nvPr/>
            </p:nvSpPr>
            <p:spPr bwMode="auto">
              <a:xfrm flipH="1">
                <a:off x="1867" y="3166"/>
                <a:ext cx="342" cy="368"/>
              </a:xfrm>
              <a:prstGeom prst="line">
                <a:avLst/>
              </a:prstGeom>
              <a:noFill/>
              <a:ln w="1764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0357" name="Freeform 181">
                <a:extLst>
                  <a:ext uri="{FF2B5EF4-FFF2-40B4-BE49-F238E27FC236}">
                    <a16:creationId xmlns:a16="http://schemas.microsoft.com/office/drawing/2014/main" id="{E18FAD57-B062-4D16-809B-E826E473C37A}"/>
                  </a:ext>
                </a:extLst>
              </p:cNvPr>
              <p:cNvSpPr>
                <a:spLocks noChangeArrowheads="1"/>
              </p:cNvSpPr>
              <p:nvPr/>
            </p:nvSpPr>
            <p:spPr bwMode="auto">
              <a:xfrm>
                <a:off x="1822" y="3481"/>
                <a:ext cx="131" cy="129"/>
              </a:xfrm>
              <a:custGeom>
                <a:avLst/>
                <a:gdLst>
                  <a:gd name="T0" fmla="*/ 32 w 119"/>
                  <a:gd name="T1" fmla="*/ 0 h 130"/>
                  <a:gd name="T2" fmla="*/ 0 w 119"/>
                  <a:gd name="T3" fmla="*/ 130 h 130"/>
                  <a:gd name="T4" fmla="*/ 119 w 119"/>
                  <a:gd name="T5" fmla="*/ 65 h 130"/>
                  <a:gd name="T6" fmla="*/ 32 w 119"/>
                  <a:gd name="T7" fmla="*/ 0 h 130"/>
                </a:gdLst>
                <a:ahLst/>
                <a:cxnLst>
                  <a:cxn ang="0">
                    <a:pos x="T0" y="T1"/>
                  </a:cxn>
                  <a:cxn ang="0">
                    <a:pos x="T2" y="T3"/>
                  </a:cxn>
                  <a:cxn ang="0">
                    <a:pos x="T4" y="T5"/>
                  </a:cxn>
                  <a:cxn ang="0">
                    <a:pos x="T6" y="T7"/>
                  </a:cxn>
                </a:cxnLst>
                <a:rect l="0" t="0" r="r" b="b"/>
                <a:pathLst>
                  <a:path w="119" h="130">
                    <a:moveTo>
                      <a:pt x="32" y="0"/>
                    </a:moveTo>
                    <a:lnTo>
                      <a:pt x="0" y="130"/>
                    </a:lnTo>
                    <a:lnTo>
                      <a:pt x="119" y="65"/>
                    </a:lnTo>
                    <a:lnTo>
                      <a:pt x="32" y="0"/>
                    </a:lnTo>
                    <a:close/>
                  </a:path>
                </a:pathLst>
              </a:custGeom>
              <a:solidFill>
                <a:srgbClr val="00000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pSp>
      </p:gr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64459DAB-2EE7-4E5A-870A-E2E1E15AB4F3}"/>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Representação Contínua: Estrutura</a:t>
            </a:r>
          </a:p>
        </p:txBody>
      </p:sp>
      <p:sp>
        <p:nvSpPr>
          <p:cNvPr id="51202" name="Rectangle 2">
            <a:extLst>
              <a:ext uri="{FF2B5EF4-FFF2-40B4-BE49-F238E27FC236}">
                <a16:creationId xmlns:a16="http://schemas.microsoft.com/office/drawing/2014/main" id="{BA26AEBD-7BB4-4289-A3E3-C8373DE52878}"/>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Metas específicas organizam práticas específicas.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Metas genéricas organizam práticas genéricas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Cada prática (específica e genérica) corresponde a um nível de capacidade.</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Metas e práticas específicas aplicam-se a áreas de processo individuais.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Metas e práticas genéricas aplicam-se a várias áreas de processo.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F43F4699-047A-43DF-80E8-21E60EFB5AB2}"/>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a:t>Representação Contínua</a:t>
            </a:r>
          </a:p>
        </p:txBody>
      </p:sp>
      <p:sp>
        <p:nvSpPr>
          <p:cNvPr id="52226" name="Rectangle 2">
            <a:extLst>
              <a:ext uri="{FF2B5EF4-FFF2-40B4-BE49-F238E27FC236}">
                <a16:creationId xmlns:a16="http://schemas.microsoft.com/office/drawing/2014/main" id="{BA99300D-F5EA-4AAB-BB00-80750593F1FE}"/>
              </a:ext>
            </a:extLst>
          </p:cNvPr>
          <p:cNvSpPr>
            <a:spLocks noGrp="1" noChangeArrowheads="1"/>
          </p:cNvSpPr>
          <p:nvPr>
            <p:ph type="body" idx="4294967295"/>
          </p:nvPr>
        </p:nvSpPr>
        <p:spPr>
          <a:xfrm>
            <a:off x="1266825" y="2286000"/>
            <a:ext cx="5467350" cy="4129088"/>
          </a:xfrm>
          <a:ln/>
        </p:spPr>
        <p:txBody>
          <a:bodyPr/>
          <a:lstStyle/>
          <a:p>
            <a:endParaRPr lang="pt-BR"/>
          </a:p>
        </p:txBody>
      </p:sp>
      <p:grpSp>
        <p:nvGrpSpPr>
          <p:cNvPr id="52227" name="Group 3">
            <a:extLst>
              <a:ext uri="{FF2B5EF4-FFF2-40B4-BE49-F238E27FC236}">
                <a16:creationId xmlns:a16="http://schemas.microsoft.com/office/drawing/2014/main" id="{BCF67844-776E-4134-BA4B-25DC270A9F8F}"/>
              </a:ext>
            </a:extLst>
          </p:cNvPr>
          <p:cNvGrpSpPr>
            <a:grpSpLocks/>
          </p:cNvGrpSpPr>
          <p:nvPr/>
        </p:nvGrpSpPr>
        <p:grpSpPr bwMode="auto">
          <a:xfrm>
            <a:off x="1273175" y="2722563"/>
            <a:ext cx="6096000" cy="3328987"/>
            <a:chOff x="802" y="1715"/>
            <a:chExt cx="3840" cy="2097"/>
          </a:xfrm>
        </p:grpSpPr>
        <p:grpSp>
          <p:nvGrpSpPr>
            <p:cNvPr id="52228" name="Group 4">
              <a:extLst>
                <a:ext uri="{FF2B5EF4-FFF2-40B4-BE49-F238E27FC236}">
                  <a16:creationId xmlns:a16="http://schemas.microsoft.com/office/drawing/2014/main" id="{6C9F619E-CEAE-45B4-B5A3-710CB3B5A905}"/>
                </a:ext>
              </a:extLst>
            </p:cNvPr>
            <p:cNvGrpSpPr>
              <a:grpSpLocks/>
            </p:cNvGrpSpPr>
            <p:nvPr/>
          </p:nvGrpSpPr>
          <p:grpSpPr bwMode="auto">
            <a:xfrm>
              <a:off x="802" y="1715"/>
              <a:ext cx="3840" cy="2097"/>
              <a:chOff x="802" y="1715"/>
              <a:chExt cx="3840" cy="2097"/>
            </a:xfrm>
          </p:grpSpPr>
          <p:sp>
            <p:nvSpPr>
              <p:cNvPr id="52229" name="Rectangle 5">
                <a:extLst>
                  <a:ext uri="{FF2B5EF4-FFF2-40B4-BE49-F238E27FC236}">
                    <a16:creationId xmlns:a16="http://schemas.microsoft.com/office/drawing/2014/main" id="{C178E7D6-EBC8-4261-8C8F-961E13E2EE24}"/>
                  </a:ext>
                </a:extLst>
              </p:cNvPr>
              <p:cNvSpPr>
                <a:spLocks noChangeArrowheads="1"/>
              </p:cNvSpPr>
              <p:nvPr/>
            </p:nvSpPr>
            <p:spPr bwMode="auto">
              <a:xfrm>
                <a:off x="3936" y="3393"/>
                <a:ext cx="434" cy="419"/>
              </a:xfrm>
              <a:prstGeom prst="rect">
                <a:avLst/>
              </a:prstGeom>
              <a:gradFill rotWithShape="0">
                <a:gsLst>
                  <a:gs pos="0">
                    <a:srgbClr val="D4A9FF"/>
                  </a:gs>
                  <a:gs pos="100000">
                    <a:srgbClr val="FFFFFF"/>
                  </a:gs>
                </a:gsLst>
                <a:lin ang="81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2230" name="Rectangle 6">
                <a:extLst>
                  <a:ext uri="{FF2B5EF4-FFF2-40B4-BE49-F238E27FC236}">
                    <a16:creationId xmlns:a16="http://schemas.microsoft.com/office/drawing/2014/main" id="{02575C9C-468C-476B-92CE-7DC180AF735B}"/>
                  </a:ext>
                </a:extLst>
              </p:cNvPr>
              <p:cNvSpPr>
                <a:spLocks noChangeArrowheads="1"/>
              </p:cNvSpPr>
              <p:nvPr/>
            </p:nvSpPr>
            <p:spPr bwMode="auto">
              <a:xfrm>
                <a:off x="3936" y="1715"/>
                <a:ext cx="430" cy="419"/>
              </a:xfrm>
              <a:prstGeom prst="rect">
                <a:avLst/>
              </a:prstGeom>
              <a:gradFill rotWithShape="0">
                <a:gsLst>
                  <a:gs pos="0">
                    <a:srgbClr val="000099"/>
                  </a:gs>
                  <a:gs pos="100000">
                    <a:srgbClr val="FFFFFF"/>
                  </a:gs>
                </a:gsLst>
                <a:lin ang="81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2231" name="Rectangle 7">
                <a:extLst>
                  <a:ext uri="{FF2B5EF4-FFF2-40B4-BE49-F238E27FC236}">
                    <a16:creationId xmlns:a16="http://schemas.microsoft.com/office/drawing/2014/main" id="{F2F2955C-2628-46BE-BD4A-9BDD44F2EA2A}"/>
                  </a:ext>
                </a:extLst>
              </p:cNvPr>
              <p:cNvSpPr>
                <a:spLocks noChangeArrowheads="1"/>
              </p:cNvSpPr>
              <p:nvPr/>
            </p:nvSpPr>
            <p:spPr bwMode="auto">
              <a:xfrm>
                <a:off x="3936" y="2135"/>
                <a:ext cx="430" cy="425"/>
              </a:xfrm>
              <a:prstGeom prst="rect">
                <a:avLst/>
              </a:prstGeom>
              <a:gradFill rotWithShape="0">
                <a:gsLst>
                  <a:gs pos="0">
                    <a:srgbClr val="0000FF"/>
                  </a:gs>
                  <a:gs pos="100000">
                    <a:srgbClr val="FFFFFF"/>
                  </a:gs>
                </a:gsLst>
                <a:lin ang="81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2232" name="Rectangle 8">
                <a:extLst>
                  <a:ext uri="{FF2B5EF4-FFF2-40B4-BE49-F238E27FC236}">
                    <a16:creationId xmlns:a16="http://schemas.microsoft.com/office/drawing/2014/main" id="{9E4EB9C7-A80E-4033-A2BE-3C7EDE267CDF}"/>
                  </a:ext>
                </a:extLst>
              </p:cNvPr>
              <p:cNvSpPr>
                <a:spLocks noChangeArrowheads="1"/>
              </p:cNvSpPr>
              <p:nvPr/>
            </p:nvSpPr>
            <p:spPr bwMode="auto">
              <a:xfrm>
                <a:off x="3934" y="2555"/>
                <a:ext cx="434" cy="416"/>
              </a:xfrm>
              <a:prstGeom prst="rect">
                <a:avLst/>
              </a:prstGeom>
              <a:gradFill rotWithShape="0">
                <a:gsLst>
                  <a:gs pos="0">
                    <a:srgbClr val="6699FF"/>
                  </a:gs>
                  <a:gs pos="100000">
                    <a:srgbClr val="FFFFFF"/>
                  </a:gs>
                </a:gsLst>
                <a:lin ang="81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2233" name="Rectangle 9">
                <a:extLst>
                  <a:ext uri="{FF2B5EF4-FFF2-40B4-BE49-F238E27FC236}">
                    <a16:creationId xmlns:a16="http://schemas.microsoft.com/office/drawing/2014/main" id="{B49D809F-7DB0-463D-91E5-67DDEB74250C}"/>
                  </a:ext>
                </a:extLst>
              </p:cNvPr>
              <p:cNvSpPr>
                <a:spLocks noChangeArrowheads="1"/>
              </p:cNvSpPr>
              <p:nvPr/>
            </p:nvSpPr>
            <p:spPr bwMode="auto">
              <a:xfrm>
                <a:off x="3935" y="2973"/>
                <a:ext cx="434" cy="423"/>
              </a:xfrm>
              <a:prstGeom prst="rect">
                <a:avLst/>
              </a:prstGeom>
              <a:gradFill rotWithShape="0">
                <a:gsLst>
                  <a:gs pos="0">
                    <a:srgbClr val="9933FF"/>
                  </a:gs>
                  <a:gs pos="100000">
                    <a:srgbClr val="FFFFFF"/>
                  </a:gs>
                </a:gsLst>
                <a:lin ang="8100000" scaled="1"/>
              </a:gra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2234" name="Line 10">
                <a:extLst>
                  <a:ext uri="{FF2B5EF4-FFF2-40B4-BE49-F238E27FC236}">
                    <a16:creationId xmlns:a16="http://schemas.microsoft.com/office/drawing/2014/main" id="{33DD80DD-F1C5-4EB2-9CD4-8823DA1E8E9D}"/>
                  </a:ext>
                </a:extLst>
              </p:cNvPr>
              <p:cNvSpPr>
                <a:spLocks noChangeShapeType="1"/>
              </p:cNvSpPr>
              <p:nvPr/>
            </p:nvSpPr>
            <p:spPr bwMode="auto">
              <a:xfrm>
                <a:off x="802" y="3810"/>
                <a:ext cx="3840" cy="0"/>
              </a:xfrm>
              <a:prstGeom prst="line">
                <a:avLst/>
              </a:prstGeom>
              <a:noFill/>
              <a:ln w="20160">
                <a:solidFill>
                  <a:srgbClr val="D60093"/>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2235" name="Line 11">
                <a:extLst>
                  <a:ext uri="{FF2B5EF4-FFF2-40B4-BE49-F238E27FC236}">
                    <a16:creationId xmlns:a16="http://schemas.microsoft.com/office/drawing/2014/main" id="{A32F0D0C-65CC-45E4-9340-13C24AEF1871}"/>
                  </a:ext>
                </a:extLst>
              </p:cNvPr>
              <p:cNvSpPr>
                <a:spLocks noChangeShapeType="1"/>
              </p:cNvSpPr>
              <p:nvPr/>
            </p:nvSpPr>
            <p:spPr bwMode="auto">
              <a:xfrm>
                <a:off x="802" y="3391"/>
                <a:ext cx="3840" cy="0"/>
              </a:xfrm>
              <a:prstGeom prst="line">
                <a:avLst/>
              </a:prstGeom>
              <a:noFill/>
              <a:ln w="20160">
                <a:solidFill>
                  <a:srgbClr val="CC66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2236" name="Line 12">
                <a:extLst>
                  <a:ext uri="{FF2B5EF4-FFF2-40B4-BE49-F238E27FC236}">
                    <a16:creationId xmlns:a16="http://schemas.microsoft.com/office/drawing/2014/main" id="{CB646B2B-2B70-4C41-837E-BC60D78851F1}"/>
                  </a:ext>
                </a:extLst>
              </p:cNvPr>
              <p:cNvSpPr>
                <a:spLocks noChangeShapeType="1"/>
              </p:cNvSpPr>
              <p:nvPr/>
            </p:nvSpPr>
            <p:spPr bwMode="auto">
              <a:xfrm>
                <a:off x="802" y="2972"/>
                <a:ext cx="3840" cy="0"/>
              </a:xfrm>
              <a:prstGeom prst="line">
                <a:avLst/>
              </a:prstGeom>
              <a:noFill/>
              <a:ln w="20160">
                <a:solidFill>
                  <a:srgbClr val="9966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2237" name="Line 13">
                <a:extLst>
                  <a:ext uri="{FF2B5EF4-FFF2-40B4-BE49-F238E27FC236}">
                    <a16:creationId xmlns:a16="http://schemas.microsoft.com/office/drawing/2014/main" id="{C2808D0D-1F10-493E-8E81-FB9ABCF4879E}"/>
                  </a:ext>
                </a:extLst>
              </p:cNvPr>
              <p:cNvSpPr>
                <a:spLocks noChangeShapeType="1"/>
              </p:cNvSpPr>
              <p:nvPr/>
            </p:nvSpPr>
            <p:spPr bwMode="auto">
              <a:xfrm>
                <a:off x="802" y="2553"/>
                <a:ext cx="3840" cy="0"/>
              </a:xfrm>
              <a:prstGeom prst="line">
                <a:avLst/>
              </a:prstGeom>
              <a:noFill/>
              <a:ln w="20160">
                <a:solidFill>
                  <a:srgbClr val="6699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2238" name="Line 14">
                <a:extLst>
                  <a:ext uri="{FF2B5EF4-FFF2-40B4-BE49-F238E27FC236}">
                    <a16:creationId xmlns:a16="http://schemas.microsoft.com/office/drawing/2014/main" id="{D6E2DF3C-0A12-4670-8A0A-19893E78813C}"/>
                  </a:ext>
                </a:extLst>
              </p:cNvPr>
              <p:cNvSpPr>
                <a:spLocks noChangeShapeType="1"/>
              </p:cNvSpPr>
              <p:nvPr/>
            </p:nvSpPr>
            <p:spPr bwMode="auto">
              <a:xfrm>
                <a:off x="802" y="2134"/>
                <a:ext cx="3840" cy="0"/>
              </a:xfrm>
              <a:prstGeom prst="line">
                <a:avLst/>
              </a:prstGeom>
              <a:noFill/>
              <a:ln w="20160">
                <a:solidFill>
                  <a:srgbClr val="0066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2239" name="Line 15">
                <a:extLst>
                  <a:ext uri="{FF2B5EF4-FFF2-40B4-BE49-F238E27FC236}">
                    <a16:creationId xmlns:a16="http://schemas.microsoft.com/office/drawing/2014/main" id="{17490579-BBE8-4F8F-8A7E-21BF147A5DB7}"/>
                  </a:ext>
                </a:extLst>
              </p:cNvPr>
              <p:cNvSpPr>
                <a:spLocks noChangeShapeType="1"/>
              </p:cNvSpPr>
              <p:nvPr/>
            </p:nvSpPr>
            <p:spPr bwMode="auto">
              <a:xfrm>
                <a:off x="802" y="1715"/>
                <a:ext cx="3840" cy="0"/>
              </a:xfrm>
              <a:prstGeom prst="line">
                <a:avLst/>
              </a:prstGeom>
              <a:noFill/>
              <a:ln w="20160">
                <a:solidFill>
                  <a:srgbClr val="0033C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grpSp>
      </p:grpSp>
      <p:sp>
        <p:nvSpPr>
          <p:cNvPr id="52240" name="Text Box 16">
            <a:extLst>
              <a:ext uri="{FF2B5EF4-FFF2-40B4-BE49-F238E27FC236}">
                <a16:creationId xmlns:a16="http://schemas.microsoft.com/office/drawing/2014/main" id="{751CA593-24BE-4529-8D36-61BE24302E04}"/>
              </a:ext>
            </a:extLst>
          </p:cNvPr>
          <p:cNvSpPr txBox="1">
            <a:spLocks noChangeArrowheads="1"/>
          </p:cNvSpPr>
          <p:nvPr/>
        </p:nvSpPr>
        <p:spPr bwMode="auto">
          <a:xfrm>
            <a:off x="1206500" y="1676400"/>
            <a:ext cx="34385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a:solidFill>
                  <a:srgbClr val="4045AC"/>
                </a:solidFill>
                <a:latin typeface="Verdana" panose="020B0604030504040204" pitchFamily="34" charset="0"/>
              </a:rPr>
              <a:t>Níveis de Capacidade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1B9CB15F-09CA-4ED7-B733-5178833C25AD}"/>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a:t>Representação por Estágios</a:t>
            </a:r>
          </a:p>
        </p:txBody>
      </p:sp>
      <p:sp>
        <p:nvSpPr>
          <p:cNvPr id="53250" name="Rectangle 2">
            <a:extLst>
              <a:ext uri="{FF2B5EF4-FFF2-40B4-BE49-F238E27FC236}">
                <a16:creationId xmlns:a16="http://schemas.microsoft.com/office/drawing/2014/main" id="{9B53ED8B-0AFB-4249-850C-B390C02AEFB9}"/>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Níveis de Maturidade</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Um nível de maturidade é um plano bem definido de um caminho para tornar a organização mais madura.</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Existem cinco níveis de maturidade.</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Cada nível representa uma camada na base para a melhoria contínua do processo.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EAFCD956-F917-4BEF-9898-A910BB580994}"/>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a:t>Representação Por Estágios: Estrutura</a:t>
            </a:r>
          </a:p>
        </p:txBody>
      </p:sp>
      <p:sp>
        <p:nvSpPr>
          <p:cNvPr id="54274" name="Rectangle 2">
            <a:extLst>
              <a:ext uri="{FF2B5EF4-FFF2-40B4-BE49-F238E27FC236}">
                <a16:creationId xmlns:a16="http://schemas.microsoft.com/office/drawing/2014/main" id="{8F97C3E6-AE3D-4192-9FA6-D7775585C5A1}"/>
              </a:ext>
            </a:extLst>
          </p:cNvPr>
          <p:cNvSpPr>
            <a:spLocks noChangeArrowheads="1"/>
          </p:cNvSpPr>
          <p:nvPr/>
        </p:nvSpPr>
        <p:spPr bwMode="auto">
          <a:xfrm>
            <a:off x="0" y="186690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graphicFrame>
        <p:nvGraphicFramePr>
          <p:cNvPr id="54275" name="Object 3">
            <a:extLst>
              <a:ext uri="{FF2B5EF4-FFF2-40B4-BE49-F238E27FC236}">
                <a16:creationId xmlns:a16="http://schemas.microsoft.com/office/drawing/2014/main" id="{A5CD49A1-0830-4B0E-B8F2-53B4B2461C59}"/>
              </a:ext>
            </a:extLst>
          </p:cNvPr>
          <p:cNvGraphicFramePr>
            <a:graphicFrameLocks noChangeAspect="1"/>
          </p:cNvGraphicFramePr>
          <p:nvPr/>
        </p:nvGraphicFramePr>
        <p:xfrm>
          <a:off x="250825" y="1412875"/>
          <a:ext cx="8893175" cy="4986338"/>
        </p:xfrm>
        <a:graphic>
          <a:graphicData uri="http://schemas.openxmlformats.org/presentationml/2006/ole">
            <mc:AlternateContent xmlns:mc="http://schemas.openxmlformats.org/markup-compatibility/2006">
              <mc:Choice xmlns:v="urn:schemas-microsoft-com:vml" Requires="v">
                <p:oleObj spid="_x0000_s54284" r:id="rId4" imgW="4160520" imgH="2329920" progId="">
                  <p:embed/>
                </p:oleObj>
              </mc:Choice>
              <mc:Fallback>
                <p:oleObj r:id="rId4" imgW="4160520" imgH="232992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1412875"/>
                        <a:ext cx="8893175" cy="49863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Rectangle 1">
            <a:extLst>
              <a:ext uri="{FF2B5EF4-FFF2-40B4-BE49-F238E27FC236}">
                <a16:creationId xmlns:a16="http://schemas.microsoft.com/office/drawing/2014/main" id="{CCA9C655-1D4A-49CB-866E-2F83E953E427}"/>
              </a:ext>
            </a:extLst>
          </p:cNvPr>
          <p:cNvSpPr>
            <a:spLocks noGrp="1" noChangeArrowheads="1"/>
          </p:cNvSpPr>
          <p:nvPr>
            <p:ph type="title" idx="4294967295"/>
          </p:nvPr>
        </p:nvSpPr>
        <p:spPr>
          <a:xfrm>
            <a:off x="1150938" y="166688"/>
            <a:ext cx="7793037" cy="10683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a:t>Representação Por Estágios: Características Comuns</a:t>
            </a:r>
          </a:p>
        </p:txBody>
      </p:sp>
      <p:sp>
        <p:nvSpPr>
          <p:cNvPr id="55298" name="Rectangle 2">
            <a:extLst>
              <a:ext uri="{FF2B5EF4-FFF2-40B4-BE49-F238E27FC236}">
                <a16:creationId xmlns:a16="http://schemas.microsoft.com/office/drawing/2014/main" id="{24E385EE-CDF2-4E43-AAFC-AC59B693DC90}"/>
              </a:ext>
            </a:extLst>
          </p:cNvPr>
          <p:cNvSpPr>
            <a:spLocks noGrp="1" noChangeArrowheads="1"/>
          </p:cNvSpPr>
          <p:nvPr>
            <p:ph type="body" idx="4294967295"/>
          </p:nvPr>
        </p:nvSpPr>
        <p:spPr>
          <a:xfrm>
            <a:off x="838200" y="1447800"/>
            <a:ext cx="8116888" cy="4724400"/>
          </a:xfrm>
          <a:ln/>
        </p:spPr>
        <p:txBody>
          <a:bodyPr/>
          <a:lstStyle/>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t>Agrupamentos que oferecem uma maneira de apresentar as práticas genéricas. São elas:</a:t>
            </a:r>
          </a:p>
          <a:p>
            <a:pPr marL="739775" lvl="1" indent="-282575">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Compromisso: agrupa as práticas genéricas relacionadas à criação de políticas e à garantia de patrocínio. </a:t>
            </a:r>
          </a:p>
          <a:p>
            <a:pPr marL="739775" lvl="1" indent="-282575">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Habilitação: agrupa as práticas genéricas relacionadas a assegurar que o projeto e/ou organização possuem os recursos que necessitam. </a:t>
            </a:r>
          </a:p>
          <a:p>
            <a:pPr marL="739775" lvl="1" indent="-282575">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Implementação: agrupa as práticas genéricas relacionadas à gerência do desempenho do processo, gerência da integridade de seus produtos de trabalho e envolvimento dos </a:t>
            </a:r>
            <a:r>
              <a:rPr lang="pt-BR" altLang="pt-BR" sz="1800" i="1"/>
              <a:t>stakeholders</a:t>
            </a:r>
            <a:r>
              <a:rPr lang="pt-BR" altLang="pt-BR" sz="1800"/>
              <a:t> relevantes.  </a:t>
            </a:r>
          </a:p>
          <a:p>
            <a:pPr marL="739775" lvl="1" indent="-282575">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Verificação da Implementação: agrupa as práticas genéricas relacionadas a revisões pelo nível mais alto de gerenciamento e a avaliações objetivas de conformidade a descrições de processos, procedimentos e padrões.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6321" name="Group 1">
            <a:extLst>
              <a:ext uri="{FF2B5EF4-FFF2-40B4-BE49-F238E27FC236}">
                <a16:creationId xmlns:a16="http://schemas.microsoft.com/office/drawing/2014/main" id="{F0530D1A-D628-4D68-81B8-D3E41EB8E5C1}"/>
              </a:ext>
            </a:extLst>
          </p:cNvPr>
          <p:cNvGrpSpPr>
            <a:grpSpLocks/>
          </p:cNvGrpSpPr>
          <p:nvPr/>
        </p:nvGrpSpPr>
        <p:grpSpPr bwMode="auto">
          <a:xfrm>
            <a:off x="468313" y="1600200"/>
            <a:ext cx="8304212" cy="4494213"/>
            <a:chOff x="295" y="1008"/>
            <a:chExt cx="5231" cy="2831"/>
          </a:xfrm>
        </p:grpSpPr>
        <p:sp>
          <p:nvSpPr>
            <p:cNvPr id="56322" name="Freeform 2">
              <a:extLst>
                <a:ext uri="{FF2B5EF4-FFF2-40B4-BE49-F238E27FC236}">
                  <a16:creationId xmlns:a16="http://schemas.microsoft.com/office/drawing/2014/main" id="{90678C80-364A-4013-BDC4-A4C1F10CFEF9}"/>
                </a:ext>
              </a:extLst>
            </p:cNvPr>
            <p:cNvSpPr>
              <a:spLocks noChangeArrowheads="1"/>
            </p:cNvSpPr>
            <p:nvPr/>
          </p:nvSpPr>
          <p:spPr bwMode="auto">
            <a:xfrm>
              <a:off x="413" y="1350"/>
              <a:ext cx="4051" cy="58"/>
            </a:xfrm>
            <a:custGeom>
              <a:avLst/>
              <a:gdLst>
                <a:gd name="T0" fmla="*/ 0 w 3809"/>
                <a:gd name="T1" fmla="*/ 56 h 57"/>
                <a:gd name="T2" fmla="*/ 0 w 3809"/>
                <a:gd name="T3" fmla="*/ 0 h 57"/>
                <a:gd name="T4" fmla="*/ 3808 w 3809"/>
                <a:gd name="T5" fmla="*/ 0 h 57"/>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6323" name="Freeform 3">
              <a:extLst>
                <a:ext uri="{FF2B5EF4-FFF2-40B4-BE49-F238E27FC236}">
                  <a16:creationId xmlns:a16="http://schemas.microsoft.com/office/drawing/2014/main" id="{929C5943-0563-46FC-9295-E69F2BEF8153}"/>
                </a:ext>
              </a:extLst>
            </p:cNvPr>
            <p:cNvSpPr>
              <a:spLocks noChangeArrowheads="1"/>
            </p:cNvSpPr>
            <p:nvPr/>
          </p:nvSpPr>
          <p:spPr bwMode="auto">
            <a:xfrm>
              <a:off x="413" y="1852"/>
              <a:ext cx="3444" cy="67"/>
            </a:xfrm>
            <a:custGeom>
              <a:avLst/>
              <a:gdLst>
                <a:gd name="T0" fmla="*/ 0 w 3241"/>
                <a:gd name="T1" fmla="*/ 64 h 65"/>
                <a:gd name="T2" fmla="*/ 0 w 3241"/>
                <a:gd name="T3" fmla="*/ 0 h 65"/>
                <a:gd name="T4" fmla="*/ 3240 w 3241"/>
                <a:gd name="T5" fmla="*/ 0 h 65"/>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6324" name="Freeform 4">
              <a:extLst>
                <a:ext uri="{FF2B5EF4-FFF2-40B4-BE49-F238E27FC236}">
                  <a16:creationId xmlns:a16="http://schemas.microsoft.com/office/drawing/2014/main" id="{427E30F6-94B5-472A-AF67-5174890A00B9}"/>
                </a:ext>
              </a:extLst>
            </p:cNvPr>
            <p:cNvSpPr>
              <a:spLocks noChangeArrowheads="1"/>
            </p:cNvSpPr>
            <p:nvPr/>
          </p:nvSpPr>
          <p:spPr bwMode="auto">
            <a:xfrm>
              <a:off x="405" y="2341"/>
              <a:ext cx="2758" cy="73"/>
            </a:xfrm>
            <a:custGeom>
              <a:avLst/>
              <a:gdLst>
                <a:gd name="T0" fmla="*/ 0 w 2641"/>
                <a:gd name="T1" fmla="*/ 40 h 41"/>
                <a:gd name="T2" fmla="*/ 0 w 2641"/>
                <a:gd name="T3" fmla="*/ 0 h 41"/>
                <a:gd name="T4" fmla="*/ 2640 w 2641"/>
                <a:gd name="T5" fmla="*/ 0 h 41"/>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6325" name="Rectangle 5">
              <a:extLst>
                <a:ext uri="{FF2B5EF4-FFF2-40B4-BE49-F238E27FC236}">
                  <a16:creationId xmlns:a16="http://schemas.microsoft.com/office/drawing/2014/main" id="{9E9C9FBF-41E2-4BB6-99ED-6AFE9EDF6AD9}"/>
                </a:ext>
              </a:extLst>
            </p:cNvPr>
            <p:cNvSpPr>
              <a:spLocks noChangeArrowheads="1"/>
            </p:cNvSpPr>
            <p:nvPr/>
          </p:nvSpPr>
          <p:spPr bwMode="auto">
            <a:xfrm>
              <a:off x="513" y="3348"/>
              <a:ext cx="1487" cy="4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39600" rIns="79200" bIns="396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nSpc>
                  <a:spcPct val="90000"/>
                </a:lnSpc>
                <a:buClrTx/>
                <a:buFontTx/>
                <a:buNone/>
              </a:pPr>
              <a:r>
                <a:rPr lang="en-US" altLang="pt-BR" sz="1400">
                  <a:latin typeface="Verdana" panose="020B0604030504040204" pitchFamily="34" charset="0"/>
                </a:rPr>
                <a:t>Processo imprevisível, pouco controlado</a:t>
              </a:r>
              <a:r>
                <a:rPr lang="en-US" altLang="pt-BR" sz="1300">
                  <a:latin typeface="Verdana" panose="020B0604030504040204" pitchFamily="34" charset="0"/>
                </a:rPr>
                <a:t> </a:t>
              </a:r>
            </a:p>
            <a:p>
              <a:pPr>
                <a:lnSpc>
                  <a:spcPct val="90000"/>
                </a:lnSpc>
                <a:buClrTx/>
                <a:buFontTx/>
                <a:buNone/>
              </a:pPr>
              <a:endParaRPr lang="en-US" altLang="pt-BR" sz="1300">
                <a:latin typeface="Verdana" panose="020B0604030504040204" pitchFamily="34" charset="0"/>
              </a:endParaRPr>
            </a:p>
          </p:txBody>
        </p:sp>
        <p:sp>
          <p:nvSpPr>
            <p:cNvPr id="56326" name="Rectangle 6">
              <a:extLst>
                <a:ext uri="{FF2B5EF4-FFF2-40B4-BE49-F238E27FC236}">
                  <a16:creationId xmlns:a16="http://schemas.microsoft.com/office/drawing/2014/main" id="{F84D07F7-1C81-4C7A-8312-27CBE62A0DC3}"/>
                </a:ext>
              </a:extLst>
            </p:cNvPr>
            <p:cNvSpPr>
              <a:spLocks noChangeArrowheads="1"/>
            </p:cNvSpPr>
            <p:nvPr/>
          </p:nvSpPr>
          <p:spPr bwMode="auto">
            <a:xfrm>
              <a:off x="508" y="2907"/>
              <a:ext cx="1510" cy="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nSpc>
                  <a:spcPct val="95000"/>
                </a:lnSpc>
                <a:buClrTx/>
                <a:buFontTx/>
                <a:buNone/>
              </a:pPr>
              <a:r>
                <a:rPr lang="en-US" altLang="pt-BR" sz="1400">
                  <a:latin typeface="Verdana" panose="020B0604030504040204" pitchFamily="34" charset="0"/>
                </a:rPr>
                <a:t>Processo caracterizado para projetos e frequentemente reativo</a:t>
              </a:r>
            </a:p>
          </p:txBody>
        </p:sp>
        <p:sp>
          <p:nvSpPr>
            <p:cNvPr id="56327" name="Rectangle 7">
              <a:extLst>
                <a:ext uri="{FF2B5EF4-FFF2-40B4-BE49-F238E27FC236}">
                  <a16:creationId xmlns:a16="http://schemas.microsoft.com/office/drawing/2014/main" id="{FE1E545B-4A5D-449A-8B58-F15CBF0838BD}"/>
                </a:ext>
              </a:extLst>
            </p:cNvPr>
            <p:cNvSpPr>
              <a:spLocks noChangeArrowheads="1"/>
            </p:cNvSpPr>
            <p:nvPr/>
          </p:nvSpPr>
          <p:spPr bwMode="auto">
            <a:xfrm>
              <a:off x="508" y="2394"/>
              <a:ext cx="1360" cy="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nSpc>
                  <a:spcPct val="95000"/>
                </a:lnSpc>
                <a:buClrTx/>
                <a:buFontTx/>
                <a:buNone/>
              </a:pPr>
              <a:r>
                <a:rPr lang="en-US" altLang="pt-BR" sz="1400">
                  <a:latin typeface="Verdana" panose="020B0604030504040204" pitchFamily="34" charset="0"/>
                </a:rPr>
                <a:t>Processo pró-ativo e caracterizado para a organização</a:t>
              </a:r>
            </a:p>
          </p:txBody>
        </p:sp>
        <p:sp>
          <p:nvSpPr>
            <p:cNvPr id="56328" name="Rectangle 8">
              <a:extLst>
                <a:ext uri="{FF2B5EF4-FFF2-40B4-BE49-F238E27FC236}">
                  <a16:creationId xmlns:a16="http://schemas.microsoft.com/office/drawing/2014/main" id="{C16BD1BD-6167-4FCF-AEC1-24B3857BB52E}"/>
                </a:ext>
              </a:extLst>
            </p:cNvPr>
            <p:cNvSpPr>
              <a:spLocks noChangeArrowheads="1"/>
            </p:cNvSpPr>
            <p:nvPr/>
          </p:nvSpPr>
          <p:spPr bwMode="auto">
            <a:xfrm>
              <a:off x="508" y="1899"/>
              <a:ext cx="1439"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nSpc>
                  <a:spcPct val="95000"/>
                </a:lnSpc>
                <a:buClrTx/>
                <a:buFontTx/>
                <a:buNone/>
              </a:pPr>
              <a:r>
                <a:rPr lang="en-US" altLang="pt-BR" sz="1400">
                  <a:latin typeface="Verdana" panose="020B0604030504040204" pitchFamily="34" charset="0"/>
                </a:rPr>
                <a:t>Processo medido e controlado</a:t>
              </a:r>
            </a:p>
          </p:txBody>
        </p:sp>
        <p:sp>
          <p:nvSpPr>
            <p:cNvPr id="56329" name="Rectangle 9">
              <a:extLst>
                <a:ext uri="{FF2B5EF4-FFF2-40B4-BE49-F238E27FC236}">
                  <a16:creationId xmlns:a16="http://schemas.microsoft.com/office/drawing/2014/main" id="{FC5FE36D-6D29-403F-9397-E3F4F6B2DB31}"/>
                </a:ext>
              </a:extLst>
            </p:cNvPr>
            <p:cNvSpPr>
              <a:spLocks noChangeArrowheads="1"/>
            </p:cNvSpPr>
            <p:nvPr/>
          </p:nvSpPr>
          <p:spPr bwMode="auto">
            <a:xfrm>
              <a:off x="505" y="1407"/>
              <a:ext cx="1584"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nSpc>
                  <a:spcPct val="95000"/>
                </a:lnSpc>
                <a:buClrTx/>
                <a:buFontTx/>
                <a:buNone/>
              </a:pPr>
              <a:r>
                <a:rPr lang="en-US" altLang="pt-BR" sz="1400">
                  <a:latin typeface="Verdana" panose="020B0604030504040204" pitchFamily="34" charset="0"/>
                </a:rPr>
                <a:t>Foco na melhoria do processo</a:t>
              </a:r>
            </a:p>
          </p:txBody>
        </p:sp>
        <p:sp>
          <p:nvSpPr>
            <p:cNvPr id="56330" name="Freeform 10">
              <a:extLst>
                <a:ext uri="{FF2B5EF4-FFF2-40B4-BE49-F238E27FC236}">
                  <a16:creationId xmlns:a16="http://schemas.microsoft.com/office/drawing/2014/main" id="{3AD397E9-8350-4424-A855-852C1DA2B10C}"/>
                </a:ext>
              </a:extLst>
            </p:cNvPr>
            <p:cNvSpPr>
              <a:spLocks noChangeArrowheads="1"/>
            </p:cNvSpPr>
            <p:nvPr/>
          </p:nvSpPr>
          <p:spPr bwMode="auto">
            <a:xfrm>
              <a:off x="418" y="2873"/>
              <a:ext cx="2141" cy="51"/>
            </a:xfrm>
            <a:custGeom>
              <a:avLst/>
              <a:gdLst>
                <a:gd name="T0" fmla="*/ 0 w 2033"/>
                <a:gd name="T1" fmla="*/ 48 h 49"/>
                <a:gd name="T2" fmla="*/ 0 w 2033"/>
                <a:gd name="T3" fmla="*/ 0 h 49"/>
                <a:gd name="T4" fmla="*/ 2032 w 2033"/>
                <a:gd name="T5" fmla="*/ 0 h 49"/>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6331" name="Freeform 11">
              <a:extLst>
                <a:ext uri="{FF2B5EF4-FFF2-40B4-BE49-F238E27FC236}">
                  <a16:creationId xmlns:a16="http://schemas.microsoft.com/office/drawing/2014/main" id="{90C0FE02-5640-47E1-9F18-8BB49CA39690}"/>
                </a:ext>
              </a:extLst>
            </p:cNvPr>
            <p:cNvSpPr>
              <a:spLocks noChangeArrowheads="1"/>
            </p:cNvSpPr>
            <p:nvPr/>
          </p:nvSpPr>
          <p:spPr bwMode="auto">
            <a:xfrm>
              <a:off x="409" y="3305"/>
              <a:ext cx="1494" cy="49"/>
            </a:xfrm>
            <a:custGeom>
              <a:avLst/>
              <a:gdLst>
                <a:gd name="T0" fmla="*/ 0 w 1489"/>
                <a:gd name="T1" fmla="*/ 64 h 65"/>
                <a:gd name="T2" fmla="*/ 0 w 1489"/>
                <a:gd name="T3" fmla="*/ 0 h 65"/>
                <a:gd name="T4" fmla="*/ 1488 w 1489"/>
                <a:gd name="T5" fmla="*/ 0 h 65"/>
              </a:gdLst>
              <a:ahLst/>
              <a:cxnLst>
                <a:cxn ang="0">
                  <a:pos x="T0" y="T1"/>
                </a:cxn>
                <a:cxn ang="0">
                  <a:pos x="T2" y="T3"/>
                </a:cxn>
                <a:cxn ang="0">
                  <a:pos x="T4" y="T5"/>
                </a:cxn>
              </a:cxnLst>
              <a:rect l="0" t="0" r="r" b="b"/>
              <a:pathLst/>
            </a:custGeom>
            <a:noFill/>
            <a:ln w="126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6332" name="Freeform 12">
              <a:extLst>
                <a:ext uri="{FF2B5EF4-FFF2-40B4-BE49-F238E27FC236}">
                  <a16:creationId xmlns:a16="http://schemas.microsoft.com/office/drawing/2014/main" id="{BB315EA4-3BF4-4A12-A137-4C800804C255}"/>
                </a:ext>
              </a:extLst>
            </p:cNvPr>
            <p:cNvSpPr>
              <a:spLocks noChangeArrowheads="1"/>
            </p:cNvSpPr>
            <p:nvPr/>
          </p:nvSpPr>
          <p:spPr bwMode="auto">
            <a:xfrm>
              <a:off x="1970" y="1152"/>
              <a:ext cx="3545" cy="2687"/>
            </a:xfrm>
            <a:custGeom>
              <a:avLst/>
              <a:gdLst>
                <a:gd name="T0" fmla="*/ 0 w 3205"/>
                <a:gd name="T1" fmla="*/ 3088 h 3089"/>
                <a:gd name="T2" fmla="*/ 0 w 3205"/>
                <a:gd name="T3" fmla="*/ 2292 h 3089"/>
                <a:gd name="T4" fmla="*/ 592 w 3205"/>
                <a:gd name="T5" fmla="*/ 2292 h 3089"/>
                <a:gd name="T6" fmla="*/ 592 w 3205"/>
                <a:gd name="T7" fmla="*/ 1696 h 3089"/>
                <a:gd name="T8" fmla="*/ 1156 w 3205"/>
                <a:gd name="T9" fmla="*/ 1696 h 3089"/>
                <a:gd name="T10" fmla="*/ 1156 w 3205"/>
                <a:gd name="T11" fmla="*/ 1140 h 3089"/>
                <a:gd name="T12" fmla="*/ 1748 w 3205"/>
                <a:gd name="T13" fmla="*/ 1140 h 3089"/>
                <a:gd name="T14" fmla="*/ 1748 w 3205"/>
                <a:gd name="T15" fmla="*/ 548 h 3089"/>
                <a:gd name="T16" fmla="*/ 2316 w 3205"/>
                <a:gd name="T17" fmla="*/ 548 h 3089"/>
                <a:gd name="T18" fmla="*/ 2316 w 3205"/>
                <a:gd name="T19" fmla="*/ 0 h 3089"/>
                <a:gd name="T20" fmla="*/ 3204 w 3205"/>
                <a:gd name="T21" fmla="*/ 0 h 3089"/>
                <a:gd name="T22" fmla="*/ 3204 w 3205"/>
                <a:gd name="T23" fmla="*/ 3076 h 3089"/>
                <a:gd name="T24" fmla="*/ 0 w 3205"/>
                <a:gd name="T25" fmla="*/ 3088 h 3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custGeom>
            <a:solidFill>
              <a:srgbClr val="9191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6333" name="Rectangle 13">
              <a:extLst>
                <a:ext uri="{FF2B5EF4-FFF2-40B4-BE49-F238E27FC236}">
                  <a16:creationId xmlns:a16="http://schemas.microsoft.com/office/drawing/2014/main" id="{7E5459B3-F09D-4D99-9FDE-75F2338B4F76}"/>
                </a:ext>
              </a:extLst>
            </p:cNvPr>
            <p:cNvSpPr>
              <a:spLocks noChangeArrowheads="1"/>
            </p:cNvSpPr>
            <p:nvPr/>
          </p:nvSpPr>
          <p:spPr bwMode="auto">
            <a:xfrm>
              <a:off x="3926" y="1717"/>
              <a:ext cx="1531"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nSpc>
                  <a:spcPct val="90000"/>
                </a:lnSpc>
                <a:buClrTx/>
                <a:buFontTx/>
                <a:buNone/>
              </a:pPr>
              <a:r>
                <a:rPr lang="en-US" altLang="pt-BR" sz="1800" b="1">
                  <a:latin typeface="Arial" panose="020B0604020202020204" pitchFamily="34" charset="0"/>
                </a:rPr>
                <a:t>Gerenciado</a:t>
              </a:r>
              <a:r>
                <a:rPr lang="en-US" altLang="pt-BR" sz="1800" b="1">
                  <a:solidFill>
                    <a:srgbClr val="FFFFFF"/>
                  </a:solidFill>
                  <a:latin typeface="Arial" panose="020B0604020202020204" pitchFamily="34" charset="0"/>
                </a:rPr>
                <a:t> </a:t>
              </a:r>
              <a:r>
                <a:rPr lang="en-US" altLang="pt-BR" sz="1800" b="1">
                  <a:latin typeface="Arial" panose="020B0604020202020204" pitchFamily="34" charset="0"/>
                </a:rPr>
                <a:t>Quantitativamente</a:t>
              </a:r>
            </a:p>
          </p:txBody>
        </p:sp>
        <p:sp>
          <p:nvSpPr>
            <p:cNvPr id="56334" name="Rectangle 14">
              <a:extLst>
                <a:ext uri="{FF2B5EF4-FFF2-40B4-BE49-F238E27FC236}">
                  <a16:creationId xmlns:a16="http://schemas.microsoft.com/office/drawing/2014/main" id="{DEA847FA-BB96-4CF4-B552-88DA657DDD0F}"/>
                </a:ext>
              </a:extLst>
            </p:cNvPr>
            <p:cNvSpPr>
              <a:spLocks noChangeArrowheads="1"/>
            </p:cNvSpPr>
            <p:nvPr/>
          </p:nvSpPr>
          <p:spPr bwMode="auto">
            <a:xfrm>
              <a:off x="2006" y="3165"/>
              <a:ext cx="107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nSpc>
                  <a:spcPct val="125000"/>
                </a:lnSpc>
                <a:buClrTx/>
                <a:buFontTx/>
                <a:buNone/>
              </a:pPr>
              <a:r>
                <a:rPr lang="en-US" altLang="pt-BR" sz="1800" b="1">
                  <a:latin typeface="Arial" panose="020B0604020202020204" pitchFamily="34" charset="0"/>
                </a:rPr>
                <a:t>Inicial</a:t>
              </a:r>
            </a:p>
          </p:txBody>
        </p:sp>
        <p:sp>
          <p:nvSpPr>
            <p:cNvPr id="56335" name="Rectangle 15">
              <a:extLst>
                <a:ext uri="{FF2B5EF4-FFF2-40B4-BE49-F238E27FC236}">
                  <a16:creationId xmlns:a16="http://schemas.microsoft.com/office/drawing/2014/main" id="{E2626957-6DBD-418C-886C-C6A58E764EAB}"/>
                </a:ext>
              </a:extLst>
            </p:cNvPr>
            <p:cNvSpPr>
              <a:spLocks noChangeArrowheads="1"/>
            </p:cNvSpPr>
            <p:nvPr/>
          </p:nvSpPr>
          <p:spPr bwMode="auto">
            <a:xfrm>
              <a:off x="2653" y="2733"/>
              <a:ext cx="1112"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nSpc>
                  <a:spcPct val="125000"/>
                </a:lnSpc>
                <a:buClrTx/>
                <a:buFontTx/>
                <a:buNone/>
              </a:pPr>
              <a:r>
                <a:rPr lang="en-US" altLang="pt-BR" sz="1800" b="1">
                  <a:latin typeface="Arial" panose="020B0604020202020204" pitchFamily="34" charset="0"/>
                </a:rPr>
                <a:t>Gerenciado</a:t>
              </a:r>
            </a:p>
          </p:txBody>
        </p:sp>
        <p:sp>
          <p:nvSpPr>
            <p:cNvPr id="56336" name="Rectangle 16">
              <a:extLst>
                <a:ext uri="{FF2B5EF4-FFF2-40B4-BE49-F238E27FC236}">
                  <a16:creationId xmlns:a16="http://schemas.microsoft.com/office/drawing/2014/main" id="{2405776C-3912-47A7-9DD8-9FF99F502113}"/>
                </a:ext>
              </a:extLst>
            </p:cNvPr>
            <p:cNvSpPr>
              <a:spLocks noChangeArrowheads="1"/>
            </p:cNvSpPr>
            <p:nvPr/>
          </p:nvSpPr>
          <p:spPr bwMode="auto">
            <a:xfrm>
              <a:off x="3281" y="2211"/>
              <a:ext cx="89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nSpc>
                  <a:spcPct val="125000"/>
                </a:lnSpc>
                <a:buClrTx/>
                <a:buFontTx/>
                <a:buNone/>
              </a:pPr>
              <a:r>
                <a:rPr lang="en-US" altLang="pt-BR" sz="1800" b="1">
                  <a:latin typeface="Arial" panose="020B0604020202020204" pitchFamily="34" charset="0"/>
                </a:rPr>
                <a:t>Definido</a:t>
              </a:r>
            </a:p>
          </p:txBody>
        </p:sp>
        <p:sp>
          <p:nvSpPr>
            <p:cNvPr id="56337" name="Oval 17">
              <a:extLst>
                <a:ext uri="{FF2B5EF4-FFF2-40B4-BE49-F238E27FC236}">
                  <a16:creationId xmlns:a16="http://schemas.microsoft.com/office/drawing/2014/main" id="{42059E2B-8CCD-4D1F-93E1-BC7BE21831AA}"/>
                </a:ext>
              </a:extLst>
            </p:cNvPr>
            <p:cNvSpPr>
              <a:spLocks noChangeArrowheads="1"/>
            </p:cNvSpPr>
            <p:nvPr/>
          </p:nvSpPr>
          <p:spPr bwMode="auto">
            <a:xfrm>
              <a:off x="312" y="3351"/>
              <a:ext cx="202" cy="159"/>
            </a:xfrm>
            <a:prstGeom prst="ellipse">
              <a:avLst/>
            </a:prstGeom>
            <a:solidFill>
              <a:srgbClr val="9191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6338" name="Rectangle 18">
              <a:extLst>
                <a:ext uri="{FF2B5EF4-FFF2-40B4-BE49-F238E27FC236}">
                  <a16:creationId xmlns:a16="http://schemas.microsoft.com/office/drawing/2014/main" id="{B8028913-ABB2-4A39-B33C-1CDFE36EF7BF}"/>
                </a:ext>
              </a:extLst>
            </p:cNvPr>
            <p:cNvSpPr>
              <a:spLocks noChangeArrowheads="1"/>
            </p:cNvSpPr>
            <p:nvPr/>
          </p:nvSpPr>
          <p:spPr bwMode="auto">
            <a:xfrm>
              <a:off x="303" y="3328"/>
              <a:ext cx="380"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1800" b="1">
                  <a:solidFill>
                    <a:srgbClr val="FFFFFF"/>
                  </a:solidFill>
                  <a:latin typeface="Arial" panose="020B0604020202020204" pitchFamily="34" charset="0"/>
                </a:rPr>
                <a:t>1 </a:t>
              </a:r>
              <a:r>
                <a:rPr lang="en-US" altLang="pt-BR" sz="1800" b="1">
                  <a:latin typeface="Arial" panose="020B0604020202020204" pitchFamily="34" charset="0"/>
                </a:rPr>
                <a:t>  </a:t>
              </a:r>
            </a:p>
          </p:txBody>
        </p:sp>
        <p:sp>
          <p:nvSpPr>
            <p:cNvPr id="56339" name="Oval 19">
              <a:extLst>
                <a:ext uri="{FF2B5EF4-FFF2-40B4-BE49-F238E27FC236}">
                  <a16:creationId xmlns:a16="http://schemas.microsoft.com/office/drawing/2014/main" id="{6042E6C7-1D10-4981-9F1C-86C29EF154A7}"/>
                </a:ext>
              </a:extLst>
            </p:cNvPr>
            <p:cNvSpPr>
              <a:spLocks noChangeArrowheads="1"/>
            </p:cNvSpPr>
            <p:nvPr/>
          </p:nvSpPr>
          <p:spPr bwMode="auto">
            <a:xfrm>
              <a:off x="320" y="2918"/>
              <a:ext cx="203" cy="159"/>
            </a:xfrm>
            <a:prstGeom prst="ellipse">
              <a:avLst/>
            </a:prstGeom>
            <a:solidFill>
              <a:srgbClr val="9191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6340" name="Rectangle 20">
              <a:extLst>
                <a:ext uri="{FF2B5EF4-FFF2-40B4-BE49-F238E27FC236}">
                  <a16:creationId xmlns:a16="http://schemas.microsoft.com/office/drawing/2014/main" id="{865331F0-DE3C-4E4F-85E7-8DD44F1DDA31}"/>
                </a:ext>
              </a:extLst>
            </p:cNvPr>
            <p:cNvSpPr>
              <a:spLocks noChangeArrowheads="1"/>
            </p:cNvSpPr>
            <p:nvPr/>
          </p:nvSpPr>
          <p:spPr bwMode="auto">
            <a:xfrm>
              <a:off x="313" y="2892"/>
              <a:ext cx="278"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spcBef>
                  <a:spcPts val="1125"/>
                </a:spcBef>
                <a:buClrTx/>
                <a:buFontTx/>
                <a:buNone/>
              </a:pPr>
              <a:r>
                <a:rPr lang="en-US" altLang="pt-BR" sz="1800" b="1">
                  <a:solidFill>
                    <a:srgbClr val="FFFFFF"/>
                  </a:solidFill>
                  <a:latin typeface="Arial" panose="020B0604020202020204" pitchFamily="34" charset="0"/>
                </a:rPr>
                <a:t>2</a:t>
              </a:r>
            </a:p>
          </p:txBody>
        </p:sp>
        <p:sp>
          <p:nvSpPr>
            <p:cNvPr id="56341" name="Oval 21">
              <a:extLst>
                <a:ext uri="{FF2B5EF4-FFF2-40B4-BE49-F238E27FC236}">
                  <a16:creationId xmlns:a16="http://schemas.microsoft.com/office/drawing/2014/main" id="{786D7285-CA92-429E-A8F8-378FBD4D9107}"/>
                </a:ext>
              </a:extLst>
            </p:cNvPr>
            <p:cNvSpPr>
              <a:spLocks noChangeArrowheads="1"/>
            </p:cNvSpPr>
            <p:nvPr/>
          </p:nvSpPr>
          <p:spPr bwMode="auto">
            <a:xfrm>
              <a:off x="303" y="2402"/>
              <a:ext cx="202" cy="160"/>
            </a:xfrm>
            <a:prstGeom prst="ellipse">
              <a:avLst/>
            </a:prstGeom>
            <a:solidFill>
              <a:srgbClr val="9191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6342" name="Rectangle 22">
              <a:extLst>
                <a:ext uri="{FF2B5EF4-FFF2-40B4-BE49-F238E27FC236}">
                  <a16:creationId xmlns:a16="http://schemas.microsoft.com/office/drawing/2014/main" id="{037E6416-82F1-4852-B82F-C94E8E78D23E}"/>
                </a:ext>
              </a:extLst>
            </p:cNvPr>
            <p:cNvSpPr>
              <a:spLocks noChangeArrowheads="1"/>
            </p:cNvSpPr>
            <p:nvPr/>
          </p:nvSpPr>
          <p:spPr bwMode="auto">
            <a:xfrm>
              <a:off x="295" y="2377"/>
              <a:ext cx="29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1800" b="1">
                  <a:solidFill>
                    <a:srgbClr val="FFFFFF"/>
                  </a:solidFill>
                  <a:latin typeface="Arial" panose="020B0604020202020204" pitchFamily="34" charset="0"/>
                </a:rPr>
                <a:t>3</a:t>
              </a:r>
            </a:p>
          </p:txBody>
        </p:sp>
        <p:sp>
          <p:nvSpPr>
            <p:cNvPr id="56343" name="Oval 23">
              <a:extLst>
                <a:ext uri="{FF2B5EF4-FFF2-40B4-BE49-F238E27FC236}">
                  <a16:creationId xmlns:a16="http://schemas.microsoft.com/office/drawing/2014/main" id="{E13579E2-CF06-4D27-8D42-CDEF10DB8E25}"/>
                </a:ext>
              </a:extLst>
            </p:cNvPr>
            <p:cNvSpPr>
              <a:spLocks noChangeArrowheads="1"/>
            </p:cNvSpPr>
            <p:nvPr/>
          </p:nvSpPr>
          <p:spPr bwMode="auto">
            <a:xfrm>
              <a:off x="312" y="1901"/>
              <a:ext cx="202" cy="159"/>
            </a:xfrm>
            <a:prstGeom prst="ellipse">
              <a:avLst/>
            </a:prstGeom>
            <a:solidFill>
              <a:srgbClr val="9191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6344" name="Rectangle 24">
              <a:extLst>
                <a:ext uri="{FF2B5EF4-FFF2-40B4-BE49-F238E27FC236}">
                  <a16:creationId xmlns:a16="http://schemas.microsoft.com/office/drawing/2014/main" id="{2D4DEAE3-4AA7-4616-8F99-1D3DB03003C5}"/>
                </a:ext>
              </a:extLst>
            </p:cNvPr>
            <p:cNvSpPr>
              <a:spLocks noChangeArrowheads="1"/>
            </p:cNvSpPr>
            <p:nvPr/>
          </p:nvSpPr>
          <p:spPr bwMode="auto">
            <a:xfrm>
              <a:off x="299" y="1876"/>
              <a:ext cx="417"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1800" b="1">
                  <a:solidFill>
                    <a:srgbClr val="FFFFFF"/>
                  </a:solidFill>
                  <a:latin typeface="Arial" panose="020B0604020202020204" pitchFamily="34" charset="0"/>
                </a:rPr>
                <a:t>4   </a:t>
              </a:r>
            </a:p>
          </p:txBody>
        </p:sp>
        <p:sp>
          <p:nvSpPr>
            <p:cNvPr id="56345" name="Oval 25">
              <a:extLst>
                <a:ext uri="{FF2B5EF4-FFF2-40B4-BE49-F238E27FC236}">
                  <a16:creationId xmlns:a16="http://schemas.microsoft.com/office/drawing/2014/main" id="{0ACAE1C7-DB28-4916-ACF7-F6A12BCF0A13}"/>
                </a:ext>
              </a:extLst>
            </p:cNvPr>
            <p:cNvSpPr>
              <a:spLocks noChangeArrowheads="1"/>
            </p:cNvSpPr>
            <p:nvPr/>
          </p:nvSpPr>
          <p:spPr bwMode="auto">
            <a:xfrm>
              <a:off x="316" y="1400"/>
              <a:ext cx="202" cy="159"/>
            </a:xfrm>
            <a:prstGeom prst="ellipse">
              <a:avLst/>
            </a:prstGeom>
            <a:solidFill>
              <a:srgbClr val="9191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6346" name="Rectangle 26">
              <a:extLst>
                <a:ext uri="{FF2B5EF4-FFF2-40B4-BE49-F238E27FC236}">
                  <a16:creationId xmlns:a16="http://schemas.microsoft.com/office/drawing/2014/main" id="{BD983CFF-66E6-47E5-AFF5-E60C5FCCD345}"/>
                </a:ext>
              </a:extLst>
            </p:cNvPr>
            <p:cNvSpPr>
              <a:spLocks noChangeArrowheads="1"/>
            </p:cNvSpPr>
            <p:nvPr/>
          </p:nvSpPr>
          <p:spPr bwMode="auto">
            <a:xfrm>
              <a:off x="310" y="1375"/>
              <a:ext cx="375"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1800" b="1">
                  <a:solidFill>
                    <a:srgbClr val="FFFFFF"/>
                  </a:solidFill>
                  <a:latin typeface="Arial" panose="020B0604020202020204" pitchFamily="34" charset="0"/>
                </a:rPr>
                <a:t>5   </a:t>
              </a:r>
            </a:p>
          </p:txBody>
        </p:sp>
        <p:sp>
          <p:nvSpPr>
            <p:cNvPr id="56347" name="Rectangle 27">
              <a:extLst>
                <a:ext uri="{FF2B5EF4-FFF2-40B4-BE49-F238E27FC236}">
                  <a16:creationId xmlns:a16="http://schemas.microsoft.com/office/drawing/2014/main" id="{33A043DA-DA00-42ED-9747-A6DB0944364B}"/>
                </a:ext>
              </a:extLst>
            </p:cNvPr>
            <p:cNvSpPr>
              <a:spLocks noChangeArrowheads="1"/>
            </p:cNvSpPr>
            <p:nvPr/>
          </p:nvSpPr>
          <p:spPr bwMode="auto">
            <a:xfrm>
              <a:off x="4556" y="1162"/>
              <a:ext cx="970"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nSpc>
                  <a:spcPct val="125000"/>
                </a:lnSpc>
                <a:buClrTx/>
                <a:buFontTx/>
                <a:buNone/>
              </a:pPr>
              <a:r>
                <a:rPr lang="en-US" altLang="pt-BR" sz="1800" b="1">
                  <a:latin typeface="Arial" panose="020B0604020202020204" pitchFamily="34" charset="0"/>
                </a:rPr>
                <a:t>Otimizado</a:t>
              </a:r>
            </a:p>
          </p:txBody>
        </p:sp>
        <p:sp>
          <p:nvSpPr>
            <p:cNvPr id="56348" name="Text Box 28">
              <a:extLst>
                <a:ext uri="{FF2B5EF4-FFF2-40B4-BE49-F238E27FC236}">
                  <a16:creationId xmlns:a16="http://schemas.microsoft.com/office/drawing/2014/main" id="{12898DB7-E5AA-435D-9B43-4779B92A03E1}"/>
                </a:ext>
              </a:extLst>
            </p:cNvPr>
            <p:cNvSpPr txBox="1">
              <a:spLocks noChangeArrowheads="1"/>
            </p:cNvSpPr>
            <p:nvPr/>
          </p:nvSpPr>
          <p:spPr bwMode="auto">
            <a:xfrm>
              <a:off x="346" y="1008"/>
              <a:ext cx="2137"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a:solidFill>
                    <a:srgbClr val="40458C"/>
                  </a:solidFill>
                  <a:latin typeface="Verdana" panose="020B0604030504040204" pitchFamily="34" charset="0"/>
                </a:rPr>
                <a:t>Níveis de Maturidade</a:t>
              </a:r>
            </a:p>
          </p:txBody>
        </p:sp>
      </p:grpSp>
      <p:sp>
        <p:nvSpPr>
          <p:cNvPr id="56349" name="Rectangle 29">
            <a:extLst>
              <a:ext uri="{FF2B5EF4-FFF2-40B4-BE49-F238E27FC236}">
                <a16:creationId xmlns:a16="http://schemas.microsoft.com/office/drawing/2014/main" id="{F56C4F1C-C377-4A55-AA76-CE6F23563D43}"/>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ltLang="pt-BR"/>
              <a:t>Representação por Estágios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Rectangle 1">
            <a:extLst>
              <a:ext uri="{FF2B5EF4-FFF2-40B4-BE49-F238E27FC236}">
                <a16:creationId xmlns:a16="http://schemas.microsoft.com/office/drawing/2014/main" id="{31E5D78E-F520-46E4-95ED-0FF1C2DF24C4}"/>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a:t>Comparando as Representações</a:t>
            </a:r>
          </a:p>
        </p:txBody>
      </p:sp>
      <p:sp>
        <p:nvSpPr>
          <p:cNvPr id="57346" name="Text Box 2">
            <a:extLst>
              <a:ext uri="{FF2B5EF4-FFF2-40B4-BE49-F238E27FC236}">
                <a16:creationId xmlns:a16="http://schemas.microsoft.com/office/drawing/2014/main" id="{932398A2-C41E-4221-B0C3-095974015A69}"/>
              </a:ext>
            </a:extLst>
          </p:cNvPr>
          <p:cNvSpPr txBox="1">
            <a:spLocks noChangeArrowheads="1"/>
          </p:cNvSpPr>
          <p:nvPr/>
        </p:nvSpPr>
        <p:spPr bwMode="auto">
          <a:xfrm>
            <a:off x="6010275" y="1557338"/>
            <a:ext cx="2281238"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2600" tIns="51480" rIns="102600" bIns="514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b="1">
                <a:latin typeface="Verdana" panose="020B0604030504040204" pitchFamily="34" charset="0"/>
              </a:rPr>
              <a:t>Em Estágios</a:t>
            </a:r>
          </a:p>
        </p:txBody>
      </p:sp>
      <p:sp>
        <p:nvSpPr>
          <p:cNvPr id="57347" name="Text Box 3">
            <a:extLst>
              <a:ext uri="{FF2B5EF4-FFF2-40B4-BE49-F238E27FC236}">
                <a16:creationId xmlns:a16="http://schemas.microsoft.com/office/drawing/2014/main" id="{5F8534C5-BF15-4D32-AAB8-5E419A6F6BD2}"/>
              </a:ext>
            </a:extLst>
          </p:cNvPr>
          <p:cNvSpPr txBox="1">
            <a:spLocks noChangeArrowheads="1"/>
          </p:cNvSpPr>
          <p:nvPr/>
        </p:nvSpPr>
        <p:spPr bwMode="auto">
          <a:xfrm>
            <a:off x="4573588" y="4437063"/>
            <a:ext cx="79375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2600" tIns="51480" rIns="102600" bIns="514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2200" b="1">
                <a:latin typeface="Arial" panose="020B0604020202020204" pitchFamily="34" charset="0"/>
              </a:rPr>
              <a:t>NM1</a:t>
            </a:r>
          </a:p>
        </p:txBody>
      </p:sp>
      <p:sp>
        <p:nvSpPr>
          <p:cNvPr id="57348" name="Text Box 4">
            <a:extLst>
              <a:ext uri="{FF2B5EF4-FFF2-40B4-BE49-F238E27FC236}">
                <a16:creationId xmlns:a16="http://schemas.microsoft.com/office/drawing/2014/main" id="{DF91F826-FD9E-438E-8272-652421422782}"/>
              </a:ext>
            </a:extLst>
          </p:cNvPr>
          <p:cNvSpPr txBox="1">
            <a:spLocks noChangeArrowheads="1"/>
          </p:cNvSpPr>
          <p:nvPr/>
        </p:nvSpPr>
        <p:spPr bwMode="auto">
          <a:xfrm>
            <a:off x="4897438" y="3854450"/>
            <a:ext cx="79375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2600" tIns="51480" rIns="102600" bIns="514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2200" b="1">
                <a:latin typeface="Arial" panose="020B0604020202020204" pitchFamily="34" charset="0"/>
              </a:rPr>
              <a:t>NM2</a:t>
            </a:r>
          </a:p>
        </p:txBody>
      </p:sp>
      <p:sp>
        <p:nvSpPr>
          <p:cNvPr id="57349" name="Text Box 5">
            <a:extLst>
              <a:ext uri="{FF2B5EF4-FFF2-40B4-BE49-F238E27FC236}">
                <a16:creationId xmlns:a16="http://schemas.microsoft.com/office/drawing/2014/main" id="{D4763126-0352-4F52-8C8E-7539FA805EFF}"/>
              </a:ext>
            </a:extLst>
          </p:cNvPr>
          <p:cNvSpPr txBox="1">
            <a:spLocks noChangeArrowheads="1"/>
          </p:cNvSpPr>
          <p:nvPr/>
        </p:nvSpPr>
        <p:spPr bwMode="auto">
          <a:xfrm>
            <a:off x="5222875" y="3403600"/>
            <a:ext cx="79375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2600" tIns="51480" rIns="102600" bIns="514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2200" b="1">
                <a:latin typeface="Arial" panose="020B0604020202020204" pitchFamily="34" charset="0"/>
              </a:rPr>
              <a:t>NM3</a:t>
            </a:r>
          </a:p>
        </p:txBody>
      </p:sp>
      <p:sp>
        <p:nvSpPr>
          <p:cNvPr id="57350" name="Text Box 6">
            <a:extLst>
              <a:ext uri="{FF2B5EF4-FFF2-40B4-BE49-F238E27FC236}">
                <a16:creationId xmlns:a16="http://schemas.microsoft.com/office/drawing/2014/main" id="{B4070FAC-603F-4580-8B75-FFA6A4160AD4}"/>
              </a:ext>
            </a:extLst>
          </p:cNvPr>
          <p:cNvSpPr txBox="1">
            <a:spLocks noChangeArrowheads="1"/>
          </p:cNvSpPr>
          <p:nvPr/>
        </p:nvSpPr>
        <p:spPr bwMode="auto">
          <a:xfrm>
            <a:off x="5551488" y="2830513"/>
            <a:ext cx="79375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2600" tIns="51480" rIns="102600" bIns="514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2200" b="1">
                <a:latin typeface="Arial" panose="020B0604020202020204" pitchFamily="34" charset="0"/>
              </a:rPr>
              <a:t>NM4</a:t>
            </a:r>
          </a:p>
        </p:txBody>
      </p:sp>
      <p:sp>
        <p:nvSpPr>
          <p:cNvPr id="57351" name="Text Box 7">
            <a:extLst>
              <a:ext uri="{FF2B5EF4-FFF2-40B4-BE49-F238E27FC236}">
                <a16:creationId xmlns:a16="http://schemas.microsoft.com/office/drawing/2014/main" id="{A91CC020-84E3-428C-B36A-B3538A99BB15}"/>
              </a:ext>
            </a:extLst>
          </p:cNvPr>
          <p:cNvSpPr txBox="1">
            <a:spLocks noChangeArrowheads="1"/>
          </p:cNvSpPr>
          <p:nvPr/>
        </p:nvSpPr>
        <p:spPr bwMode="auto">
          <a:xfrm>
            <a:off x="5848350" y="2298700"/>
            <a:ext cx="793750"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2600" tIns="51480" rIns="102600" bIns="514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2200" b="1">
                <a:latin typeface="Arial" panose="020B0604020202020204" pitchFamily="34" charset="0"/>
              </a:rPr>
              <a:t>NM5</a:t>
            </a:r>
          </a:p>
        </p:txBody>
      </p:sp>
      <p:sp>
        <p:nvSpPr>
          <p:cNvPr id="57352" name="Text Box 8">
            <a:extLst>
              <a:ext uri="{FF2B5EF4-FFF2-40B4-BE49-F238E27FC236}">
                <a16:creationId xmlns:a16="http://schemas.microsoft.com/office/drawing/2014/main" id="{69360805-F74A-4B91-AE0D-B3CFBDEEE7BB}"/>
              </a:ext>
            </a:extLst>
          </p:cNvPr>
          <p:cNvSpPr txBox="1">
            <a:spLocks noChangeArrowheads="1"/>
          </p:cNvSpPr>
          <p:nvPr/>
        </p:nvSpPr>
        <p:spPr bwMode="auto">
          <a:xfrm>
            <a:off x="5364163" y="5300663"/>
            <a:ext cx="3565525"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2600" tIns="51480" rIns="102600" bIns="514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1800" b="1">
                <a:latin typeface="Verdana" panose="020B0604030504040204" pitchFamily="34" charset="0"/>
              </a:rPr>
              <a:t>Um conjunto de áreas de processo de um nível de maturidade (NM).</a:t>
            </a:r>
          </a:p>
        </p:txBody>
      </p:sp>
      <p:pic>
        <p:nvPicPr>
          <p:cNvPr id="57353" name="Picture 9">
            <a:extLst>
              <a:ext uri="{FF2B5EF4-FFF2-40B4-BE49-F238E27FC236}">
                <a16:creationId xmlns:a16="http://schemas.microsoft.com/office/drawing/2014/main" id="{E70D11B6-4B5D-4BFB-BC0D-14B112E73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475" y="2132013"/>
            <a:ext cx="3662363" cy="2919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7354" name="Group 10">
            <a:extLst>
              <a:ext uri="{FF2B5EF4-FFF2-40B4-BE49-F238E27FC236}">
                <a16:creationId xmlns:a16="http://schemas.microsoft.com/office/drawing/2014/main" id="{8860EDDA-B7DF-48C7-AE87-5F6A68910058}"/>
              </a:ext>
            </a:extLst>
          </p:cNvPr>
          <p:cNvGrpSpPr>
            <a:grpSpLocks/>
          </p:cNvGrpSpPr>
          <p:nvPr/>
        </p:nvGrpSpPr>
        <p:grpSpPr bwMode="auto">
          <a:xfrm>
            <a:off x="539750" y="2133600"/>
            <a:ext cx="4248150" cy="3297238"/>
            <a:chOff x="340" y="1344"/>
            <a:chExt cx="2676" cy="2077"/>
          </a:xfrm>
        </p:grpSpPr>
        <p:sp>
          <p:nvSpPr>
            <p:cNvPr id="57355" name="Line 11">
              <a:extLst>
                <a:ext uri="{FF2B5EF4-FFF2-40B4-BE49-F238E27FC236}">
                  <a16:creationId xmlns:a16="http://schemas.microsoft.com/office/drawing/2014/main" id="{709DB7E9-47FC-4ACA-A3E5-80FB2F5D56A0}"/>
                </a:ext>
              </a:extLst>
            </p:cNvPr>
            <p:cNvSpPr>
              <a:spLocks noChangeShapeType="1"/>
            </p:cNvSpPr>
            <p:nvPr/>
          </p:nvSpPr>
          <p:spPr bwMode="auto">
            <a:xfrm>
              <a:off x="1190" y="3136"/>
              <a:ext cx="1826" cy="0"/>
            </a:xfrm>
            <a:prstGeom prst="line">
              <a:avLst/>
            </a:prstGeom>
            <a:noFill/>
            <a:ln w="2556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7356" name="Rectangle 12">
              <a:extLst>
                <a:ext uri="{FF2B5EF4-FFF2-40B4-BE49-F238E27FC236}">
                  <a16:creationId xmlns:a16="http://schemas.microsoft.com/office/drawing/2014/main" id="{15725733-DD45-4B3E-9CD4-A326CFCE1010}"/>
                </a:ext>
              </a:extLst>
            </p:cNvPr>
            <p:cNvSpPr>
              <a:spLocks noChangeArrowheads="1"/>
            </p:cNvSpPr>
            <p:nvPr/>
          </p:nvSpPr>
          <p:spPr bwMode="auto">
            <a:xfrm>
              <a:off x="1346" y="3165"/>
              <a:ext cx="33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8920" tIns="44280" rIns="8892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2000" b="1">
                  <a:latin typeface="Arial" panose="020B0604020202020204" pitchFamily="34" charset="0"/>
                </a:rPr>
                <a:t>PA</a:t>
              </a:r>
            </a:p>
          </p:txBody>
        </p:sp>
        <p:sp>
          <p:nvSpPr>
            <p:cNvPr id="57357" name="Rectangle 13">
              <a:extLst>
                <a:ext uri="{FF2B5EF4-FFF2-40B4-BE49-F238E27FC236}">
                  <a16:creationId xmlns:a16="http://schemas.microsoft.com/office/drawing/2014/main" id="{A7EE698E-624A-4D55-A3B4-5BDA1604C39E}"/>
                </a:ext>
              </a:extLst>
            </p:cNvPr>
            <p:cNvSpPr>
              <a:spLocks noChangeArrowheads="1"/>
            </p:cNvSpPr>
            <p:nvPr/>
          </p:nvSpPr>
          <p:spPr bwMode="auto">
            <a:xfrm>
              <a:off x="1819" y="3165"/>
              <a:ext cx="33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8920" tIns="44280" rIns="8892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2000" b="1">
                  <a:latin typeface="Arial" panose="020B0604020202020204" pitchFamily="34" charset="0"/>
                </a:rPr>
                <a:t>PA</a:t>
              </a:r>
            </a:p>
          </p:txBody>
        </p:sp>
        <p:sp>
          <p:nvSpPr>
            <p:cNvPr id="57358" name="Rectangle 14">
              <a:extLst>
                <a:ext uri="{FF2B5EF4-FFF2-40B4-BE49-F238E27FC236}">
                  <a16:creationId xmlns:a16="http://schemas.microsoft.com/office/drawing/2014/main" id="{80DDC632-1F34-48C7-8284-C2DA6C70AD26}"/>
                </a:ext>
              </a:extLst>
            </p:cNvPr>
            <p:cNvSpPr>
              <a:spLocks noChangeArrowheads="1"/>
            </p:cNvSpPr>
            <p:nvPr/>
          </p:nvSpPr>
          <p:spPr bwMode="auto">
            <a:xfrm>
              <a:off x="1347" y="1660"/>
              <a:ext cx="218" cy="1467"/>
            </a:xfrm>
            <a:prstGeom prst="rect">
              <a:avLst/>
            </a:prstGeom>
            <a:solidFill>
              <a:srgbClr val="00E4A8"/>
            </a:soli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7359" name="Rectangle 15">
              <a:extLst>
                <a:ext uri="{FF2B5EF4-FFF2-40B4-BE49-F238E27FC236}">
                  <a16:creationId xmlns:a16="http://schemas.microsoft.com/office/drawing/2014/main" id="{D7356817-C30D-4622-84E7-4221365EBB6D}"/>
                </a:ext>
              </a:extLst>
            </p:cNvPr>
            <p:cNvSpPr>
              <a:spLocks noChangeArrowheads="1"/>
            </p:cNvSpPr>
            <p:nvPr/>
          </p:nvSpPr>
          <p:spPr bwMode="auto">
            <a:xfrm>
              <a:off x="1829" y="2494"/>
              <a:ext cx="218" cy="633"/>
            </a:xfrm>
            <a:prstGeom prst="rect">
              <a:avLst/>
            </a:prstGeom>
            <a:solidFill>
              <a:srgbClr val="FF0000"/>
            </a:soli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7360" name="Rectangle 16">
              <a:extLst>
                <a:ext uri="{FF2B5EF4-FFF2-40B4-BE49-F238E27FC236}">
                  <a16:creationId xmlns:a16="http://schemas.microsoft.com/office/drawing/2014/main" id="{E507F69C-9696-4787-B84B-CC10D139B878}"/>
                </a:ext>
              </a:extLst>
            </p:cNvPr>
            <p:cNvSpPr>
              <a:spLocks noChangeArrowheads="1"/>
            </p:cNvSpPr>
            <p:nvPr/>
          </p:nvSpPr>
          <p:spPr bwMode="auto">
            <a:xfrm>
              <a:off x="2357" y="2210"/>
              <a:ext cx="219" cy="917"/>
            </a:xfrm>
            <a:prstGeom prst="rect">
              <a:avLst/>
            </a:prstGeom>
            <a:solidFill>
              <a:srgbClr val="FFCF01"/>
            </a:solidFill>
            <a:ln w="255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7361" name="Line 17">
              <a:extLst>
                <a:ext uri="{FF2B5EF4-FFF2-40B4-BE49-F238E27FC236}">
                  <a16:creationId xmlns:a16="http://schemas.microsoft.com/office/drawing/2014/main" id="{97335138-236E-4FBB-B676-25D9D8AB0E24}"/>
                </a:ext>
              </a:extLst>
            </p:cNvPr>
            <p:cNvSpPr>
              <a:spLocks noChangeShapeType="1"/>
            </p:cNvSpPr>
            <p:nvPr/>
          </p:nvSpPr>
          <p:spPr bwMode="auto">
            <a:xfrm>
              <a:off x="1189" y="1344"/>
              <a:ext cx="0" cy="1768"/>
            </a:xfrm>
            <a:prstGeom prst="line">
              <a:avLst/>
            </a:prstGeom>
            <a:noFill/>
            <a:ln w="25560">
              <a:solidFill>
                <a:srgbClr val="000000"/>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pt-BR"/>
            </a:p>
          </p:txBody>
        </p:sp>
        <p:sp>
          <p:nvSpPr>
            <p:cNvPr id="57362" name="Text Box 18">
              <a:extLst>
                <a:ext uri="{FF2B5EF4-FFF2-40B4-BE49-F238E27FC236}">
                  <a16:creationId xmlns:a16="http://schemas.microsoft.com/office/drawing/2014/main" id="{2CEA39CB-2A4D-4854-8DA0-3D36FBB69875}"/>
                </a:ext>
              </a:extLst>
            </p:cNvPr>
            <p:cNvSpPr txBox="1">
              <a:spLocks noChangeArrowheads="1"/>
            </p:cNvSpPr>
            <p:nvPr/>
          </p:nvSpPr>
          <p:spPr bwMode="auto">
            <a:xfrm>
              <a:off x="340" y="1462"/>
              <a:ext cx="640" cy="1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102600" tIns="51480" rIns="102600" bIns="514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lgn="ctr">
                <a:buClrTx/>
                <a:buFontTx/>
                <a:buNone/>
              </a:pPr>
              <a:r>
                <a:rPr lang="en-US" altLang="pt-BR" sz="2000" b="1">
                  <a:latin typeface="Verdana" panose="020B0604030504040204" pitchFamily="34" charset="0"/>
                </a:rPr>
                <a:t>Área de Processo Capacidade</a:t>
              </a:r>
            </a:p>
          </p:txBody>
        </p:sp>
        <p:sp>
          <p:nvSpPr>
            <p:cNvPr id="57363" name="Text Box 19">
              <a:extLst>
                <a:ext uri="{FF2B5EF4-FFF2-40B4-BE49-F238E27FC236}">
                  <a16:creationId xmlns:a16="http://schemas.microsoft.com/office/drawing/2014/main" id="{5082A3E1-3A1A-48C3-AC9B-60F5AC0C22E5}"/>
                </a:ext>
              </a:extLst>
            </p:cNvPr>
            <p:cNvSpPr txBox="1">
              <a:spLocks noChangeArrowheads="1"/>
            </p:cNvSpPr>
            <p:nvPr/>
          </p:nvSpPr>
          <p:spPr bwMode="auto">
            <a:xfrm>
              <a:off x="862" y="1509"/>
              <a:ext cx="275" cy="1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lIns="102600" tIns="51480" rIns="102600" bIns="514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2200" b="1">
                  <a:latin typeface="Arial" panose="020B0604020202020204" pitchFamily="34" charset="0"/>
                </a:rPr>
                <a:t>0    1   2    3    4    5</a:t>
              </a:r>
            </a:p>
          </p:txBody>
        </p:sp>
        <p:sp>
          <p:nvSpPr>
            <p:cNvPr id="57364" name="Rectangle 20">
              <a:extLst>
                <a:ext uri="{FF2B5EF4-FFF2-40B4-BE49-F238E27FC236}">
                  <a16:creationId xmlns:a16="http://schemas.microsoft.com/office/drawing/2014/main" id="{9646D068-141D-4744-9447-3DDAFCB6DF42}"/>
                </a:ext>
              </a:extLst>
            </p:cNvPr>
            <p:cNvSpPr>
              <a:spLocks noChangeArrowheads="1"/>
            </p:cNvSpPr>
            <p:nvPr/>
          </p:nvSpPr>
          <p:spPr bwMode="auto">
            <a:xfrm>
              <a:off x="2296" y="3174"/>
              <a:ext cx="33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8920" tIns="44280" rIns="88920" bIns="442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2000" b="1">
                  <a:latin typeface="Arial" panose="020B0604020202020204" pitchFamily="34" charset="0"/>
                </a:rPr>
                <a:t>PA</a:t>
              </a:r>
            </a:p>
          </p:txBody>
        </p:sp>
      </p:grpSp>
      <p:sp>
        <p:nvSpPr>
          <p:cNvPr id="57365" name="Text Box 21">
            <a:extLst>
              <a:ext uri="{FF2B5EF4-FFF2-40B4-BE49-F238E27FC236}">
                <a16:creationId xmlns:a16="http://schemas.microsoft.com/office/drawing/2014/main" id="{6A173888-57F6-4CD6-9750-E24AD475264F}"/>
              </a:ext>
            </a:extLst>
          </p:cNvPr>
          <p:cNvSpPr txBox="1">
            <a:spLocks noChangeArrowheads="1"/>
          </p:cNvSpPr>
          <p:nvPr/>
        </p:nvSpPr>
        <p:spPr bwMode="auto">
          <a:xfrm>
            <a:off x="1836738" y="1585913"/>
            <a:ext cx="1731962"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02600" tIns="51480" rIns="102600" bIns="514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b="1">
                <a:latin typeface="Verdana" panose="020B0604030504040204" pitchFamily="34" charset="0"/>
              </a:rPr>
              <a:t>Contínua</a:t>
            </a:r>
          </a:p>
        </p:txBody>
      </p:sp>
      <p:sp>
        <p:nvSpPr>
          <p:cNvPr id="57366" name="Text Box 22">
            <a:extLst>
              <a:ext uri="{FF2B5EF4-FFF2-40B4-BE49-F238E27FC236}">
                <a16:creationId xmlns:a16="http://schemas.microsoft.com/office/drawing/2014/main" id="{3F4C23C9-664A-490C-881A-6056D9E10DE3}"/>
              </a:ext>
            </a:extLst>
          </p:cNvPr>
          <p:cNvSpPr txBox="1">
            <a:spLocks noChangeArrowheads="1"/>
          </p:cNvSpPr>
          <p:nvPr/>
        </p:nvSpPr>
        <p:spPr bwMode="auto">
          <a:xfrm>
            <a:off x="211138" y="5445125"/>
            <a:ext cx="4783137"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2600" tIns="51480" rIns="102600" bIns="514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cs typeface="Lucida Sans Unicode" panose="020B0602030504020204" pitchFamily="34" charset="0"/>
              </a:defRPr>
            </a:lvl9pPr>
          </a:lstStyle>
          <a:p>
            <a:pPr>
              <a:buClrTx/>
              <a:buFontTx/>
              <a:buNone/>
            </a:pPr>
            <a:r>
              <a:rPr lang="en-US" altLang="pt-BR" sz="1800" b="1">
                <a:latin typeface="Verdana" panose="020B0604030504040204" pitchFamily="34" charset="0"/>
              </a:rPr>
              <a:t>Uma única área de processo (PA) ou um conjunto de áreas de processo.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F38FB153-E74E-47A1-937E-B6F1EE5A5573}"/>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a:t>Representação Contínua: Vantagens</a:t>
            </a:r>
          </a:p>
        </p:txBody>
      </p:sp>
      <p:sp>
        <p:nvSpPr>
          <p:cNvPr id="58370" name="Rectangle 2">
            <a:extLst>
              <a:ext uri="{FF2B5EF4-FFF2-40B4-BE49-F238E27FC236}">
                <a16:creationId xmlns:a16="http://schemas.microsoft.com/office/drawing/2014/main" id="{6F3FB708-A85A-418D-8584-EFCE76C4483B}"/>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Fornece maior flexibilidade focando em áreas de processo específicas de acordo com metas e objetivos de negócio</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Permite a comparação de áreas de processo entre diferentes organizações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Estrutura familiar para aqueles que estão migrando da comunidade de engenharia de sistemas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Foco bem definido nos riscos específicos de cada área de processo</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Estrutura compatível com a ISO/IEC 15504</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F1B3025-25BB-405F-9D47-3295D3D9D1C5}"/>
              </a:ext>
            </a:extLst>
          </p:cNvPr>
          <p:cNvSpPr>
            <a:spLocks noGrp="1"/>
          </p:cNvSpPr>
          <p:nvPr>
            <p:ph idx="1"/>
          </p:nvPr>
        </p:nvSpPr>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pt-BR" altLang="pt-BR" dirty="0"/>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Os processos de melhoria nasceram de estudos realizados por Deming (Out of </a:t>
            </a:r>
            <a:r>
              <a:rPr lang="pt-BR" altLang="pt-BR" dirty="0" err="1"/>
              <a:t>the</a:t>
            </a:r>
            <a:r>
              <a:rPr lang="pt-BR" altLang="pt-BR" dirty="0"/>
              <a:t> </a:t>
            </a:r>
            <a:r>
              <a:rPr lang="pt-BR" altLang="pt-BR" dirty="0" err="1"/>
              <a:t>Crisis</a:t>
            </a:r>
            <a:r>
              <a:rPr lang="pt-BR" altLang="pt-BR" dirty="0"/>
              <a:t>), Crosby (</a:t>
            </a:r>
            <a:r>
              <a:rPr lang="pt-BR" altLang="pt-BR" dirty="0" err="1"/>
              <a:t>Quality</a:t>
            </a:r>
            <a:r>
              <a:rPr lang="pt-BR" altLang="pt-BR" dirty="0"/>
              <a:t> </a:t>
            </a:r>
            <a:r>
              <a:rPr lang="pt-BR" altLang="pt-BR" dirty="0" err="1"/>
              <a:t>is</a:t>
            </a:r>
            <a:r>
              <a:rPr lang="pt-BR" altLang="pt-BR" dirty="0"/>
              <a:t> </a:t>
            </a:r>
            <a:r>
              <a:rPr lang="pt-BR" altLang="pt-BR" dirty="0" err="1"/>
              <a:t>Free</a:t>
            </a:r>
            <a:r>
              <a:rPr lang="pt-BR" altLang="pt-BR" dirty="0"/>
              <a:t>: The </a:t>
            </a:r>
            <a:r>
              <a:rPr lang="pt-BR" altLang="pt-BR" dirty="0" err="1"/>
              <a:t>Art</a:t>
            </a:r>
            <a:r>
              <a:rPr lang="pt-BR" altLang="pt-BR" dirty="0"/>
              <a:t> of Making </a:t>
            </a:r>
            <a:r>
              <a:rPr lang="pt-BR" altLang="pt-BR" dirty="0" err="1"/>
              <a:t>Quality</a:t>
            </a:r>
            <a:r>
              <a:rPr lang="pt-BR" altLang="pt-BR" dirty="0"/>
              <a:t> </a:t>
            </a:r>
            <a:r>
              <a:rPr lang="pt-BR" altLang="pt-BR" dirty="0" err="1"/>
              <a:t>Certain</a:t>
            </a:r>
            <a:r>
              <a:rPr lang="pt-BR" altLang="pt-BR" dirty="0"/>
              <a:t>) e </a:t>
            </a:r>
            <a:r>
              <a:rPr lang="pt-BR" altLang="pt-BR" dirty="0" err="1"/>
              <a:t>Juran</a:t>
            </a:r>
            <a:r>
              <a:rPr lang="pt-BR" altLang="pt-BR" dirty="0"/>
              <a:t>, cujo objetivo principal era a melhoria da capacidade dos processos. Entende-se por capacidade de um processo a habilidade com que este alcança o resultado desejado.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Um modelo tem como objetivo estabelecer - com base em estudos, históricos e conhecimento operacional - um conjunto de "melhores práticas" que devem ser utilizadas para um fim específico. </a:t>
            </a:r>
            <a:endParaRPr lang="pt-BR" dirty="0"/>
          </a:p>
        </p:txBody>
      </p:sp>
      <p:sp>
        <p:nvSpPr>
          <p:cNvPr id="6" name="Rectangle 1">
            <a:extLst>
              <a:ext uri="{FF2B5EF4-FFF2-40B4-BE49-F238E27FC236}">
                <a16:creationId xmlns:a16="http://schemas.microsoft.com/office/drawing/2014/main" id="{454CB533-A704-4DF4-9A36-5B71817874AD}"/>
              </a:ext>
            </a:extLst>
          </p:cNvPr>
          <p:cNvSpPr txBox="1">
            <a:spLocks noChangeArrowheads="1"/>
          </p:cNvSpPr>
          <p:nvPr/>
        </p:nvSpPr>
        <p:spPr bwMode="auto">
          <a:xfrm>
            <a:off x="1150938" y="188913"/>
            <a:ext cx="7793037"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l" defTabSz="449263" rtl="0" fontAlgn="base">
              <a:spcBef>
                <a:spcPct val="0"/>
              </a:spcBef>
              <a:spcAft>
                <a:spcPct val="0"/>
              </a:spcAft>
              <a:buClr>
                <a:srgbClr val="000000"/>
              </a:buClr>
              <a:buSzPct val="100000"/>
              <a:buFont typeface="Times New Roman" panose="02020603050405020304" pitchFamily="18" charset="0"/>
              <a:defRPr sz="3600" kern="1200">
                <a:solidFill>
                  <a:srgbClr val="333399"/>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9p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CMM/CMMI: Histórico</a:t>
            </a:r>
          </a:p>
        </p:txBody>
      </p:sp>
    </p:spTree>
    <p:extLst>
      <p:ext uri="{BB962C8B-B14F-4D97-AF65-F5344CB8AC3E}">
        <p14:creationId xmlns:p14="http://schemas.microsoft.com/office/powerpoint/2010/main" val="2968072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A6CE8585-15C4-48F9-86FA-305C399FF3F9}"/>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sz="3200"/>
              <a:t>Representações Por Estágios: Vantagens</a:t>
            </a:r>
          </a:p>
        </p:txBody>
      </p:sp>
      <p:sp>
        <p:nvSpPr>
          <p:cNvPr id="59394" name="Rectangle 2">
            <a:extLst>
              <a:ext uri="{FF2B5EF4-FFF2-40B4-BE49-F238E27FC236}">
                <a16:creationId xmlns:a16="http://schemas.microsoft.com/office/drawing/2014/main" id="{39FF58A8-3307-46F0-B2ED-56DEC50382AC}"/>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Fornece uma rota de implementação através de:</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grupos de área de processo</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implementação em seqüência</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cada nível funciona como a fundação para o próximo</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US" altLang="pt-BR"/>
              <a:t>Estrutura familiar para aqueles que estão migrando do SW-CMM.</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en-GB" altLang="pt-BR"/>
              <a:t>Habilidade de gerenciar processos através da organização.</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Em uma avaliação, atribui um nível de maturidade em que a organização se encontra, permitindo, assim, comparar organizações de forma direta.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A9D6F798-6210-460F-8097-C830666E8D8D}"/>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a:t>Comparando as Representações</a:t>
            </a:r>
          </a:p>
        </p:txBody>
      </p:sp>
      <p:sp>
        <p:nvSpPr>
          <p:cNvPr id="60418" name="Rectangle 2">
            <a:extLst>
              <a:ext uri="{FF2B5EF4-FFF2-40B4-BE49-F238E27FC236}">
                <a16:creationId xmlns:a16="http://schemas.microsoft.com/office/drawing/2014/main" id="{DE3FAB7D-5913-4224-9834-F737DE2FCB74}"/>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A representação contínua tem mais práticas específicas que a representação em estágios porque tem dois tipos de práticas específicas, básicas e avançadas, enquanto a representação em estágios possui apenas um tipo de prática específica.</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Na representação contínua, as práticas genéricas existem para os níveis de capacitação de 1 a 5, enquanto que na representação em estágios somente aparecem práticas genéricas para os níveis de capacitação 2 e 3; não existem práticas genéricas para os níveis de capacitação 1, 4 e 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AAC51DA3-1499-49F7-81F8-F17A66AAA68E}"/>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pt-BR"/>
              <a:t>Comparando as Representações</a:t>
            </a:r>
          </a:p>
        </p:txBody>
      </p:sp>
      <p:graphicFrame>
        <p:nvGraphicFramePr>
          <p:cNvPr id="61442" name="Group 2">
            <a:extLst>
              <a:ext uri="{FF2B5EF4-FFF2-40B4-BE49-F238E27FC236}">
                <a16:creationId xmlns:a16="http://schemas.microsoft.com/office/drawing/2014/main" id="{7FD68D11-56AD-4148-9034-05456A5FDE76}"/>
              </a:ext>
            </a:extLst>
          </p:cNvPr>
          <p:cNvGraphicFramePr>
            <a:graphicFrameLocks noGrp="1"/>
          </p:cNvGraphicFramePr>
          <p:nvPr/>
        </p:nvGraphicFramePr>
        <p:xfrm>
          <a:off x="468313" y="1557338"/>
          <a:ext cx="8118475" cy="4746625"/>
        </p:xfrm>
        <a:graphic>
          <a:graphicData uri="http://schemas.openxmlformats.org/drawingml/2006/table">
            <a:tbl>
              <a:tblPr/>
              <a:tblGrid>
                <a:gridCol w="3216275">
                  <a:extLst>
                    <a:ext uri="{9D8B030D-6E8A-4147-A177-3AD203B41FA5}">
                      <a16:colId xmlns:a16="http://schemas.microsoft.com/office/drawing/2014/main" val="3786541969"/>
                    </a:ext>
                  </a:extLst>
                </a:gridCol>
                <a:gridCol w="981075">
                  <a:extLst>
                    <a:ext uri="{9D8B030D-6E8A-4147-A177-3AD203B41FA5}">
                      <a16:colId xmlns:a16="http://schemas.microsoft.com/office/drawing/2014/main" val="1249714454"/>
                    </a:ext>
                  </a:extLst>
                </a:gridCol>
                <a:gridCol w="981075">
                  <a:extLst>
                    <a:ext uri="{9D8B030D-6E8A-4147-A177-3AD203B41FA5}">
                      <a16:colId xmlns:a16="http://schemas.microsoft.com/office/drawing/2014/main" val="1089508815"/>
                    </a:ext>
                  </a:extLst>
                </a:gridCol>
                <a:gridCol w="979487">
                  <a:extLst>
                    <a:ext uri="{9D8B030D-6E8A-4147-A177-3AD203B41FA5}">
                      <a16:colId xmlns:a16="http://schemas.microsoft.com/office/drawing/2014/main" val="3758041852"/>
                    </a:ext>
                  </a:extLst>
                </a:gridCol>
                <a:gridCol w="981075">
                  <a:extLst>
                    <a:ext uri="{9D8B030D-6E8A-4147-A177-3AD203B41FA5}">
                      <a16:colId xmlns:a16="http://schemas.microsoft.com/office/drawing/2014/main" val="3754373974"/>
                    </a:ext>
                  </a:extLst>
                </a:gridCol>
                <a:gridCol w="979488">
                  <a:extLst>
                    <a:ext uri="{9D8B030D-6E8A-4147-A177-3AD203B41FA5}">
                      <a16:colId xmlns:a16="http://schemas.microsoft.com/office/drawing/2014/main" val="1067486675"/>
                    </a:ext>
                  </a:extLst>
                </a:gridCol>
              </a:tblGrid>
              <a:tr h="760413">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tc gridSpan="5">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18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Nível de Capacidade</a:t>
                      </a:r>
                    </a:p>
                  </a:txBody>
                  <a:tcPr marL="90000" marR="90000" marT="92124" marB="46800" horzOverflow="overflow">
                    <a:lnL>
                      <a:noFill/>
                    </a:lnL>
                    <a:lnR>
                      <a:noFill/>
                    </a:lnR>
                    <a:lnT>
                      <a:noFill/>
                    </a:lnT>
                    <a:lnB>
                      <a:noFill/>
                    </a:lnB>
                    <a:lnTlToBr>
                      <a:noFill/>
                    </a:lnTlToBr>
                    <a:lnBlToTr>
                      <a:noFill/>
                    </a:lnBlToTr>
                    <a:no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3476336305"/>
                  </a:ext>
                </a:extLst>
              </a:tr>
              <a:tr h="627063">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18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Nível de Maturidade</a:t>
                      </a:r>
                    </a:p>
                  </a:txBody>
                  <a:tcPr marL="90000" marR="90000" marT="92124" marB="46800"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18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1</a:t>
                      </a:r>
                    </a:p>
                  </a:txBody>
                  <a:tcPr marL="90000" marR="90000" marT="92124" marB="46800"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18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2</a:t>
                      </a:r>
                    </a:p>
                  </a:txBody>
                  <a:tcPr marL="90000" marR="90000" marT="92124" marB="46800"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18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3</a:t>
                      </a:r>
                    </a:p>
                  </a:txBody>
                  <a:tcPr marL="90000" marR="90000" marT="92124" marB="46800"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18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4</a:t>
                      </a:r>
                    </a:p>
                  </a:txBody>
                  <a:tcPr marL="90000" marR="90000" marT="92124" marB="46800" horzOverflow="overflow">
                    <a:lnL>
                      <a:noFill/>
                    </a:lnL>
                    <a:lnR>
                      <a:noFill/>
                    </a:lnR>
                    <a:lnT>
                      <a:noFill/>
                    </a:lnT>
                    <a:lnB>
                      <a:noFill/>
                    </a:lnB>
                    <a:lnTlToBr>
                      <a:noFill/>
                    </a:lnTlToBr>
                    <a:lnBlToTr>
                      <a:noFill/>
                    </a:lnBlToTr>
                    <a:noFill/>
                  </a:tcPr>
                </a:tc>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18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5</a:t>
                      </a:r>
                    </a:p>
                  </a:txBody>
                  <a:tcPr marL="90000" marR="90000" marT="92124" marB="4680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898153335"/>
                  </a:ext>
                </a:extLst>
              </a:tr>
              <a:tr h="798513">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18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2</a:t>
                      </a:r>
                    </a:p>
                  </a:txBody>
                  <a:tcPr marL="90000" marR="90000" marT="92124" marB="46800" horzOverflow="overflow">
                    <a:lnL>
                      <a:noFill/>
                    </a:lnL>
                    <a:lnR>
                      <a:noFill/>
                    </a:lnR>
                    <a:lnT>
                      <a:noFill/>
                    </a:lnT>
                    <a:lnB>
                      <a:noFill/>
                    </a:lnB>
                    <a:lnTlToBr>
                      <a:noFill/>
                    </a:lnTlToBr>
                    <a:lnBlToTr>
                      <a:noFill/>
                    </a:lnBlToTr>
                    <a:noFill/>
                  </a:tcPr>
                </a:tc>
                <a:tc gridSpan="2">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2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Perfil Alvo 2</a:t>
                      </a:r>
                    </a:p>
                  </a:txBody>
                  <a:tcPr marL="90000" marR="90000" marT="97200" marB="46800" horzOverflow="overflow">
                    <a:lnL>
                      <a:noFill/>
                    </a:lnL>
                    <a:lnR>
                      <a:noFill/>
                    </a:lnR>
                    <a:lnT>
                      <a:noFill/>
                    </a:lnT>
                    <a:lnB>
                      <a:noFill/>
                    </a:lnB>
                    <a:lnTlToBr>
                      <a:noFill/>
                    </a:lnTlToBr>
                    <a:lnBlToTr>
                      <a:noFill/>
                    </a:lnBlToTr>
                    <a:solidFill>
                      <a:srgbClr val="CCCCCC"/>
                    </a:solidFill>
                  </a:tcPr>
                </a:tc>
                <a:tc hMerge="1">
                  <a:txBody>
                    <a:bodyPr/>
                    <a:lstStyle/>
                    <a:p>
                      <a:endParaRPr lang="pt-BR"/>
                    </a:p>
                  </a:txBody>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solidFill>
                      <a:srgbClr val="DDDDDD"/>
                    </a:solidFill>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466409445"/>
                  </a:ext>
                </a:extLst>
              </a:tr>
              <a:tr h="854075">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18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3</a:t>
                      </a:r>
                    </a:p>
                  </a:txBody>
                  <a:tcPr marL="90000" marR="90000" marT="92124" marB="46800" horzOverflow="overflow">
                    <a:lnL>
                      <a:noFill/>
                    </a:lnL>
                    <a:lnR>
                      <a:noFill/>
                    </a:lnR>
                    <a:lnT>
                      <a:noFill/>
                    </a:lnT>
                    <a:lnB>
                      <a:noFill/>
                    </a:lnB>
                    <a:lnTlToBr>
                      <a:noFill/>
                    </a:lnTlToBr>
                    <a:lnBlToTr>
                      <a:noFill/>
                    </a:lnBlToTr>
                    <a:noFill/>
                  </a:tcPr>
                </a:tc>
                <a:tc gridSpan="3">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2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Perfil Alvo 3</a:t>
                      </a:r>
                    </a:p>
                  </a:txBody>
                  <a:tcPr marL="90000" marR="90000" marT="97200" marB="46800" horzOverflow="overflow">
                    <a:lnL>
                      <a:noFill/>
                    </a:lnL>
                    <a:lnR>
                      <a:noFill/>
                    </a:lnR>
                    <a:lnT>
                      <a:noFill/>
                    </a:lnT>
                    <a:lnB>
                      <a:noFill/>
                    </a:lnB>
                    <a:lnTlToBr>
                      <a:noFill/>
                    </a:lnTlToBr>
                    <a:lnBlToTr>
                      <a:noFill/>
                    </a:lnBlToTr>
                    <a:solidFill>
                      <a:srgbClr val="DDDDDD"/>
                    </a:solidFill>
                  </a:tcPr>
                </a:tc>
                <a:tc hMerge="1">
                  <a:txBody>
                    <a:bodyPr/>
                    <a:lstStyle/>
                    <a:p>
                      <a:endParaRPr lang="pt-BR"/>
                    </a:p>
                  </a:txBody>
                  <a:tcPr/>
                </a:tc>
                <a:tc hMerge="1">
                  <a:txBody>
                    <a:bodyPr/>
                    <a:lstStyle/>
                    <a:p>
                      <a:endParaRPr lang="pt-BR"/>
                    </a:p>
                  </a:txBody>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127068750"/>
                  </a:ext>
                </a:extLst>
              </a:tr>
              <a:tr h="852488">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18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4</a:t>
                      </a:r>
                    </a:p>
                  </a:txBody>
                  <a:tcPr marL="90000" marR="90000" marT="92124" marB="46800" horzOverflow="overflow">
                    <a:lnL>
                      <a:noFill/>
                    </a:lnL>
                    <a:lnR>
                      <a:noFill/>
                    </a:lnR>
                    <a:lnT>
                      <a:noFill/>
                    </a:lnT>
                    <a:lnB>
                      <a:noFill/>
                    </a:lnB>
                    <a:lnTlToBr>
                      <a:noFill/>
                    </a:lnTlToBr>
                    <a:lnBlToTr>
                      <a:noFill/>
                    </a:lnBlToTr>
                    <a:noFill/>
                  </a:tcPr>
                </a:tc>
                <a:tc gridSpan="3">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2000" b="1" i="0" u="none" strike="noStrike" cap="none" normalizeH="0" baseline="0">
                          <a:ln>
                            <a:noFill/>
                          </a:ln>
                          <a:solidFill>
                            <a:srgbClr val="FFFFFF"/>
                          </a:solidFill>
                          <a:effectLst/>
                          <a:latin typeface="Arial" panose="020B0604020202020204" pitchFamily="34" charset="0"/>
                          <a:cs typeface="Times New Roman" panose="02020603050405020304" pitchFamily="18" charset="0"/>
                        </a:rPr>
                        <a:t>Perfil Alvo 4</a:t>
                      </a:r>
                    </a:p>
                  </a:txBody>
                  <a:tcPr marL="90000" marR="90000" marT="97200" marB="46800" horzOverflow="overflow">
                    <a:lnL>
                      <a:noFill/>
                    </a:lnL>
                    <a:lnR>
                      <a:noFill/>
                    </a:lnR>
                    <a:lnT>
                      <a:noFill/>
                    </a:lnT>
                    <a:lnB>
                      <a:noFill/>
                    </a:lnB>
                    <a:lnTlToBr>
                      <a:noFill/>
                    </a:lnTlToBr>
                    <a:lnBlToTr>
                      <a:noFill/>
                    </a:lnBlToTr>
                    <a:solidFill>
                      <a:srgbClr val="999999"/>
                    </a:solidFill>
                  </a:tcPr>
                </a:tc>
                <a:tc hMerge="1">
                  <a:txBody>
                    <a:bodyPr/>
                    <a:lstStyle/>
                    <a:p>
                      <a:endParaRPr lang="pt-BR"/>
                    </a:p>
                  </a:txBody>
                  <a:tcPr/>
                </a:tc>
                <a:tc hMerge="1">
                  <a:txBody>
                    <a:bodyPr/>
                    <a:lstStyle/>
                    <a:p>
                      <a:endParaRPr lang="pt-BR"/>
                    </a:p>
                  </a:txBody>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004367275"/>
                  </a:ext>
                </a:extLst>
              </a:tr>
              <a:tr h="852488">
                <a:tc>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18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5</a:t>
                      </a:r>
                    </a:p>
                  </a:txBody>
                  <a:tcPr marL="90000" marR="90000" marT="92124" marB="46800" horzOverflow="overflow">
                    <a:lnL>
                      <a:noFill/>
                    </a:lnL>
                    <a:lnR>
                      <a:noFill/>
                    </a:lnR>
                    <a:lnT>
                      <a:noFill/>
                    </a:lnT>
                    <a:lnB>
                      <a:noFill/>
                    </a:lnB>
                    <a:lnTlToBr>
                      <a:noFill/>
                    </a:lnTlToBr>
                    <a:lnBlToTr>
                      <a:noFill/>
                    </a:lnBlToTr>
                    <a:noFill/>
                  </a:tcPr>
                </a:tc>
                <a:tc gridSpan="3">
                  <a:txBody>
                    <a:bodyPr/>
                    <a:lstStyle>
                      <a:lvl1pP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ctr" defTabSz="449263" rtl="0" eaLnBrk="0" fontAlgn="base" latinLnBrk="0" hangingPunct="0">
                        <a:lnSpc>
                          <a:spcPct val="87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altLang="pt-BR" sz="2000" b="1" i="0" u="none" strike="noStrike" cap="none" normalizeH="0" baseline="0">
                          <a:ln>
                            <a:noFill/>
                          </a:ln>
                          <a:solidFill>
                            <a:srgbClr val="FFFFFF"/>
                          </a:solidFill>
                          <a:effectLst/>
                          <a:latin typeface="Arial" panose="020B0604020202020204" pitchFamily="34" charset="0"/>
                          <a:cs typeface="Times New Roman" panose="02020603050405020304" pitchFamily="18" charset="0"/>
                        </a:rPr>
                        <a:t>Perfil Alvo 5</a:t>
                      </a:r>
                    </a:p>
                  </a:txBody>
                  <a:tcPr marL="90000" marR="90000" marT="97200" marB="46800" horzOverflow="overflow">
                    <a:lnL>
                      <a:noFill/>
                    </a:lnL>
                    <a:lnR>
                      <a:noFill/>
                    </a:lnR>
                    <a:lnT>
                      <a:noFill/>
                    </a:lnT>
                    <a:lnB>
                      <a:noFill/>
                    </a:lnB>
                    <a:lnTlToBr>
                      <a:noFill/>
                    </a:lnTlToBr>
                    <a:lnBlToTr>
                      <a:noFill/>
                    </a:lnBlToTr>
                    <a:solidFill>
                      <a:srgbClr val="404040"/>
                    </a:solidFill>
                  </a:tcPr>
                </a:tc>
                <a:tc hMerge="1">
                  <a:txBody>
                    <a:bodyPr/>
                    <a:lstStyle/>
                    <a:p>
                      <a:endParaRPr lang="pt-BR"/>
                    </a:p>
                  </a:txBody>
                  <a:tcPr/>
                </a:tc>
                <a:tc hMerge="1">
                  <a:txBody>
                    <a:bodyPr/>
                    <a:lstStyle/>
                    <a:p>
                      <a:endParaRPr lang="pt-BR"/>
                    </a:p>
                  </a:txBody>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tc>
                  <a:txBody>
                    <a:bodyPr/>
                    <a:lstStyle>
                      <a:lvl1pPr>
                        <a:spcBef>
                          <a:spcPts val="600"/>
                        </a:spcBef>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Verdana" panose="020B0604030504040204" pitchFamily="34" charset="0"/>
                          <a:cs typeface="Lucida Sans Unicode" panose="020B0602030504020204" pitchFamily="34" charset="0"/>
                        </a:defRPr>
                      </a:lvl1pPr>
                      <a:lvl2pPr>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Verdana" panose="020B0604030504040204" pitchFamily="34" charset="0"/>
                          <a:cs typeface="Lucida Sans Unicode" panose="020B0602030504020204" pitchFamily="34" charset="0"/>
                        </a:defRPr>
                      </a:lvl2pPr>
                      <a:lvl3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3pPr>
                      <a:lvl4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4pPr>
                      <a:lvl5pPr>
                        <a:spcBef>
                          <a:spcPts val="450"/>
                        </a:spcBef>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5pPr>
                      <a:lvl6pPr marL="25146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6pPr>
                      <a:lvl7pPr marL="29718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7pPr>
                      <a:lvl8pPr marL="34290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8pPr>
                      <a:lvl9pPr marL="3886200" indent="-228600" defTabSz="449263" fontAlgn="base">
                        <a:spcBef>
                          <a:spcPts val="45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Verdana" panose="020B0604030504040204" pitchFamily="34" charset="0"/>
                          <a:cs typeface="Lucida Sans Unicode" panose="020B0602030504020204" pitchFamily="34" charset="0"/>
                        </a:defRPr>
                      </a:lvl9pPr>
                    </a:lstStyle>
                    <a:p>
                      <a:pPr marL="0" marR="0" lvl="0" indent="0" algn="l" defTabSz="449263" rtl="0" eaLnBrk="1" fontAlgn="base" latinLnBrk="0" hangingPunct="1">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kumimoji="0" lang="pt-BR" altLang="pt-BR" sz="2400" b="0" i="0" u="none" strike="noStrike" cap="none" normalizeH="0" baseline="0">
                        <a:ln>
                          <a:noFill/>
                        </a:ln>
                        <a:solidFill>
                          <a:srgbClr val="000000"/>
                        </a:solidFill>
                        <a:effectLst/>
                        <a:latin typeface="Times New Roman" panose="02020603050405020304" pitchFamily="18" charset="0"/>
                        <a:cs typeface="Arial Unicode MS" charset="0"/>
                      </a:endParaRPr>
                    </a:p>
                  </a:txBody>
                  <a:tcPr marL="90000" marR="90000" marT="61920" marB="4680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541242710"/>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E997466-2A77-48CE-BB17-14A1E6D9EC57}"/>
              </a:ext>
            </a:extLst>
          </p:cNvPr>
          <p:cNvSpPr>
            <a:spLocks noGrp="1" noChangeArrowheads="1"/>
          </p:cNvSpPr>
          <p:nvPr>
            <p:ph type="title" idx="4294967295"/>
          </p:nvPr>
        </p:nvSpPr>
        <p:spPr>
          <a:xfrm>
            <a:off x="1116013" y="188913"/>
            <a:ext cx="7827962"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a:t>Representação por Estágio: PAs do Nível 2</a:t>
            </a:r>
          </a:p>
        </p:txBody>
      </p:sp>
      <p:sp>
        <p:nvSpPr>
          <p:cNvPr id="62466" name="Rectangle 2">
            <a:extLst>
              <a:ext uri="{FF2B5EF4-FFF2-40B4-BE49-F238E27FC236}">
                <a16:creationId xmlns:a16="http://schemas.microsoft.com/office/drawing/2014/main" id="{192C6CBD-90CC-420B-83B2-52BBDA346199}"/>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de Requisitos</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Planejamento de Projeto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Monitoração e Controle de Projeto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Garantia da Qualidade do Processo e do Produto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de Acordo com Fornecedores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de Configuração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Medição e Análise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394A8F10-641D-4E0C-8320-A7AAC93C3B0F}"/>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PAs do Nível 2</a:t>
            </a:r>
          </a:p>
        </p:txBody>
      </p:sp>
      <p:sp>
        <p:nvSpPr>
          <p:cNvPr id="63490" name="Rectangle 2">
            <a:extLst>
              <a:ext uri="{FF2B5EF4-FFF2-40B4-BE49-F238E27FC236}">
                <a16:creationId xmlns:a16="http://schemas.microsoft.com/office/drawing/2014/main" id="{2EC99E59-A993-4DC3-827E-FE6A38BF7655}"/>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Gerência de Requisitos</a:t>
            </a:r>
            <a:r>
              <a:rPr lang="pt-BR" altLang="pt-BR"/>
              <a:t>: gerenciar os requisitos dos produtos e componentes de produtos do projeto e identificar as inconsistências entre estes requisitos e os planos e os produtos de trabalho do projeto. Envolve:</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Assegurar que o conjunto de requisitos acordados é gerenciado para apoiar as necessidades de planejamento e execução do projeto.</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Documentar as mudanças nos requisitos e suas justificativas, e manter a rastreabilidade bidirecional entre os requisitos fonte e todos os requisitos de produtos e componentes de produtos.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Rectangle 1">
            <a:extLst>
              <a:ext uri="{FF2B5EF4-FFF2-40B4-BE49-F238E27FC236}">
                <a16:creationId xmlns:a16="http://schemas.microsoft.com/office/drawing/2014/main" id="{F919C0FF-1008-4E6B-B963-E9A418C6150C}"/>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PAs do Nível 2</a:t>
            </a:r>
          </a:p>
        </p:txBody>
      </p:sp>
      <p:sp>
        <p:nvSpPr>
          <p:cNvPr id="64514" name="Rectangle 2">
            <a:extLst>
              <a:ext uri="{FF2B5EF4-FFF2-40B4-BE49-F238E27FC236}">
                <a16:creationId xmlns:a16="http://schemas.microsoft.com/office/drawing/2014/main" id="{8A81EA91-9D59-4483-84BF-ECBED86419FE}"/>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Planejamento de Projetos</a:t>
            </a:r>
            <a:r>
              <a:rPr lang="pt-BR" altLang="pt-BR"/>
              <a:t>: estabelecer e manter planos que definem as atividades do projeto. Envolve:</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Desenvolver o plano do projeto</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Interagir com os stakeholders de forma apropriada</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Obter compromissos com o plano</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Manter o plano</a:t>
            </a:r>
          </a:p>
          <a:p>
            <a:pPr marL="339725" indent="-339725">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pt-BR" altLang="pt-B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Rectangle 1">
            <a:extLst>
              <a:ext uri="{FF2B5EF4-FFF2-40B4-BE49-F238E27FC236}">
                <a16:creationId xmlns:a16="http://schemas.microsoft.com/office/drawing/2014/main" id="{749DFF36-F03C-4818-BCC6-228E1D891DD8}"/>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PAs do Nível 2</a:t>
            </a:r>
          </a:p>
        </p:txBody>
      </p:sp>
      <p:sp>
        <p:nvSpPr>
          <p:cNvPr id="65538" name="Rectangle 2">
            <a:extLst>
              <a:ext uri="{FF2B5EF4-FFF2-40B4-BE49-F238E27FC236}">
                <a16:creationId xmlns:a16="http://schemas.microsoft.com/office/drawing/2014/main" id="{A6ABAC0F-BCAC-49B2-910D-E254A495B50C}"/>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Monitoramento e Controle do Projeto</a:t>
            </a:r>
            <a:r>
              <a:rPr lang="pt-BR" altLang="pt-BR"/>
              <a:t>: oferecer um entendimento do progresso do projeto, de maneira que as ações corretivas apropriadas possam ser tomadas quando o desempenho do projeto se desviar significativamente do plano. Envolve:</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Monitorar atividades, comunicar status e tomar as ações corretivas. </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O progresso é basicamente determinado pela comparação dos atributos reais de produtos de trabalho e tarefas, esforço, custo e cronograma com o que foi planejado.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Rectangle 1">
            <a:extLst>
              <a:ext uri="{FF2B5EF4-FFF2-40B4-BE49-F238E27FC236}">
                <a16:creationId xmlns:a16="http://schemas.microsoft.com/office/drawing/2014/main" id="{5BBD2B67-D63D-4215-B9EC-DE47835E8FE2}"/>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PAs do Nível 2</a:t>
            </a:r>
          </a:p>
        </p:txBody>
      </p:sp>
      <p:sp>
        <p:nvSpPr>
          <p:cNvPr id="66562" name="Rectangle 2">
            <a:extLst>
              <a:ext uri="{FF2B5EF4-FFF2-40B4-BE49-F238E27FC236}">
                <a16:creationId xmlns:a16="http://schemas.microsoft.com/office/drawing/2014/main" id="{17327C53-464B-4349-893A-35AB4550BF3A}"/>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Gerenciamento de Acordos com Fornecedores</a:t>
            </a:r>
            <a:r>
              <a:rPr lang="pt-BR" altLang="pt-BR"/>
              <a:t>: gerenciar a aquisição de produtos de fornecedores para os quais existe um acordo formal. Envolve:</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Determinar o tipo de aquisição que será utilizada para os produtos a serem adquiridos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Selecionar os fornecedores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Estabelecer e manter acordos com fornecedores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Executar o acordo com o fornecedor</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Aceitar a entrega dos produtos adquiridos</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Fazer a transição dos produtos adquiridos para o projeto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93FF714E-BE22-467A-8E35-E834DE5039CB}"/>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PAs do Nível 2</a:t>
            </a:r>
          </a:p>
        </p:txBody>
      </p:sp>
      <p:sp>
        <p:nvSpPr>
          <p:cNvPr id="67586" name="Rectangle 2">
            <a:extLst>
              <a:ext uri="{FF2B5EF4-FFF2-40B4-BE49-F238E27FC236}">
                <a16:creationId xmlns:a16="http://schemas.microsoft.com/office/drawing/2014/main" id="{EBC800CC-C7A8-4E1E-B286-8274E20978B1}"/>
              </a:ext>
            </a:extLst>
          </p:cNvPr>
          <p:cNvSpPr>
            <a:spLocks noGrp="1" noChangeArrowheads="1"/>
          </p:cNvSpPr>
          <p:nvPr>
            <p:ph type="body" idx="4294967295"/>
          </p:nvPr>
        </p:nvSpPr>
        <p:spPr>
          <a:xfrm>
            <a:off x="838200" y="1447800"/>
            <a:ext cx="8116888" cy="4724400"/>
          </a:xfrm>
          <a:ln/>
        </p:spPr>
        <p:txBody>
          <a:bodyPr/>
          <a:lstStyle/>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Medição e Análise</a:t>
            </a:r>
            <a:r>
              <a:rPr lang="pt-BR" altLang="pt-BR"/>
              <a:t>: desenvolver e sustentar a capacidade de medições que é utilizada para apoiar as necessidades de gerenciamento de informações. Envolve:</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Especificar os objetivos de medições e análises, de forma que estes estejam alinhados com as necessidades e objetivos de informações identificados</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Especificar as medidas, mecanismos de coleta de dados e armazenamento, técnicas de análises e mecanismos de comunicação e de feedback</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Implementar a coleta, armazenagem, análise e relatórios sobre os dados</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Fornecer resultados objetivos que possam ser utilizados na tomada de decisões bem informadas e na tomada das ações corretivas apropriadas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Rectangle 1">
            <a:extLst>
              <a:ext uri="{FF2B5EF4-FFF2-40B4-BE49-F238E27FC236}">
                <a16:creationId xmlns:a16="http://schemas.microsoft.com/office/drawing/2014/main" id="{7F335D8A-5F4E-429A-8457-279CD77CCB7B}"/>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PAs do Nível 2</a:t>
            </a:r>
          </a:p>
        </p:txBody>
      </p:sp>
      <p:sp>
        <p:nvSpPr>
          <p:cNvPr id="68610" name="Rectangle 2">
            <a:extLst>
              <a:ext uri="{FF2B5EF4-FFF2-40B4-BE49-F238E27FC236}">
                <a16:creationId xmlns:a16="http://schemas.microsoft.com/office/drawing/2014/main" id="{3FB7CF25-F90E-4469-861C-2D30256F41FA}"/>
              </a:ext>
            </a:extLst>
          </p:cNvPr>
          <p:cNvSpPr>
            <a:spLocks noGrp="1" noChangeArrowheads="1"/>
          </p:cNvSpPr>
          <p:nvPr>
            <p:ph type="body" idx="4294967295"/>
          </p:nvPr>
        </p:nvSpPr>
        <p:spPr>
          <a:xfrm>
            <a:off x="838200" y="1447800"/>
            <a:ext cx="8116888" cy="4724400"/>
          </a:xfrm>
          <a:ln/>
        </p:spPr>
        <p:txBody>
          <a:bodyPr/>
          <a:lstStyle/>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solidFill>
                  <a:srgbClr val="FF0000"/>
                </a:solidFill>
              </a:rPr>
              <a:t>Garantia da Qualidade do Processo e do Produto</a:t>
            </a:r>
            <a:r>
              <a:rPr lang="pt-BR" altLang="pt-BR"/>
              <a:t>: fornecer à equipe e à gerência um entendimento objetivo dos processos e seus produtos de trabalho associados. Envolve:</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Avaliar objetivamente os processos, produtos de trabalho e serviços executados contra as descrições de processo, padrões e procedimentos aplicáveis</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Identificar e documentar questões de não conformidades</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Fornecer feedback para a equipe do projeto e gerentes sobre os resultados das atividades de garantia da qualidade</a:t>
            </a:r>
          </a:p>
          <a:p>
            <a:pPr marL="739775" lvl="1" indent="-282575">
              <a:lnSpc>
                <a:spcPct val="90000"/>
              </a:lnSpc>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Assegurar que as questões de não conformidades sejam tratadas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84D8C16-75B9-4547-976C-CB44F430C2A2}"/>
              </a:ext>
            </a:extLst>
          </p:cNvPr>
          <p:cNvSpPr>
            <a:spLocks noGrp="1"/>
          </p:cNvSpPr>
          <p:nvPr>
            <p:ph idx="1"/>
          </p:nvPr>
        </p:nvSpPr>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pt-BR" altLang="pt-BR" dirty="0"/>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O CMMI tem como origens em três outros modelos de maturidade - SW-CMM (SEI Software CMM), EIA SECM (</a:t>
            </a:r>
            <a:r>
              <a:rPr lang="pt-BR" altLang="pt-BR" dirty="0" err="1"/>
              <a:t>Electronic</a:t>
            </a:r>
            <a:r>
              <a:rPr lang="pt-BR" altLang="pt-BR" dirty="0"/>
              <a:t> Industries </a:t>
            </a:r>
            <a:r>
              <a:rPr lang="pt-BR" altLang="pt-BR" dirty="0" err="1"/>
              <a:t>Alliances's</a:t>
            </a:r>
            <a:r>
              <a:rPr lang="pt-BR" altLang="pt-BR" dirty="0"/>
              <a:t> Systems Engineer </a:t>
            </a:r>
            <a:r>
              <a:rPr lang="pt-BR" altLang="pt-BR" dirty="0" err="1"/>
              <a:t>Capability</a:t>
            </a:r>
            <a:r>
              <a:rPr lang="pt-BR" altLang="pt-BR" dirty="0"/>
              <a:t> </a:t>
            </a:r>
            <a:r>
              <a:rPr lang="pt-BR" altLang="pt-BR" dirty="0" err="1"/>
              <a:t>Model</a:t>
            </a:r>
            <a:r>
              <a:rPr lang="pt-BR" altLang="pt-BR" dirty="0"/>
              <a:t>) e IPD-CMM (Integrated </a:t>
            </a:r>
            <a:r>
              <a:rPr lang="pt-BR" altLang="pt-BR" dirty="0" err="1"/>
              <a:t>Product</a:t>
            </a:r>
            <a:r>
              <a:rPr lang="pt-BR" altLang="pt-BR" dirty="0"/>
              <a:t> Development CMM).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Resumindo, o CMMI é o sucessor do modelo de maturidade de capacidade (CMM) ou Software CMM. O CMM foi desenvolvido de 1987 até 1997. Em 2002, a versão 1.1 foi lançada, a versão 1.2 foi seguida em agosto de 2006 e a versão 1.3 em novembro de 2010. </a:t>
            </a:r>
            <a:endParaRPr lang="pt-BR" dirty="0"/>
          </a:p>
        </p:txBody>
      </p:sp>
      <p:sp>
        <p:nvSpPr>
          <p:cNvPr id="4" name="Rectangle 1">
            <a:extLst>
              <a:ext uri="{FF2B5EF4-FFF2-40B4-BE49-F238E27FC236}">
                <a16:creationId xmlns:a16="http://schemas.microsoft.com/office/drawing/2014/main" id="{3D3D26C3-9245-4274-89B8-A00315CCD419}"/>
              </a:ext>
            </a:extLst>
          </p:cNvPr>
          <p:cNvSpPr txBox="1">
            <a:spLocks noChangeArrowheads="1"/>
          </p:cNvSpPr>
          <p:nvPr/>
        </p:nvSpPr>
        <p:spPr bwMode="auto">
          <a:xfrm>
            <a:off x="1150938" y="188913"/>
            <a:ext cx="7793037"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l" defTabSz="449263" rtl="0" fontAlgn="base">
              <a:spcBef>
                <a:spcPct val="0"/>
              </a:spcBef>
              <a:spcAft>
                <a:spcPct val="0"/>
              </a:spcAft>
              <a:buClr>
                <a:srgbClr val="000000"/>
              </a:buClr>
              <a:buSzPct val="100000"/>
              <a:buFont typeface="Times New Roman" panose="02020603050405020304" pitchFamily="18" charset="0"/>
              <a:defRPr sz="3600" kern="1200">
                <a:solidFill>
                  <a:srgbClr val="333399"/>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9p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CMM/CMMI: Histórico</a:t>
            </a:r>
          </a:p>
        </p:txBody>
      </p:sp>
    </p:spTree>
    <p:extLst>
      <p:ext uri="{BB962C8B-B14F-4D97-AF65-F5344CB8AC3E}">
        <p14:creationId xmlns:p14="http://schemas.microsoft.com/office/powerpoint/2010/main" val="35521451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27821224-5C44-4F70-8495-5BE2069CAAFA}"/>
              </a:ext>
            </a:extLst>
          </p:cNvPr>
          <p:cNvSpPr>
            <a:spLocks noGrp="1" noChangeArrowheads="1"/>
          </p:cNvSpPr>
          <p:nvPr>
            <p:ph type="title" idx="4294967295"/>
          </p:nvPr>
        </p:nvSpPr>
        <p:spPr>
          <a:xfrm>
            <a:off x="1150938" y="188913"/>
            <a:ext cx="7793037"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PAs do Nível 2</a:t>
            </a:r>
          </a:p>
        </p:txBody>
      </p:sp>
      <p:sp>
        <p:nvSpPr>
          <p:cNvPr id="69634" name="Rectangle 2">
            <a:extLst>
              <a:ext uri="{FF2B5EF4-FFF2-40B4-BE49-F238E27FC236}">
                <a16:creationId xmlns:a16="http://schemas.microsoft.com/office/drawing/2014/main" id="{A933B30A-2C93-4AE7-858A-639EB9DF2459}"/>
              </a:ext>
            </a:extLst>
          </p:cNvPr>
          <p:cNvSpPr>
            <a:spLocks noGrp="1" noChangeArrowheads="1"/>
          </p:cNvSpPr>
          <p:nvPr>
            <p:ph type="body" idx="4294967295"/>
          </p:nvPr>
        </p:nvSpPr>
        <p:spPr>
          <a:xfrm>
            <a:off x="838200" y="1447800"/>
            <a:ext cx="8116888" cy="4724400"/>
          </a:xfrm>
          <a:ln/>
        </p:spPr>
        <p:txBody>
          <a:bodyPr/>
          <a:lstStyle/>
          <a:p>
            <a:pPr marL="339725" indent="-339725">
              <a:spcBef>
                <a:spcPts val="500"/>
              </a:spcBef>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2000">
                <a:solidFill>
                  <a:srgbClr val="FF0000"/>
                </a:solidFill>
              </a:rPr>
              <a:t>Gerência de Configuração</a:t>
            </a:r>
            <a:r>
              <a:rPr lang="pt-BR" altLang="pt-BR" sz="2000"/>
              <a:t>: estabelecer e manter a integridade dos produtos de trabalho, utilizando a identificação da configuração, controle da configuração, comunicação do status da configuração e auditorias de configurações. Envolve:</a:t>
            </a:r>
          </a:p>
          <a:p>
            <a:pPr marL="739775" lvl="1" indent="-282575">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Identificar a configuração de produtos de trabalho selecionados que compõem as baselines em determinados momentos no tempo</a:t>
            </a:r>
          </a:p>
          <a:p>
            <a:pPr marL="739775" lvl="1" indent="-282575">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Controlar as mudanças nos itens de configuração</a:t>
            </a:r>
          </a:p>
          <a:p>
            <a:pPr marL="739775" lvl="1" indent="-282575">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Construir ou fornecer especificações para construir produtos de trabalho a partir do sistema de gerenciamento de configurações</a:t>
            </a:r>
          </a:p>
          <a:p>
            <a:pPr marL="739775" lvl="1" indent="-282575">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Manter a integridade das baselines</a:t>
            </a:r>
          </a:p>
          <a:p>
            <a:pPr marL="739775" lvl="1" indent="-282575">
              <a:spcBef>
                <a:spcPts val="450"/>
              </a:spcBef>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sz="1800"/>
              <a:t>Fornecer um status preciso e os dados atuais de configurações para desenvolvedores, usuários finais e clientes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C801B318-A5E9-46E8-A1DC-B467318D3C9E}"/>
              </a:ext>
            </a:extLst>
          </p:cNvPr>
          <p:cNvSpPr>
            <a:spLocks noGrp="1" noChangeArrowheads="1"/>
          </p:cNvSpPr>
          <p:nvPr>
            <p:ph type="title" idx="4294967295"/>
          </p:nvPr>
        </p:nvSpPr>
        <p:spPr>
          <a:xfrm>
            <a:off x="1116013" y="188913"/>
            <a:ext cx="7827962" cy="1046162"/>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a:t>Representação por Estágio: PAs do Nível 3</a:t>
            </a:r>
          </a:p>
        </p:txBody>
      </p:sp>
      <p:sp>
        <p:nvSpPr>
          <p:cNvPr id="70658" name="Rectangle 2">
            <a:extLst>
              <a:ext uri="{FF2B5EF4-FFF2-40B4-BE49-F238E27FC236}">
                <a16:creationId xmlns:a16="http://schemas.microsoft.com/office/drawing/2014/main" id="{72FF34AE-8299-4762-98BF-79FCBD84BB08}"/>
              </a:ext>
            </a:extLst>
          </p:cNvPr>
          <p:cNvSpPr>
            <a:spLocks noGrp="1" noChangeArrowheads="1"/>
          </p:cNvSpPr>
          <p:nvPr>
            <p:ph type="body" idx="4294967295"/>
          </p:nvPr>
        </p:nvSpPr>
        <p:spPr>
          <a:xfrm>
            <a:off x="838200" y="1447800"/>
            <a:ext cx="8116888" cy="4724400"/>
          </a:xfrm>
          <a:ln/>
        </p:spPr>
        <p:txBody>
          <a:bodyPr/>
          <a:lstStyle/>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de Projeto Integrada </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Definição do Processo Organizacional </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Foco no Processo Organizacional </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Treinamento Organizacional </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Desenvolvimento de Requisitos </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Solução Técnica </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Integração do Produto </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Verificação</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Validação </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de Riscos </a:t>
            </a:r>
          </a:p>
          <a:p>
            <a:pPr marL="339725" indent="-339725">
              <a:lnSpc>
                <a:spcPct val="90000"/>
              </a:lnSpc>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Análise de Decisão e Resolução</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1E6A7F62-F298-49DC-BE83-56BD10498E7B}"/>
              </a:ext>
            </a:extLst>
          </p:cNvPr>
          <p:cNvSpPr>
            <a:spLocks noGrp="1" noChangeArrowheads="1"/>
          </p:cNvSpPr>
          <p:nvPr>
            <p:ph type="title" idx="4294967295"/>
          </p:nvPr>
        </p:nvSpPr>
        <p:spPr>
          <a:xfrm>
            <a:off x="1116013" y="166688"/>
            <a:ext cx="7827962" cy="1068387"/>
          </a:xfrm>
          <a:ln/>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sz="3200"/>
              <a:t>Representação por Estágio: PAs do Níveis 4 e 5</a:t>
            </a:r>
          </a:p>
        </p:txBody>
      </p:sp>
      <p:sp>
        <p:nvSpPr>
          <p:cNvPr id="71682" name="Rectangle 2">
            <a:extLst>
              <a:ext uri="{FF2B5EF4-FFF2-40B4-BE49-F238E27FC236}">
                <a16:creationId xmlns:a16="http://schemas.microsoft.com/office/drawing/2014/main" id="{AE1E0C33-B859-404A-A014-80845348251F}"/>
              </a:ext>
            </a:extLst>
          </p:cNvPr>
          <p:cNvSpPr>
            <a:spLocks noGrp="1" noChangeArrowheads="1"/>
          </p:cNvSpPr>
          <p:nvPr>
            <p:ph type="body" idx="4294967295"/>
          </p:nvPr>
        </p:nvSpPr>
        <p:spPr>
          <a:xfrm>
            <a:off x="838200" y="1447800"/>
            <a:ext cx="8116888" cy="4724400"/>
          </a:xfrm>
          <a:ln/>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Nível 4:</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Gerência Quantitativa do Projeto </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Desempenho do Processo Organizacional</a:t>
            </a:r>
          </a:p>
          <a:p>
            <a:pPr marL="339725" indent="-339725">
              <a:buClrTx/>
              <a:buSzPct val="60000"/>
              <a:buFontTx/>
              <a:buNone/>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endParaRPr lang="pt-BR" altLang="pt-B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Nível 5:</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Análise de Causas e Resolução </a:t>
            </a:r>
          </a:p>
          <a:p>
            <a:pPr marL="739775" lvl="1" indent="-282575">
              <a:buClr>
                <a:srgbClr val="FF0000"/>
              </a:buClr>
              <a:buSzPct val="55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a:t>Inovação e Implantação na Organização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C486475-4FA8-40A1-AD0E-35438C66A18D}"/>
              </a:ext>
            </a:extLst>
          </p:cNvPr>
          <p:cNvSpPr>
            <a:spLocks noGrp="1"/>
          </p:cNvSpPr>
          <p:nvPr>
            <p:ph idx="1"/>
          </p:nvPr>
        </p:nvSpPr>
        <p:spPr/>
        <p:txBody>
          <a:bodyPr/>
          <a:lstStyle/>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Algumas mudanças importantes no CMMI V1.3 [6] são o suporte ao desenvolvimento ágil de software [7] melhorias nas práticas de alta maturidade [8] e alinhamento da representação (encenada e contínua). [9]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O CMMI ajuda a "integrar funções organizacionais tradicionalmente separadas, definir metas e prioridades de melhoria de processos, fornecer orientação para processos de qualidade e fornecer um ponto de referência para avaliar processos atuais".[10] </a:t>
            </a:r>
          </a:p>
          <a:p>
            <a:pPr marL="339725" indent="-339725">
              <a:buClr>
                <a:srgbClr val="3333CC"/>
              </a:buClr>
              <a:buSzPct val="60000"/>
              <a:buFont typeface="Wingdings" panose="05000000000000000000" pitchFamily="2" charset="2"/>
              <a:buChar char=""/>
              <a:tabLst>
                <a:tab pos="339725" algn="l"/>
                <a:tab pos="444500" algn="l"/>
                <a:tab pos="893763" algn="l"/>
                <a:tab pos="1343025" algn="l"/>
                <a:tab pos="1792288" algn="l"/>
                <a:tab pos="2241550" algn="l"/>
                <a:tab pos="2690813" algn="l"/>
                <a:tab pos="3140075" algn="l"/>
                <a:tab pos="3589338" algn="l"/>
                <a:tab pos="4038600" algn="l"/>
                <a:tab pos="4487863" algn="l"/>
                <a:tab pos="4937125" algn="l"/>
                <a:tab pos="5386388" algn="l"/>
                <a:tab pos="5835650" algn="l"/>
                <a:tab pos="6284913" algn="l"/>
                <a:tab pos="6734175" algn="l"/>
                <a:tab pos="7183438" algn="l"/>
                <a:tab pos="7632700" algn="l"/>
                <a:tab pos="8081963" algn="l"/>
                <a:tab pos="8531225" algn="l"/>
                <a:tab pos="8980488" algn="l"/>
              </a:tabLst>
            </a:pPr>
            <a:r>
              <a:rPr lang="pt-BR" altLang="pt-BR" dirty="0"/>
              <a:t>Em março de 2016, o Instituto CMMI foi adquirido pela ISACA. </a:t>
            </a:r>
          </a:p>
          <a:p>
            <a:endParaRPr lang="pt-BR" dirty="0"/>
          </a:p>
        </p:txBody>
      </p:sp>
      <p:sp>
        <p:nvSpPr>
          <p:cNvPr id="4" name="Rectangle 1">
            <a:extLst>
              <a:ext uri="{FF2B5EF4-FFF2-40B4-BE49-F238E27FC236}">
                <a16:creationId xmlns:a16="http://schemas.microsoft.com/office/drawing/2014/main" id="{819B3ED4-ED49-42E4-869E-D84794D15C44}"/>
              </a:ext>
            </a:extLst>
          </p:cNvPr>
          <p:cNvSpPr txBox="1">
            <a:spLocks noChangeArrowheads="1"/>
          </p:cNvSpPr>
          <p:nvPr/>
        </p:nvSpPr>
        <p:spPr bwMode="auto">
          <a:xfrm>
            <a:off x="1150938" y="188913"/>
            <a:ext cx="7793037"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l" defTabSz="449263" rtl="0" fontAlgn="base">
              <a:spcBef>
                <a:spcPct val="0"/>
              </a:spcBef>
              <a:spcAft>
                <a:spcPct val="0"/>
              </a:spcAft>
              <a:buClr>
                <a:srgbClr val="000000"/>
              </a:buClr>
              <a:buSzPct val="100000"/>
              <a:buFont typeface="Times New Roman" panose="02020603050405020304" pitchFamily="18" charset="0"/>
              <a:defRPr sz="3600" kern="1200">
                <a:solidFill>
                  <a:srgbClr val="333399"/>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9p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CMM/CMMI: Histórico</a:t>
            </a:r>
          </a:p>
        </p:txBody>
      </p:sp>
    </p:spTree>
    <p:extLst>
      <p:ext uri="{BB962C8B-B14F-4D97-AF65-F5344CB8AC3E}">
        <p14:creationId xmlns:p14="http://schemas.microsoft.com/office/powerpoint/2010/main" val="76646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7E7C2F9-6E88-46D2-8407-B02FE6E06AF4}"/>
              </a:ext>
            </a:extLst>
          </p:cNvPr>
          <p:cNvSpPr>
            <a:spLocks noGrp="1"/>
          </p:cNvSpPr>
          <p:nvPr>
            <p:ph idx="1"/>
          </p:nvPr>
        </p:nvSpPr>
        <p:spPr/>
        <p:txBody>
          <a:bodyPr/>
          <a:lstStyle/>
          <a:p>
            <a:r>
              <a:rPr lang="pt-BR" altLang="pt-BR" dirty="0"/>
              <a:t>Em março de 2018, o CMMI 2.0 foi introduzido, não pela primeira vez na história do CMMI: a opção mais barata era o acesso de 1 semana à versão online por US $ 150,00. </a:t>
            </a:r>
          </a:p>
          <a:p>
            <a:endParaRPr lang="pt-BR" dirty="0"/>
          </a:p>
        </p:txBody>
      </p:sp>
      <p:sp>
        <p:nvSpPr>
          <p:cNvPr id="4" name="Rectangle 1">
            <a:extLst>
              <a:ext uri="{FF2B5EF4-FFF2-40B4-BE49-F238E27FC236}">
                <a16:creationId xmlns:a16="http://schemas.microsoft.com/office/drawing/2014/main" id="{59BD299A-2333-4CEF-8397-20DF2A27C288}"/>
              </a:ext>
            </a:extLst>
          </p:cNvPr>
          <p:cNvSpPr txBox="1">
            <a:spLocks noChangeArrowheads="1"/>
          </p:cNvSpPr>
          <p:nvPr/>
        </p:nvSpPr>
        <p:spPr bwMode="auto">
          <a:xfrm>
            <a:off x="1150938" y="188913"/>
            <a:ext cx="7793037"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l" defTabSz="449263" rtl="0" fontAlgn="base">
              <a:spcBef>
                <a:spcPct val="0"/>
              </a:spcBef>
              <a:spcAft>
                <a:spcPct val="0"/>
              </a:spcAft>
              <a:buClr>
                <a:srgbClr val="000000"/>
              </a:buClr>
              <a:buSzPct val="100000"/>
              <a:buFont typeface="Times New Roman" panose="02020603050405020304" pitchFamily="18" charset="0"/>
              <a:defRPr sz="3600" kern="1200">
                <a:solidFill>
                  <a:srgbClr val="333399"/>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3600">
                <a:solidFill>
                  <a:srgbClr val="333399"/>
                </a:solidFill>
                <a:latin typeface="Tahoma" panose="020B0604030504040204" pitchFamily="34" charset="0"/>
                <a:cs typeface="Lucida Sans Unicode" panose="020B0602030504020204" pitchFamily="34" charset="0"/>
              </a:defRPr>
            </a:lvl9p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pt-BR" altLang="pt-BR"/>
              <a:t>CMM/CMMI: Histórico</a:t>
            </a:r>
          </a:p>
        </p:txBody>
      </p:sp>
    </p:spTree>
    <p:extLst>
      <p:ext uri="{BB962C8B-B14F-4D97-AF65-F5344CB8AC3E}">
        <p14:creationId xmlns:p14="http://schemas.microsoft.com/office/powerpoint/2010/main" val="2783607741"/>
      </p:ext>
    </p:extLst>
  </p:cSld>
  <p:clrMapOvr>
    <a:masterClrMapping/>
  </p:clrMapOvr>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Tahoma"/>
        <a:ea typeface=""/>
        <a:cs typeface="Lucida Sans Unicode"/>
      </a:majorFont>
      <a:minorFont>
        <a:latin typeface="Verdana"/>
        <a:ea typeface=""/>
        <a:cs typeface="Lucida Sans Unicod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2400" b="0" i="0" u="none" strike="noStrike" cap="none" normalizeH="0" baseline="0" smtClean="0">
            <a:ln>
              <a:noFill/>
            </a:ln>
            <a:solidFill>
              <a:schemeClr val="bg1"/>
            </a:solidFill>
            <a:effectLst/>
            <a:latin typeface="Times New Roman" panose="02020603050405020304" pitchFamily="18" charset="0"/>
            <a:cs typeface="Lucida Sans Unicode" panose="020B0602030504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2400" b="0" i="0" u="none" strike="noStrike" cap="none" normalizeH="0" baseline="0" smtClean="0">
            <a:ln>
              <a:noFill/>
            </a:ln>
            <a:solidFill>
              <a:schemeClr val="bg1"/>
            </a:solidFill>
            <a:effectLst/>
            <a:latin typeface="Times New Roman" panose="02020603050405020304" pitchFamily="18" charset="0"/>
            <a:cs typeface="Lucida Sans Unicode" panose="020B0602030504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Tahoma"/>
        <a:ea typeface=""/>
        <a:cs typeface="Lucida Sans Unicode"/>
      </a:majorFont>
      <a:minorFont>
        <a:latin typeface="Verdana"/>
        <a:ea typeface=""/>
        <a:cs typeface="Lucida Sans Unicod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2400" b="0" i="0" u="none" strike="noStrike" cap="none" normalizeH="0" baseline="0" smtClean="0">
            <a:ln>
              <a:noFill/>
            </a:ln>
            <a:solidFill>
              <a:schemeClr val="bg1"/>
            </a:solidFill>
            <a:effectLst/>
            <a:latin typeface="Times New Roman" panose="02020603050405020304" pitchFamily="18" charset="0"/>
            <a:cs typeface="Lucida Sans Unicode" panose="020B0602030504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2400" b="0" i="0" u="none" strike="noStrike" cap="none" normalizeH="0" baseline="0" smtClean="0">
            <a:ln>
              <a:noFill/>
            </a:ln>
            <a:solidFill>
              <a:schemeClr val="bg1"/>
            </a:solidFill>
            <a:effectLst/>
            <a:latin typeface="Times New Roman" panose="02020603050405020304" pitchFamily="18" charset="0"/>
            <a:cs typeface="Lucida Sans Unicode" panose="020B0602030504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78023D473DEB429C3838206974CE31" ma:contentTypeVersion="2" ma:contentTypeDescription="Create a new document." ma:contentTypeScope="" ma:versionID="bb669de7f86d06cb53485533edad7085">
  <xsd:schema xmlns:xsd="http://www.w3.org/2001/XMLSchema" xmlns:xs="http://www.w3.org/2001/XMLSchema" xmlns:p="http://schemas.microsoft.com/office/2006/metadata/properties" xmlns:ns3="545fdc10-6c7d-4fb8-b250-f5bea7e38883" targetNamespace="http://schemas.microsoft.com/office/2006/metadata/properties" ma:root="true" ma:fieldsID="a61ef7c5e4750501e8f0c090e1296d9f" ns3:_="">
    <xsd:import namespace="545fdc10-6c7d-4fb8-b250-f5bea7e3888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5fdc10-6c7d-4fb8-b250-f5bea7e388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9F0698-D5F8-44B1-A326-E106A55FB7A1}">
  <ds:schemaRefs>
    <ds:schemaRef ds:uri="http://schemas.microsoft.com/sharepoint/v3/contenttype/forms"/>
  </ds:schemaRefs>
</ds:datastoreItem>
</file>

<file path=customXml/itemProps2.xml><?xml version="1.0" encoding="utf-8"?>
<ds:datastoreItem xmlns:ds="http://schemas.openxmlformats.org/officeDocument/2006/customXml" ds:itemID="{5AD28EA2-76BA-4C37-88B1-8C3E81A0377A}">
  <ds:schemaRefs>
    <ds:schemaRef ds:uri="http://purl.org/dc/elements/1.1/"/>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www.w3.org/XML/1998/namespace"/>
    <ds:schemaRef ds:uri="http://schemas.microsoft.com/office/infopath/2007/PartnerControls"/>
    <ds:schemaRef ds:uri="545fdc10-6c7d-4fb8-b250-f5bea7e38883"/>
    <ds:schemaRef ds:uri="http://purl.org/dc/terms/"/>
  </ds:schemaRefs>
</ds:datastoreItem>
</file>

<file path=customXml/itemProps3.xml><?xml version="1.0" encoding="utf-8"?>
<ds:datastoreItem xmlns:ds="http://schemas.openxmlformats.org/officeDocument/2006/customXml" ds:itemID="{5150D472-65F4-4384-B43A-0E4DE8A3ED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5fdc10-6c7d-4fb8-b250-f5bea7e388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8092</TotalTime>
  <Words>4964</Words>
  <Application>Microsoft Office PowerPoint</Application>
  <PresentationFormat>Apresentação na tela (4:3)</PresentationFormat>
  <Paragraphs>581</Paragraphs>
  <Slides>72</Slides>
  <Notes>67</Notes>
  <HiddenSlides>0</HiddenSlides>
  <MMClips>0</MMClips>
  <ScaleCrop>false</ScaleCrop>
  <HeadingPairs>
    <vt:vector size="8" baseType="variant">
      <vt:variant>
        <vt:lpstr>Fontes usadas</vt:lpstr>
      </vt:variant>
      <vt:variant>
        <vt:i4>6</vt:i4>
      </vt:variant>
      <vt:variant>
        <vt:lpstr>Tema</vt:lpstr>
      </vt:variant>
      <vt:variant>
        <vt:i4>2</vt:i4>
      </vt:variant>
      <vt:variant>
        <vt:lpstr>Servidores OLE inseridos</vt:lpstr>
      </vt:variant>
      <vt:variant>
        <vt:i4>0</vt:i4>
      </vt:variant>
      <vt:variant>
        <vt:lpstr>Títulos de slides</vt:lpstr>
      </vt:variant>
      <vt:variant>
        <vt:i4>72</vt:i4>
      </vt:variant>
    </vt:vector>
  </HeadingPairs>
  <TitlesOfParts>
    <vt:vector size="80" baseType="lpstr">
      <vt:lpstr>Arial</vt:lpstr>
      <vt:lpstr>Symbol</vt:lpstr>
      <vt:lpstr>Tahoma</vt:lpstr>
      <vt:lpstr>Times New Roman</vt:lpstr>
      <vt:lpstr>Verdana</vt:lpstr>
      <vt:lpstr>Wingdings</vt:lpstr>
      <vt:lpstr>Tema do Office</vt:lpstr>
      <vt:lpstr>Tema do Office</vt:lpstr>
      <vt:lpstr>Qualidade de Processo de Software CMM / CMMI </vt:lpstr>
      <vt:lpstr>Agenda</vt:lpstr>
      <vt:lpstr>CMM/CMMI: Histórico</vt:lpstr>
      <vt:lpstr>CMM/CMMI: Histórico</vt:lpstr>
      <vt:lpstr>Apresentação do PowerPoint</vt:lpstr>
      <vt:lpstr>Apresentação do PowerPoint</vt:lpstr>
      <vt:lpstr>Apresentação do PowerPoint</vt:lpstr>
      <vt:lpstr>Apresentação do PowerPoint</vt:lpstr>
      <vt:lpstr>Apresentação do PowerPoint</vt:lpstr>
      <vt:lpstr>CMM/CMMI: Histórico</vt:lpstr>
      <vt:lpstr>CMM/CMMI: Histórico</vt:lpstr>
      <vt:lpstr>SW-CMM</vt:lpstr>
      <vt:lpstr>SW-CMM: Estrutura</vt:lpstr>
      <vt:lpstr>SW-CMM: Estrutura</vt:lpstr>
      <vt:lpstr>SW-CMM: Estrutura</vt:lpstr>
      <vt:lpstr>SW-CMM: Estrutura</vt:lpstr>
      <vt:lpstr>SW-CMM – Níveis de Maturidade</vt:lpstr>
      <vt:lpstr>SW-CMM – Níveis de Maturidade</vt:lpstr>
      <vt:lpstr>SW-CMM: Nível 1 (Inicial)</vt:lpstr>
      <vt:lpstr>SW-CMM: Nível 1</vt:lpstr>
      <vt:lpstr>SW-CMM: Nível 2 (Repetível)</vt:lpstr>
      <vt:lpstr>SW-CMM: Nível 2</vt:lpstr>
      <vt:lpstr>SW-CMM: KPAs do Nível 2</vt:lpstr>
      <vt:lpstr>SW-CMM: Nível 3 (Definido)</vt:lpstr>
      <vt:lpstr>SW-CMM: Nível 3</vt:lpstr>
      <vt:lpstr>SW-CMM: KPAs do Nível 3</vt:lpstr>
      <vt:lpstr>SW-CMM: Nível 4 (Gerenciado)</vt:lpstr>
      <vt:lpstr>SW-CMM: Nível 4</vt:lpstr>
      <vt:lpstr>SW-CMM: KPAs do Nível 4</vt:lpstr>
      <vt:lpstr>SW-CMM: Nível 5 (Otimizado)</vt:lpstr>
      <vt:lpstr>SW-CMM: Nível 5</vt:lpstr>
      <vt:lpstr>SW-CMM: KPAs do Nível 5</vt:lpstr>
      <vt:lpstr>SW-CMM: Classificação das KPAs </vt:lpstr>
      <vt:lpstr>KPAs por Classe de Responsabilidade</vt:lpstr>
      <vt:lpstr>KPAs por Categoria de Processo</vt:lpstr>
      <vt:lpstr>CMMI</vt:lpstr>
      <vt:lpstr>Objetivos do CMMI</vt:lpstr>
      <vt:lpstr>CMMI</vt:lpstr>
      <vt:lpstr>CMMI: Conceitos Básicos</vt:lpstr>
      <vt:lpstr>CMMI: Conceitos Básicos</vt:lpstr>
      <vt:lpstr>Exemplo: Meta e Prática Específicas</vt:lpstr>
      <vt:lpstr>Exemplo: Meta e Prática Genéricas</vt:lpstr>
      <vt:lpstr>CMMI: Conceitos Básicos</vt:lpstr>
      <vt:lpstr>CMMI: Conceitos Básicos</vt:lpstr>
      <vt:lpstr>CMMI: Representações </vt:lpstr>
      <vt:lpstr>Áreas de Processo do CMMI</vt:lpstr>
      <vt:lpstr>Áreas de Processo do CMMI</vt:lpstr>
      <vt:lpstr>Áreas de Processo do CMMI</vt:lpstr>
      <vt:lpstr>Áreas de Processo do CMMI</vt:lpstr>
      <vt:lpstr>Representação Contínua</vt:lpstr>
      <vt:lpstr>Representação Contínua: Estrutura</vt:lpstr>
      <vt:lpstr>Representação Contínua: Estrutura</vt:lpstr>
      <vt:lpstr>Representação Contínua</vt:lpstr>
      <vt:lpstr>Representação por Estágios</vt:lpstr>
      <vt:lpstr>Representação Por Estágios: Estrutura</vt:lpstr>
      <vt:lpstr>Representação Por Estágios: Características Comuns</vt:lpstr>
      <vt:lpstr>Representação por Estágios</vt:lpstr>
      <vt:lpstr>Comparando as Representações</vt:lpstr>
      <vt:lpstr>Representação Contínua: Vantagens</vt:lpstr>
      <vt:lpstr>Representações Por Estágios: Vantagens</vt:lpstr>
      <vt:lpstr>Comparando as Representações</vt:lpstr>
      <vt:lpstr>Comparando as Representações</vt:lpstr>
      <vt:lpstr>Representação por Estágio: PAs do Nível 2</vt:lpstr>
      <vt:lpstr>PAs do Nível 2</vt:lpstr>
      <vt:lpstr>PAs do Nível 2</vt:lpstr>
      <vt:lpstr>PAs do Nível 2</vt:lpstr>
      <vt:lpstr>PAs do Nível 2</vt:lpstr>
      <vt:lpstr>PAs do Nível 2</vt:lpstr>
      <vt:lpstr>PAs do Nível 2</vt:lpstr>
      <vt:lpstr>PAs do Nível 2</vt:lpstr>
      <vt:lpstr>Representação por Estágio: PAs do Nível 3</vt:lpstr>
      <vt:lpstr>Representação por Estágio: PAs do Níveis 4 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Tópicos Especiais - Qualidade de Software</dc:title>
  <dc:subject>CMM / CMMI</dc:subject>
  <dc:creator>Ricardo de Almeida Falbo</dc:creator>
  <cp:lastModifiedBy>ADILSON DE OLIVEIRA</cp:lastModifiedBy>
  <cp:revision>875</cp:revision>
  <cp:lastPrinted>2003-08-01T11:35:52Z</cp:lastPrinted>
  <dcterms:created xsi:type="dcterms:W3CDTF">2001-02-15T17:01:06Z</dcterms:created>
  <dcterms:modified xsi:type="dcterms:W3CDTF">2020-04-30T22:07:42Z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0x0101001078023D473DEB429C3838206974CE31</vt:lpwstr>
  </property>
</Properties>
</file>