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4"/>
  </p:sldMasterIdLst>
  <p:notesMasterIdLst>
    <p:notesMasterId r:id="rId130"/>
  </p:notesMasterIdLst>
  <p:sldIdLst>
    <p:sldId id="439" r:id="rId5"/>
    <p:sldId id="442" r:id="rId6"/>
    <p:sldId id="443" r:id="rId7"/>
    <p:sldId id="444" r:id="rId8"/>
    <p:sldId id="440" r:id="rId9"/>
    <p:sldId id="441" r:id="rId10"/>
    <p:sldId id="446" r:id="rId11"/>
    <p:sldId id="445" r:id="rId12"/>
    <p:sldId id="447" r:id="rId13"/>
    <p:sldId id="448" r:id="rId14"/>
    <p:sldId id="449" r:id="rId15"/>
    <p:sldId id="427" r:id="rId16"/>
    <p:sldId id="367" r:id="rId17"/>
    <p:sldId id="433" r:id="rId18"/>
    <p:sldId id="434" r:id="rId19"/>
    <p:sldId id="435" r:id="rId20"/>
    <p:sldId id="436" r:id="rId21"/>
    <p:sldId id="372" r:id="rId22"/>
    <p:sldId id="373" r:id="rId23"/>
    <p:sldId id="375" r:id="rId24"/>
    <p:sldId id="374" r:id="rId25"/>
    <p:sldId id="376" r:id="rId26"/>
    <p:sldId id="377" r:id="rId27"/>
    <p:sldId id="378" r:id="rId28"/>
    <p:sldId id="379" r:id="rId29"/>
    <p:sldId id="380" r:id="rId30"/>
    <p:sldId id="381" r:id="rId31"/>
    <p:sldId id="382" r:id="rId32"/>
    <p:sldId id="383" r:id="rId33"/>
    <p:sldId id="384" r:id="rId34"/>
    <p:sldId id="385" r:id="rId35"/>
    <p:sldId id="386" r:id="rId36"/>
    <p:sldId id="387" r:id="rId37"/>
    <p:sldId id="388" r:id="rId38"/>
    <p:sldId id="389" r:id="rId39"/>
    <p:sldId id="390" r:id="rId40"/>
    <p:sldId id="391" r:id="rId41"/>
    <p:sldId id="392" r:id="rId42"/>
    <p:sldId id="393" r:id="rId43"/>
    <p:sldId id="394" r:id="rId44"/>
    <p:sldId id="395" r:id="rId45"/>
    <p:sldId id="396" r:id="rId46"/>
    <p:sldId id="397" r:id="rId47"/>
    <p:sldId id="398" r:id="rId48"/>
    <p:sldId id="399" r:id="rId49"/>
    <p:sldId id="400" r:id="rId50"/>
    <p:sldId id="401" r:id="rId51"/>
    <p:sldId id="402" r:id="rId52"/>
    <p:sldId id="403" r:id="rId53"/>
    <p:sldId id="404" r:id="rId54"/>
    <p:sldId id="405" r:id="rId55"/>
    <p:sldId id="406" r:id="rId56"/>
    <p:sldId id="407" r:id="rId57"/>
    <p:sldId id="408" r:id="rId58"/>
    <p:sldId id="409" r:id="rId59"/>
    <p:sldId id="410" r:id="rId60"/>
    <p:sldId id="411" r:id="rId61"/>
    <p:sldId id="412" r:id="rId62"/>
    <p:sldId id="413" r:id="rId63"/>
    <p:sldId id="414" r:id="rId64"/>
    <p:sldId id="415" r:id="rId65"/>
    <p:sldId id="416" r:id="rId66"/>
    <p:sldId id="417" r:id="rId67"/>
    <p:sldId id="418" r:id="rId68"/>
    <p:sldId id="419" r:id="rId69"/>
    <p:sldId id="420" r:id="rId70"/>
    <p:sldId id="421" r:id="rId71"/>
    <p:sldId id="422" r:id="rId72"/>
    <p:sldId id="423" r:id="rId73"/>
    <p:sldId id="424" r:id="rId74"/>
    <p:sldId id="425" r:id="rId75"/>
    <p:sldId id="426" r:id="rId76"/>
    <p:sldId id="437" r:id="rId77"/>
    <p:sldId id="351" r:id="rId78"/>
    <p:sldId id="352" r:id="rId79"/>
    <p:sldId id="353" r:id="rId80"/>
    <p:sldId id="354" r:id="rId81"/>
    <p:sldId id="355" r:id="rId82"/>
    <p:sldId id="356" r:id="rId83"/>
    <p:sldId id="357" r:id="rId84"/>
    <p:sldId id="358" r:id="rId85"/>
    <p:sldId id="359" r:id="rId86"/>
    <p:sldId id="438" r:id="rId87"/>
    <p:sldId id="360" r:id="rId88"/>
    <p:sldId id="361" r:id="rId89"/>
    <p:sldId id="362" r:id="rId90"/>
    <p:sldId id="363" r:id="rId91"/>
    <p:sldId id="364" r:id="rId92"/>
    <p:sldId id="365" r:id="rId93"/>
    <p:sldId id="432" r:id="rId94"/>
    <p:sldId id="366" r:id="rId95"/>
    <p:sldId id="256" r:id="rId96"/>
    <p:sldId id="257" r:id="rId97"/>
    <p:sldId id="258" r:id="rId98"/>
    <p:sldId id="259" r:id="rId99"/>
    <p:sldId id="260" r:id="rId100"/>
    <p:sldId id="261" r:id="rId101"/>
    <p:sldId id="262" r:id="rId102"/>
    <p:sldId id="263" r:id="rId103"/>
    <p:sldId id="264" r:id="rId104"/>
    <p:sldId id="265" r:id="rId105"/>
    <p:sldId id="267" r:id="rId106"/>
    <p:sldId id="268" r:id="rId107"/>
    <p:sldId id="269" r:id="rId108"/>
    <p:sldId id="271" r:id="rId109"/>
    <p:sldId id="272" r:id="rId110"/>
    <p:sldId id="273" r:id="rId111"/>
    <p:sldId id="274" r:id="rId112"/>
    <p:sldId id="276" r:id="rId113"/>
    <p:sldId id="278" r:id="rId114"/>
    <p:sldId id="280" r:id="rId115"/>
    <p:sldId id="282" r:id="rId116"/>
    <p:sldId id="283" r:id="rId117"/>
    <p:sldId id="284" r:id="rId118"/>
    <p:sldId id="285" r:id="rId119"/>
    <p:sldId id="286" r:id="rId120"/>
    <p:sldId id="287" r:id="rId121"/>
    <p:sldId id="288" r:id="rId122"/>
    <p:sldId id="289" r:id="rId123"/>
    <p:sldId id="290" r:id="rId124"/>
    <p:sldId id="291" r:id="rId125"/>
    <p:sldId id="292" r:id="rId126"/>
    <p:sldId id="293" r:id="rId127"/>
    <p:sldId id="294" r:id="rId128"/>
    <p:sldId id="297" r:id="rId129"/>
  </p:sldIdLst>
  <p:sldSz cx="10080625" cy="7559675"/>
  <p:notesSz cx="7559675" cy="10691813"/>
  <p:defaultTextStyle>
    <a:defPPr>
      <a:defRPr lang="en-GB"/>
    </a:defPPr>
    <a:lvl1pPr algn="l" defTabSz="449263" rtl="0" eaLnBrk="0" fontAlgn="base" hangingPunct="0">
      <a:spcBef>
        <a:spcPct val="0"/>
      </a:spcBef>
      <a:spcAft>
        <a:spcPct val="0"/>
      </a:spcAft>
      <a:defRPr sz="2400" kern="1200">
        <a:solidFill>
          <a:schemeClr val="tx1"/>
        </a:solidFill>
        <a:latin typeface="DejaVu Sans" panose="020B0603030804020204" pitchFamily="34" charset="0"/>
        <a:ea typeface="MS PGothic" panose="020B0600070205080204" pitchFamily="34" charset="-128"/>
        <a:cs typeface="+mn-cs"/>
      </a:defRPr>
    </a:lvl1pPr>
    <a:lvl2pPr marL="431800" indent="-215900" algn="l" defTabSz="449263" rtl="0" eaLnBrk="0" fontAlgn="base" hangingPunct="0">
      <a:spcBef>
        <a:spcPct val="0"/>
      </a:spcBef>
      <a:spcAft>
        <a:spcPct val="0"/>
      </a:spcAft>
      <a:defRPr sz="2400" kern="1200">
        <a:solidFill>
          <a:schemeClr val="tx1"/>
        </a:solidFill>
        <a:latin typeface="DejaVu Sans" panose="020B0603030804020204" pitchFamily="34" charset="0"/>
        <a:ea typeface="MS PGothic" panose="020B0600070205080204" pitchFamily="34" charset="-128"/>
        <a:cs typeface="+mn-cs"/>
      </a:defRPr>
    </a:lvl2pPr>
    <a:lvl3pPr marL="647700" indent="-215900" algn="l" defTabSz="449263" rtl="0" eaLnBrk="0" fontAlgn="base" hangingPunct="0">
      <a:spcBef>
        <a:spcPct val="0"/>
      </a:spcBef>
      <a:spcAft>
        <a:spcPct val="0"/>
      </a:spcAft>
      <a:defRPr sz="2400" kern="1200">
        <a:solidFill>
          <a:schemeClr val="tx1"/>
        </a:solidFill>
        <a:latin typeface="DejaVu Sans" panose="020B0603030804020204" pitchFamily="34" charset="0"/>
        <a:ea typeface="MS PGothic" panose="020B0600070205080204" pitchFamily="34" charset="-128"/>
        <a:cs typeface="+mn-cs"/>
      </a:defRPr>
    </a:lvl3pPr>
    <a:lvl4pPr marL="863600" indent="-215900" algn="l" defTabSz="449263" rtl="0" eaLnBrk="0" fontAlgn="base" hangingPunct="0">
      <a:spcBef>
        <a:spcPct val="0"/>
      </a:spcBef>
      <a:spcAft>
        <a:spcPct val="0"/>
      </a:spcAft>
      <a:defRPr sz="2400" kern="1200">
        <a:solidFill>
          <a:schemeClr val="tx1"/>
        </a:solidFill>
        <a:latin typeface="DejaVu Sans" panose="020B0603030804020204" pitchFamily="34" charset="0"/>
        <a:ea typeface="MS PGothic" panose="020B0600070205080204" pitchFamily="34" charset="-128"/>
        <a:cs typeface="+mn-cs"/>
      </a:defRPr>
    </a:lvl4pPr>
    <a:lvl5pPr marL="1079500" indent="-215900" algn="l" defTabSz="449263" rtl="0" eaLnBrk="0" fontAlgn="base" hangingPunct="0">
      <a:spcBef>
        <a:spcPct val="0"/>
      </a:spcBef>
      <a:spcAft>
        <a:spcPct val="0"/>
      </a:spcAft>
      <a:defRPr sz="2400" kern="1200">
        <a:solidFill>
          <a:schemeClr val="tx1"/>
        </a:solidFill>
        <a:latin typeface="DejaVu Sans" panose="020B0603030804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DejaVu Sans" panose="020B0603030804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DejaVu Sans" panose="020B0603030804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DejaVu Sans" panose="020B0603030804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DejaVu Sans" panose="020B0603030804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782" y="78"/>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7" d="100"/>
          <a:sy n="57" d="100"/>
        </p:scale>
        <p:origin x="-330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theme" Target="theme/theme1.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slide" Target="slides/slide124.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13" Type="http://schemas.openxmlformats.org/officeDocument/2006/relationships/slide" Target="slides/slide109.xml"/><Relationship Id="rId118" Type="http://schemas.openxmlformats.org/officeDocument/2006/relationships/slide" Target="slides/slide114.xml"/><Relationship Id="rId126" Type="http://schemas.openxmlformats.org/officeDocument/2006/relationships/slide" Target="slides/slide122.xml"/><Relationship Id="rId134"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slide" Target="slides/slide104.xml"/><Relationship Id="rId116" Type="http://schemas.openxmlformats.org/officeDocument/2006/relationships/slide" Target="slides/slide112.xml"/><Relationship Id="rId124" Type="http://schemas.openxmlformats.org/officeDocument/2006/relationships/slide" Target="slides/slide120.xml"/><Relationship Id="rId129" Type="http://schemas.openxmlformats.org/officeDocument/2006/relationships/slide" Target="slides/slide12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slide" Target="slides/slide107.xml"/><Relationship Id="rId13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slide" Target="slides/slide110.xml"/><Relationship Id="rId119" Type="http://schemas.openxmlformats.org/officeDocument/2006/relationships/slide" Target="slides/slide115.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3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presProps" Target="presProp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a:extLst>
              <a:ext uri="{FF2B5EF4-FFF2-40B4-BE49-F238E27FC236}">
                <a16:creationId xmlns:a16="http://schemas.microsoft.com/office/drawing/2014/main" id="{BB160BE6-BDA7-4D78-883F-5350319FE272}"/>
              </a:ext>
            </a:extLst>
          </p:cNvPr>
          <p:cNvSpPr>
            <a:spLocks noGrp="1" noRot="1" noChangeAspect="1" noChangeArrowheads="1"/>
          </p:cNvSpPr>
          <p:nvPr>
            <p:ph type="sldImg"/>
          </p:nvPr>
        </p:nvSpPr>
        <p:spPr bwMode="auto">
          <a:xfrm>
            <a:off x="1106488" y="812800"/>
            <a:ext cx="5343525" cy="400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sp>
      <p:sp>
        <p:nvSpPr>
          <p:cNvPr id="2050" name="Rectangle 2">
            <a:extLst>
              <a:ext uri="{FF2B5EF4-FFF2-40B4-BE49-F238E27FC236}">
                <a16:creationId xmlns:a16="http://schemas.microsoft.com/office/drawing/2014/main" id="{D7944795-8610-45E9-85E3-908A767A3985}"/>
              </a:ext>
            </a:extLst>
          </p:cNvPr>
          <p:cNvSpPr>
            <a:spLocks noGrp="1" noChangeArrowheads="1"/>
          </p:cNvSpPr>
          <p:nvPr>
            <p:ph type="body"/>
          </p:nvPr>
        </p:nvSpPr>
        <p:spPr bwMode="auto">
          <a:xfrm>
            <a:off x="755650" y="5078413"/>
            <a:ext cx="6046788" cy="481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0" tIns="0" rIns="0" bIns="0" numCol="1" anchor="t" anchorCtr="0" compatLnSpc="1">
            <a:prstTxWarp prst="textNoShape">
              <a:avLst/>
            </a:prstTxWarp>
          </a:bodyPr>
          <a:lstStyle/>
          <a:p>
            <a:pPr lvl="0"/>
            <a:endParaRPr lang="en-US" noProof="0"/>
          </a:p>
        </p:txBody>
      </p:sp>
      <p:sp>
        <p:nvSpPr>
          <p:cNvPr id="2051" name="Rectangle 3">
            <a:extLst>
              <a:ext uri="{FF2B5EF4-FFF2-40B4-BE49-F238E27FC236}">
                <a16:creationId xmlns:a16="http://schemas.microsoft.com/office/drawing/2014/main" id="{574DCBEC-ECB5-4FA5-9C95-480267538868}"/>
              </a:ext>
            </a:extLst>
          </p:cNvPr>
          <p:cNvSpPr>
            <a:spLocks noGrp="1" noChangeArrowheads="1"/>
          </p:cNvSpPr>
          <p:nvPr>
            <p:ph type="hdr"/>
          </p:nvPr>
        </p:nvSpPr>
        <p:spPr bwMode="auto">
          <a:xfrm>
            <a:off x="0" y="0"/>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0" tIns="0" rIns="0" bIns="0" numCol="1" anchor="t" anchorCtr="0" compatLnSpc="1">
            <a:prstTxWarp prst="textNoShape">
              <a:avLst/>
            </a:prstTxWarp>
          </a:bodyPr>
          <a:lstStyle>
            <a:lvl1pPr eaLnBrk="1" hangingPunct="0">
              <a:lnSpc>
                <a:spcPct val="98000"/>
              </a:lnSpc>
              <a:buClr>
                <a:srgbClr val="000000"/>
              </a:buClr>
              <a:buSzPct val="45000"/>
              <a:buFont typeface="Wingdings" charset="0"/>
              <a:buNone/>
              <a:tabLst>
                <a:tab pos="723900" algn="l"/>
                <a:tab pos="1447800" algn="l"/>
                <a:tab pos="2171700" algn="l"/>
                <a:tab pos="2895600" algn="l"/>
              </a:tabLst>
              <a:defRPr sz="1400">
                <a:solidFill>
                  <a:srgbClr val="000000"/>
                </a:solidFill>
                <a:latin typeface="DejaVu Sans" charset="0"/>
                <a:ea typeface="ＭＳ Ｐゴシック" charset="0"/>
                <a:cs typeface="DejaVu Sans" charset="0"/>
              </a:defRPr>
            </a:lvl1pPr>
          </a:lstStyle>
          <a:p>
            <a:pPr>
              <a:defRPr/>
            </a:pPr>
            <a:endParaRPr lang="en-GB"/>
          </a:p>
        </p:txBody>
      </p:sp>
      <p:sp>
        <p:nvSpPr>
          <p:cNvPr id="2052" name="Rectangle 4">
            <a:extLst>
              <a:ext uri="{FF2B5EF4-FFF2-40B4-BE49-F238E27FC236}">
                <a16:creationId xmlns:a16="http://schemas.microsoft.com/office/drawing/2014/main" id="{236DBEE7-4F98-4A71-8DD4-62C084975DEA}"/>
              </a:ext>
            </a:extLst>
          </p:cNvPr>
          <p:cNvSpPr>
            <a:spLocks noGrp="1" noChangeArrowheads="1"/>
          </p:cNvSpPr>
          <p:nvPr>
            <p:ph type="dt"/>
          </p:nvPr>
        </p:nvSpPr>
        <p:spPr bwMode="auto">
          <a:xfrm>
            <a:off x="4279900" y="0"/>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0" tIns="0" rIns="0" bIns="0" numCol="1" anchor="t" anchorCtr="0" compatLnSpc="1">
            <a:prstTxWarp prst="textNoShape">
              <a:avLst/>
            </a:prstTxWarp>
          </a:bodyPr>
          <a:lstStyle>
            <a:lvl1pPr algn="r" eaLnBrk="1" hangingPunct="0">
              <a:lnSpc>
                <a:spcPct val="98000"/>
              </a:lnSpc>
              <a:buClr>
                <a:srgbClr val="000000"/>
              </a:buClr>
              <a:buSzPct val="45000"/>
              <a:buFont typeface="Wingdings" charset="0"/>
              <a:buNone/>
              <a:tabLst>
                <a:tab pos="723900" algn="l"/>
                <a:tab pos="1447800" algn="l"/>
                <a:tab pos="2171700" algn="l"/>
                <a:tab pos="2895600" algn="l"/>
              </a:tabLst>
              <a:defRPr sz="1400">
                <a:solidFill>
                  <a:srgbClr val="000000"/>
                </a:solidFill>
                <a:latin typeface="DejaVu Sans" charset="0"/>
                <a:ea typeface="ＭＳ Ｐゴシック" charset="0"/>
                <a:cs typeface="DejaVu Sans" charset="0"/>
              </a:defRPr>
            </a:lvl1pPr>
          </a:lstStyle>
          <a:p>
            <a:pPr>
              <a:defRPr/>
            </a:pPr>
            <a:endParaRPr lang="en-GB"/>
          </a:p>
        </p:txBody>
      </p:sp>
      <p:sp>
        <p:nvSpPr>
          <p:cNvPr id="2053" name="Rectangle 5">
            <a:extLst>
              <a:ext uri="{FF2B5EF4-FFF2-40B4-BE49-F238E27FC236}">
                <a16:creationId xmlns:a16="http://schemas.microsoft.com/office/drawing/2014/main" id="{7211FA49-A0C9-431F-82B9-F3AF47E64AFD}"/>
              </a:ext>
            </a:extLst>
          </p:cNvPr>
          <p:cNvSpPr>
            <a:spLocks noGrp="1" noChangeArrowheads="1"/>
          </p:cNvSpPr>
          <p:nvPr>
            <p:ph type="ftr"/>
          </p:nvPr>
        </p:nvSpPr>
        <p:spPr bwMode="auto">
          <a:xfrm>
            <a:off x="0"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0" tIns="0" rIns="0" bIns="0" numCol="1" anchor="b" anchorCtr="0" compatLnSpc="1">
            <a:prstTxWarp prst="textNoShape">
              <a:avLst/>
            </a:prstTxWarp>
          </a:bodyPr>
          <a:lstStyle>
            <a:lvl1pPr eaLnBrk="1" hangingPunct="0">
              <a:lnSpc>
                <a:spcPct val="98000"/>
              </a:lnSpc>
              <a:buClr>
                <a:srgbClr val="000000"/>
              </a:buClr>
              <a:buSzPct val="45000"/>
              <a:buFont typeface="Wingdings" charset="0"/>
              <a:buNone/>
              <a:tabLst>
                <a:tab pos="723900" algn="l"/>
                <a:tab pos="1447800" algn="l"/>
                <a:tab pos="2171700" algn="l"/>
                <a:tab pos="2895600" algn="l"/>
              </a:tabLst>
              <a:defRPr sz="1400">
                <a:solidFill>
                  <a:srgbClr val="000000"/>
                </a:solidFill>
                <a:latin typeface="DejaVu Sans" charset="0"/>
                <a:ea typeface="ＭＳ Ｐゴシック" charset="0"/>
                <a:cs typeface="DejaVu Sans" charset="0"/>
              </a:defRPr>
            </a:lvl1pPr>
          </a:lstStyle>
          <a:p>
            <a:pPr>
              <a:defRPr/>
            </a:pPr>
            <a:endParaRPr lang="en-GB"/>
          </a:p>
        </p:txBody>
      </p:sp>
      <p:sp>
        <p:nvSpPr>
          <p:cNvPr id="2054" name="Rectangle 6">
            <a:extLst>
              <a:ext uri="{FF2B5EF4-FFF2-40B4-BE49-F238E27FC236}">
                <a16:creationId xmlns:a16="http://schemas.microsoft.com/office/drawing/2014/main" id="{C799536E-0BF4-4263-8AFE-7683BA6C8239}"/>
              </a:ext>
            </a:extLst>
          </p:cNvPr>
          <p:cNvSpPr>
            <a:spLocks noGrp="1" noChangeArrowheads="1"/>
          </p:cNvSpPr>
          <p:nvPr>
            <p:ph type="sldNum"/>
          </p:nvPr>
        </p:nvSpPr>
        <p:spPr bwMode="auto">
          <a:xfrm>
            <a:off x="4279900"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0" tIns="0" rIns="0" bIns="0" numCol="1" anchor="b" anchorCtr="0" compatLnSpc="1">
            <a:prstTxWarp prst="textNoShape">
              <a:avLst/>
            </a:prstTxWarp>
          </a:bodyPr>
          <a:lstStyle>
            <a:lvl1pPr algn="r" eaLnBrk="1" hangingPunct="0">
              <a:lnSpc>
                <a:spcPct val="98000"/>
              </a:lnSpc>
              <a:buClr>
                <a:srgbClr val="000000"/>
              </a:buClr>
              <a:buSzPct val="45000"/>
              <a:buFont typeface="Wingdings" panose="05000000000000000000" pitchFamily="2" charset="2"/>
              <a:buNone/>
              <a:tabLst>
                <a:tab pos="723900" algn="l"/>
                <a:tab pos="1447800" algn="l"/>
                <a:tab pos="2171700" algn="l"/>
                <a:tab pos="2895600" algn="l"/>
              </a:tabLst>
              <a:defRPr sz="1400" smtClean="0">
                <a:solidFill>
                  <a:srgbClr val="000000"/>
                </a:solidFill>
                <a:cs typeface="DejaVu Sans" panose="020B0603030804020204" pitchFamily="34" charset="0"/>
              </a:defRPr>
            </a:lvl1pPr>
          </a:lstStyle>
          <a:p>
            <a:pPr>
              <a:defRPr/>
            </a:pPr>
            <a:fld id="{4D85CDC8-70CB-4BD3-A234-2670E591D1A6}" type="slidenum">
              <a:rPr lang="en-GB" altLang="pt-BR"/>
              <a:pPr>
                <a:defRPr/>
              </a:pPr>
              <a:t>‹nº›</a:t>
            </a:fld>
            <a:endParaRPr lang="en-GB" altLang="pt-BR"/>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charset="0"/>
        <a:ea typeface="MS PGothic" pitchFamily="34" charset="-128"/>
        <a:cs typeface="ＭＳ Ｐゴシック" charset="0"/>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charset="0"/>
        <a:ea typeface="MS PGothic" pitchFamily="34" charset="-128"/>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charset="0"/>
        <a:ea typeface="MS PGothic" pitchFamily="34" charset="-128"/>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charset="0"/>
        <a:ea typeface="MS PGothic" pitchFamily="34" charset="-128"/>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Espaço Reservado para Imagem de Slide 1">
            <a:extLst>
              <a:ext uri="{FF2B5EF4-FFF2-40B4-BE49-F238E27FC236}">
                <a16:creationId xmlns:a16="http://schemas.microsoft.com/office/drawing/2014/main" id="{1705CF69-8635-4361-8A9B-B6F0222D0376}"/>
              </a:ext>
            </a:extLst>
          </p:cNvPr>
          <p:cNvSpPr>
            <a:spLocks noGrp="1" noRot="1" noChangeAspect="1" noTextEdit="1"/>
          </p:cNvSpPr>
          <p:nvPr>
            <p:ph type="sldImg"/>
          </p:nvPr>
        </p:nvSpPr>
        <p:spPr>
          <a:ln>
            <a:solidFill>
              <a:srgbClr val="000000"/>
            </a:solidFill>
            <a:miter lim="800000"/>
            <a:headEnd/>
            <a:tailEnd/>
          </a:ln>
        </p:spPr>
      </p:sp>
      <p:sp>
        <p:nvSpPr>
          <p:cNvPr id="75779" name="Espaço Reservado para Anotações 2">
            <a:extLst>
              <a:ext uri="{FF2B5EF4-FFF2-40B4-BE49-F238E27FC236}">
                <a16:creationId xmlns:a16="http://schemas.microsoft.com/office/drawing/2014/main" id="{41DD0157-C2C1-48C7-8BC8-0211E95192CD}"/>
              </a:ext>
            </a:extLst>
          </p:cNvPr>
          <p:cNvSpPr>
            <a:spLocks noGrp="1"/>
          </p:cNvSpPr>
          <p:nvPr>
            <p:ph type="body" idx="1"/>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defRPr/>
            </a:pPr>
            <a:r>
              <a:rPr lang="pt-BR"/>
              <a:t>Plano de Iteração</a:t>
            </a:r>
          </a:p>
        </p:txBody>
      </p:sp>
      <p:sp>
        <p:nvSpPr>
          <p:cNvPr id="75780" name="Espaço Reservado para Número de Slide 3">
            <a:extLst>
              <a:ext uri="{FF2B5EF4-FFF2-40B4-BE49-F238E27FC236}">
                <a16:creationId xmlns:a16="http://schemas.microsoft.com/office/drawing/2014/main" id="{AE3D3BA0-320F-4FBE-9553-5B2A08ECF01E}"/>
              </a:ext>
            </a:extLst>
          </p:cNvPr>
          <p:cNvSpPr>
            <a:spLocks noGrp="1"/>
          </p:cNvSpPr>
          <p:nvPr>
            <p:ph type="sldNum" sz="quarter"/>
          </p:nvPr>
        </p:nvSpPr>
        <p:spPr>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1pPr>
            <a:lvl2pPr marL="742950" indent="-28575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2pPr>
            <a:lvl3pPr marL="11430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3pPr>
            <a:lvl4pPr marL="16002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4pPr>
            <a:lvl5pPr marL="20574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5pPr>
            <a:lvl6pPr marL="25146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6pPr>
            <a:lvl7pPr marL="29718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7pPr>
            <a:lvl8pPr marL="34290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8pPr>
            <a:lvl9pPr marL="38862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9pPr>
          </a:lstStyle>
          <a:p>
            <a:pPr eaLnBrk="1" hangingPunct="1">
              <a:defRPr/>
            </a:pPr>
            <a:fld id="{DE0A3A0D-B119-428B-9094-21335D21259A}" type="slidenum">
              <a:rPr lang="pt-BR" altLang="pt-BR" sz="1400" smtClean="0">
                <a:latin typeface="Arial" panose="020B0604020202020204" pitchFamily="34" charset="0"/>
                <a:cs typeface="Arial" panose="020B0604020202020204" pitchFamily="34" charset="0"/>
              </a:rPr>
              <a:pPr eaLnBrk="1" hangingPunct="1">
                <a:defRPr/>
              </a:pPr>
              <a:t>63</a:t>
            </a:fld>
            <a:endParaRPr lang="pt-BR" altLang="pt-BR" sz="1400">
              <a:latin typeface="Arial" panose="020B0604020202020204" pitchFamily="34" charset="0"/>
              <a:cs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Espaço Reservado para Imagem de Slide 1">
            <a:extLst>
              <a:ext uri="{FF2B5EF4-FFF2-40B4-BE49-F238E27FC236}">
                <a16:creationId xmlns:a16="http://schemas.microsoft.com/office/drawing/2014/main" id="{B5C2D0D8-2843-4AF5-A81A-19A86EA883F3}"/>
              </a:ext>
            </a:extLst>
          </p:cNvPr>
          <p:cNvSpPr>
            <a:spLocks noGrp="1" noRot="1" noChangeAspect="1" noTextEdit="1"/>
          </p:cNvSpPr>
          <p:nvPr>
            <p:ph type="sldImg"/>
          </p:nvPr>
        </p:nvSpPr>
        <p:spPr>
          <a:ln>
            <a:solidFill>
              <a:srgbClr val="000000"/>
            </a:solidFill>
            <a:miter lim="800000"/>
            <a:headEnd/>
            <a:tailEnd/>
          </a:ln>
        </p:spPr>
      </p:sp>
      <p:sp>
        <p:nvSpPr>
          <p:cNvPr id="50179" name="Espaço Reservado para Anotações 2">
            <a:extLst>
              <a:ext uri="{FF2B5EF4-FFF2-40B4-BE49-F238E27FC236}">
                <a16:creationId xmlns:a16="http://schemas.microsoft.com/office/drawing/2014/main" id="{30B860F1-F852-479A-948A-23F49EB91C4E}"/>
              </a:ext>
            </a:extLst>
          </p:cNvPr>
          <p:cNvSpPr>
            <a:spLocks noGrp="1"/>
          </p:cNvSpPr>
          <p:nvPr>
            <p:ph type="body" idx="1"/>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defRPr/>
            </a:pPr>
            <a:endParaRPr lang="pt-BR"/>
          </a:p>
        </p:txBody>
      </p:sp>
      <p:sp>
        <p:nvSpPr>
          <p:cNvPr id="50180" name="Espaço Reservado para Número de Slide 3">
            <a:extLst>
              <a:ext uri="{FF2B5EF4-FFF2-40B4-BE49-F238E27FC236}">
                <a16:creationId xmlns:a16="http://schemas.microsoft.com/office/drawing/2014/main" id="{04FC1D68-7DB9-4392-9534-2DD11C8B9572}"/>
              </a:ext>
            </a:extLst>
          </p:cNvPr>
          <p:cNvSpPr>
            <a:spLocks noGrp="1"/>
          </p:cNvSpPr>
          <p:nvPr>
            <p:ph type="sldNum" sz="quarter"/>
          </p:nvPr>
        </p:nvSpPr>
        <p:spPr>
          <a:ln>
            <a:miter lim="800000"/>
            <a:headEnd/>
            <a:tailEnd/>
          </a:ln>
        </p:spPr>
        <p:txBody>
          <a:bodyPr/>
          <a:lstStyle>
            <a:lvl1pPr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1pPr>
            <a:lvl2pPr marL="742950" indent="-28575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2pPr>
            <a:lvl3pPr marL="11430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3pPr>
            <a:lvl4pPr marL="16002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4pPr>
            <a:lvl5pPr marL="20574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5pPr>
            <a:lvl6pPr marL="25146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6pPr>
            <a:lvl7pPr marL="29718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7pPr>
            <a:lvl8pPr marL="34290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8pPr>
            <a:lvl9pPr marL="38862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9pPr>
          </a:lstStyle>
          <a:p>
            <a:pPr eaLnBrk="1">
              <a:defRPr/>
            </a:pPr>
            <a:fld id="{1A05EA56-F698-4095-91B4-FAAE6C3C8AD5}" type="slidenum">
              <a:rPr lang="pt-BR" altLang="pt-BR" sz="1400" smtClean="0">
                <a:solidFill>
                  <a:srgbClr val="000000"/>
                </a:solidFill>
              </a:rPr>
              <a:pPr eaLnBrk="1">
                <a:defRPr/>
              </a:pPr>
              <a:t>82</a:t>
            </a:fld>
            <a:endParaRPr lang="pt-BR" altLang="pt-BR" sz="1400">
              <a:solidFill>
                <a:srgbClr val="000000"/>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Espaço Reservado para Imagem de Slide 1">
            <a:extLst>
              <a:ext uri="{FF2B5EF4-FFF2-40B4-BE49-F238E27FC236}">
                <a16:creationId xmlns:a16="http://schemas.microsoft.com/office/drawing/2014/main" id="{67AD27B0-6A48-492B-BD1A-EC1999FB31A9}"/>
              </a:ext>
            </a:extLst>
          </p:cNvPr>
          <p:cNvSpPr>
            <a:spLocks noGrp="1" noRot="1" noChangeAspect="1" noTextEdit="1"/>
          </p:cNvSpPr>
          <p:nvPr>
            <p:ph type="sldImg"/>
          </p:nvPr>
        </p:nvSpPr>
        <p:spPr>
          <a:ln>
            <a:solidFill>
              <a:srgbClr val="000000"/>
            </a:solidFill>
            <a:miter lim="800000"/>
            <a:headEnd/>
            <a:tailEnd/>
          </a:ln>
        </p:spPr>
      </p:sp>
      <p:sp>
        <p:nvSpPr>
          <p:cNvPr id="51203" name="Espaço Reservado para Anotações 2">
            <a:extLst>
              <a:ext uri="{FF2B5EF4-FFF2-40B4-BE49-F238E27FC236}">
                <a16:creationId xmlns:a16="http://schemas.microsoft.com/office/drawing/2014/main" id="{6DCDE106-964D-49C7-AFB0-427676B582D3}"/>
              </a:ext>
            </a:extLst>
          </p:cNvPr>
          <p:cNvSpPr>
            <a:spLocks noGrp="1"/>
          </p:cNvSpPr>
          <p:nvPr>
            <p:ph type="body" idx="1"/>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defRPr/>
            </a:pPr>
            <a:endParaRPr lang="pt-BR"/>
          </a:p>
        </p:txBody>
      </p:sp>
      <p:sp>
        <p:nvSpPr>
          <p:cNvPr id="51204" name="Espaço Reservado para Número de Slide 3">
            <a:extLst>
              <a:ext uri="{FF2B5EF4-FFF2-40B4-BE49-F238E27FC236}">
                <a16:creationId xmlns:a16="http://schemas.microsoft.com/office/drawing/2014/main" id="{DE587D38-4CA7-4523-871B-5BA6D99DD875}"/>
              </a:ext>
            </a:extLst>
          </p:cNvPr>
          <p:cNvSpPr>
            <a:spLocks noGrp="1"/>
          </p:cNvSpPr>
          <p:nvPr>
            <p:ph type="sldNum" sz="quarter"/>
          </p:nvPr>
        </p:nvSpPr>
        <p:spPr>
          <a:ln>
            <a:miter lim="800000"/>
            <a:headEnd/>
            <a:tailEnd/>
          </a:ln>
        </p:spPr>
        <p:txBody>
          <a:bodyPr/>
          <a:lstStyle>
            <a:lvl1pPr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1pPr>
            <a:lvl2pPr marL="742950" indent="-28575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2pPr>
            <a:lvl3pPr marL="11430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3pPr>
            <a:lvl4pPr marL="16002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4pPr>
            <a:lvl5pPr marL="20574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5pPr>
            <a:lvl6pPr marL="25146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6pPr>
            <a:lvl7pPr marL="29718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7pPr>
            <a:lvl8pPr marL="34290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8pPr>
            <a:lvl9pPr marL="38862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9pPr>
          </a:lstStyle>
          <a:p>
            <a:pPr eaLnBrk="1">
              <a:defRPr/>
            </a:pPr>
            <a:fld id="{F4A84AE7-188C-4A03-8F7D-82A5A7B9FB18}" type="slidenum">
              <a:rPr lang="pt-BR" altLang="pt-BR" sz="1400" smtClean="0">
                <a:solidFill>
                  <a:srgbClr val="000000"/>
                </a:solidFill>
              </a:rPr>
              <a:pPr eaLnBrk="1">
                <a:defRPr/>
              </a:pPr>
              <a:t>84</a:t>
            </a:fld>
            <a:endParaRPr lang="pt-BR" altLang="pt-BR" sz="1400">
              <a:solidFill>
                <a:srgbClr val="000000"/>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Espaço Reservado para Imagem de Slide 1">
            <a:extLst>
              <a:ext uri="{FF2B5EF4-FFF2-40B4-BE49-F238E27FC236}">
                <a16:creationId xmlns:a16="http://schemas.microsoft.com/office/drawing/2014/main" id="{BCB82BA9-C635-408D-8C2E-4F72EA04EB47}"/>
              </a:ext>
            </a:extLst>
          </p:cNvPr>
          <p:cNvSpPr>
            <a:spLocks noGrp="1" noRot="1" noChangeAspect="1" noTextEdit="1"/>
          </p:cNvSpPr>
          <p:nvPr>
            <p:ph type="sldImg"/>
          </p:nvPr>
        </p:nvSpPr>
        <p:spPr>
          <a:ln>
            <a:solidFill>
              <a:srgbClr val="000000"/>
            </a:solidFill>
            <a:miter lim="800000"/>
            <a:headEnd/>
            <a:tailEnd/>
          </a:ln>
        </p:spPr>
      </p:sp>
      <p:sp>
        <p:nvSpPr>
          <p:cNvPr id="52227" name="Espaço Reservado para Anotações 2">
            <a:extLst>
              <a:ext uri="{FF2B5EF4-FFF2-40B4-BE49-F238E27FC236}">
                <a16:creationId xmlns:a16="http://schemas.microsoft.com/office/drawing/2014/main" id="{5B2EF0C1-8263-40F0-996F-1543674A8E7A}"/>
              </a:ext>
            </a:extLst>
          </p:cNvPr>
          <p:cNvSpPr>
            <a:spLocks noGrp="1"/>
          </p:cNvSpPr>
          <p:nvPr>
            <p:ph type="body" idx="1"/>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defRPr/>
            </a:pPr>
            <a:endParaRPr lang="pt-BR"/>
          </a:p>
        </p:txBody>
      </p:sp>
      <p:sp>
        <p:nvSpPr>
          <p:cNvPr id="52228" name="Espaço Reservado para Número de Slide 3">
            <a:extLst>
              <a:ext uri="{FF2B5EF4-FFF2-40B4-BE49-F238E27FC236}">
                <a16:creationId xmlns:a16="http://schemas.microsoft.com/office/drawing/2014/main" id="{D3C5FD26-38D2-4E3F-A533-77AC5673753C}"/>
              </a:ext>
            </a:extLst>
          </p:cNvPr>
          <p:cNvSpPr>
            <a:spLocks noGrp="1"/>
          </p:cNvSpPr>
          <p:nvPr>
            <p:ph type="sldNum" sz="quarter"/>
          </p:nvPr>
        </p:nvSpPr>
        <p:spPr>
          <a:ln>
            <a:miter lim="800000"/>
            <a:headEnd/>
            <a:tailEnd/>
          </a:ln>
        </p:spPr>
        <p:txBody>
          <a:bodyPr/>
          <a:lstStyle>
            <a:lvl1pPr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1pPr>
            <a:lvl2pPr marL="742950" indent="-28575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2pPr>
            <a:lvl3pPr marL="11430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3pPr>
            <a:lvl4pPr marL="16002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4pPr>
            <a:lvl5pPr marL="20574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5pPr>
            <a:lvl6pPr marL="25146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6pPr>
            <a:lvl7pPr marL="29718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7pPr>
            <a:lvl8pPr marL="34290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8pPr>
            <a:lvl9pPr marL="38862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9pPr>
          </a:lstStyle>
          <a:p>
            <a:pPr eaLnBrk="1">
              <a:defRPr/>
            </a:pPr>
            <a:fld id="{65AB79AA-5BAF-4B1E-9C7A-6D2A8CDC8FC4}" type="slidenum">
              <a:rPr lang="pt-BR" altLang="pt-BR" sz="1400" smtClean="0">
                <a:solidFill>
                  <a:srgbClr val="000000"/>
                </a:solidFill>
              </a:rPr>
              <a:pPr eaLnBrk="1">
                <a:defRPr/>
              </a:pPr>
              <a:t>85</a:t>
            </a:fld>
            <a:endParaRPr lang="pt-BR" altLang="pt-BR" sz="1400">
              <a:solidFill>
                <a:srgbClr val="000000"/>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Espaço Reservado para Imagem de Slide 1">
            <a:extLst>
              <a:ext uri="{FF2B5EF4-FFF2-40B4-BE49-F238E27FC236}">
                <a16:creationId xmlns:a16="http://schemas.microsoft.com/office/drawing/2014/main" id="{EBFDFDA0-DDD9-409F-83B8-E951E0B8572C}"/>
              </a:ext>
            </a:extLst>
          </p:cNvPr>
          <p:cNvSpPr>
            <a:spLocks noGrp="1" noRot="1" noChangeAspect="1" noTextEdit="1"/>
          </p:cNvSpPr>
          <p:nvPr>
            <p:ph type="sldImg"/>
          </p:nvPr>
        </p:nvSpPr>
        <p:spPr>
          <a:ln>
            <a:solidFill>
              <a:srgbClr val="000000"/>
            </a:solidFill>
            <a:miter lim="800000"/>
            <a:headEnd/>
            <a:tailEnd/>
          </a:ln>
        </p:spPr>
      </p:sp>
      <p:sp>
        <p:nvSpPr>
          <p:cNvPr id="53251" name="Espaço Reservado para Anotações 2">
            <a:extLst>
              <a:ext uri="{FF2B5EF4-FFF2-40B4-BE49-F238E27FC236}">
                <a16:creationId xmlns:a16="http://schemas.microsoft.com/office/drawing/2014/main" id="{82862291-9870-4A1C-94F1-525260F06DFF}"/>
              </a:ext>
            </a:extLst>
          </p:cNvPr>
          <p:cNvSpPr>
            <a:spLocks noGrp="1"/>
          </p:cNvSpPr>
          <p:nvPr>
            <p:ph type="body" idx="1"/>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defRPr/>
            </a:pPr>
            <a:endParaRPr lang="pt-BR"/>
          </a:p>
        </p:txBody>
      </p:sp>
      <p:sp>
        <p:nvSpPr>
          <p:cNvPr id="53252" name="Espaço Reservado para Número de Slide 3">
            <a:extLst>
              <a:ext uri="{FF2B5EF4-FFF2-40B4-BE49-F238E27FC236}">
                <a16:creationId xmlns:a16="http://schemas.microsoft.com/office/drawing/2014/main" id="{4740E8A1-FB43-4E3C-AF11-0ED62B660B69}"/>
              </a:ext>
            </a:extLst>
          </p:cNvPr>
          <p:cNvSpPr>
            <a:spLocks noGrp="1"/>
          </p:cNvSpPr>
          <p:nvPr>
            <p:ph type="sldNum" sz="quarter"/>
          </p:nvPr>
        </p:nvSpPr>
        <p:spPr>
          <a:ln>
            <a:miter lim="800000"/>
            <a:headEnd/>
            <a:tailEnd/>
          </a:ln>
        </p:spPr>
        <p:txBody>
          <a:bodyPr/>
          <a:lstStyle>
            <a:lvl1pPr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1pPr>
            <a:lvl2pPr marL="742950" indent="-28575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2pPr>
            <a:lvl3pPr marL="11430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3pPr>
            <a:lvl4pPr marL="16002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4pPr>
            <a:lvl5pPr marL="20574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5pPr>
            <a:lvl6pPr marL="25146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6pPr>
            <a:lvl7pPr marL="29718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7pPr>
            <a:lvl8pPr marL="34290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8pPr>
            <a:lvl9pPr marL="38862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9pPr>
          </a:lstStyle>
          <a:p>
            <a:pPr eaLnBrk="1">
              <a:defRPr/>
            </a:pPr>
            <a:fld id="{5D6F9816-CEFE-4817-B4D5-EE294820F326}" type="slidenum">
              <a:rPr lang="pt-BR" altLang="pt-BR" sz="1400" smtClean="0">
                <a:solidFill>
                  <a:srgbClr val="000000"/>
                </a:solidFill>
              </a:rPr>
              <a:pPr eaLnBrk="1">
                <a:defRPr/>
              </a:pPr>
              <a:t>86</a:t>
            </a:fld>
            <a:endParaRPr lang="pt-BR" altLang="pt-BR" sz="1400">
              <a:solidFill>
                <a:srgbClr val="000000"/>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Espaço Reservado para Imagem de Slide 1">
            <a:extLst>
              <a:ext uri="{FF2B5EF4-FFF2-40B4-BE49-F238E27FC236}">
                <a16:creationId xmlns:a16="http://schemas.microsoft.com/office/drawing/2014/main" id="{E8EDC9D2-A866-4B78-A866-D778822A39FD}"/>
              </a:ext>
            </a:extLst>
          </p:cNvPr>
          <p:cNvSpPr>
            <a:spLocks noGrp="1" noRot="1" noChangeAspect="1" noTextEdit="1"/>
          </p:cNvSpPr>
          <p:nvPr>
            <p:ph type="sldImg"/>
          </p:nvPr>
        </p:nvSpPr>
        <p:spPr>
          <a:ln>
            <a:solidFill>
              <a:srgbClr val="000000"/>
            </a:solidFill>
            <a:miter lim="800000"/>
            <a:headEnd/>
            <a:tailEnd/>
          </a:ln>
        </p:spPr>
      </p:sp>
      <p:sp>
        <p:nvSpPr>
          <p:cNvPr id="54275" name="Espaço Reservado para Anotações 2">
            <a:extLst>
              <a:ext uri="{FF2B5EF4-FFF2-40B4-BE49-F238E27FC236}">
                <a16:creationId xmlns:a16="http://schemas.microsoft.com/office/drawing/2014/main" id="{CE96149B-546A-49F6-A231-52D6FAC303F8}"/>
              </a:ext>
            </a:extLst>
          </p:cNvPr>
          <p:cNvSpPr>
            <a:spLocks noGrp="1"/>
          </p:cNvSpPr>
          <p:nvPr>
            <p:ph type="body" idx="1"/>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defRPr/>
            </a:pPr>
            <a:endParaRPr lang="pt-BR"/>
          </a:p>
        </p:txBody>
      </p:sp>
      <p:sp>
        <p:nvSpPr>
          <p:cNvPr id="54276" name="Espaço Reservado para Número de Slide 3">
            <a:extLst>
              <a:ext uri="{FF2B5EF4-FFF2-40B4-BE49-F238E27FC236}">
                <a16:creationId xmlns:a16="http://schemas.microsoft.com/office/drawing/2014/main" id="{B7598D84-265B-4200-BC0C-3CFF5F6947BE}"/>
              </a:ext>
            </a:extLst>
          </p:cNvPr>
          <p:cNvSpPr>
            <a:spLocks noGrp="1"/>
          </p:cNvSpPr>
          <p:nvPr>
            <p:ph type="sldNum" sz="quarter"/>
          </p:nvPr>
        </p:nvSpPr>
        <p:spPr>
          <a:ln>
            <a:miter lim="800000"/>
            <a:headEnd/>
            <a:tailEnd/>
          </a:ln>
        </p:spPr>
        <p:txBody>
          <a:bodyPr/>
          <a:lstStyle>
            <a:lvl1pPr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1pPr>
            <a:lvl2pPr marL="742950" indent="-28575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2pPr>
            <a:lvl3pPr marL="11430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3pPr>
            <a:lvl4pPr marL="16002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4pPr>
            <a:lvl5pPr marL="20574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5pPr>
            <a:lvl6pPr marL="25146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6pPr>
            <a:lvl7pPr marL="29718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7pPr>
            <a:lvl8pPr marL="34290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8pPr>
            <a:lvl9pPr marL="38862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9pPr>
          </a:lstStyle>
          <a:p>
            <a:pPr eaLnBrk="1">
              <a:defRPr/>
            </a:pPr>
            <a:fld id="{DACEAC8A-548B-4F37-9C27-460F7AE46340}" type="slidenum">
              <a:rPr lang="pt-BR" altLang="pt-BR" sz="1400" smtClean="0">
                <a:solidFill>
                  <a:srgbClr val="000000"/>
                </a:solidFill>
              </a:rPr>
              <a:pPr eaLnBrk="1">
                <a:defRPr/>
              </a:pPr>
              <a:t>87</a:t>
            </a:fld>
            <a:endParaRPr lang="pt-BR" altLang="pt-BR" sz="1400">
              <a:solidFill>
                <a:srgbClr val="000000"/>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Espaço Reservado para Imagem de Slide 1">
            <a:extLst>
              <a:ext uri="{FF2B5EF4-FFF2-40B4-BE49-F238E27FC236}">
                <a16:creationId xmlns:a16="http://schemas.microsoft.com/office/drawing/2014/main" id="{E4250ADE-D994-458D-A41B-80A7AC0E9F81}"/>
              </a:ext>
            </a:extLst>
          </p:cNvPr>
          <p:cNvSpPr>
            <a:spLocks noGrp="1" noRot="1" noChangeAspect="1" noTextEdit="1"/>
          </p:cNvSpPr>
          <p:nvPr>
            <p:ph type="sldImg"/>
          </p:nvPr>
        </p:nvSpPr>
        <p:spPr>
          <a:ln>
            <a:solidFill>
              <a:srgbClr val="000000"/>
            </a:solidFill>
            <a:miter lim="800000"/>
            <a:headEnd/>
            <a:tailEnd/>
          </a:ln>
        </p:spPr>
      </p:sp>
      <p:sp>
        <p:nvSpPr>
          <p:cNvPr id="55299" name="Espaço Reservado para Anotações 2">
            <a:extLst>
              <a:ext uri="{FF2B5EF4-FFF2-40B4-BE49-F238E27FC236}">
                <a16:creationId xmlns:a16="http://schemas.microsoft.com/office/drawing/2014/main" id="{5282C16C-D778-4426-B495-0D9373A0DCDF}"/>
              </a:ext>
            </a:extLst>
          </p:cNvPr>
          <p:cNvSpPr>
            <a:spLocks noGrp="1"/>
          </p:cNvSpPr>
          <p:nvPr>
            <p:ph type="body" idx="1"/>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defRPr/>
            </a:pPr>
            <a:endParaRPr lang="pt-BR"/>
          </a:p>
        </p:txBody>
      </p:sp>
      <p:sp>
        <p:nvSpPr>
          <p:cNvPr id="55300" name="Espaço Reservado para Número de Slide 3">
            <a:extLst>
              <a:ext uri="{FF2B5EF4-FFF2-40B4-BE49-F238E27FC236}">
                <a16:creationId xmlns:a16="http://schemas.microsoft.com/office/drawing/2014/main" id="{4DECE36A-B324-4162-8187-CF6FC301D9BA}"/>
              </a:ext>
            </a:extLst>
          </p:cNvPr>
          <p:cNvSpPr>
            <a:spLocks noGrp="1"/>
          </p:cNvSpPr>
          <p:nvPr>
            <p:ph type="sldNum" sz="quarter"/>
          </p:nvPr>
        </p:nvSpPr>
        <p:spPr>
          <a:ln>
            <a:miter lim="800000"/>
            <a:headEnd/>
            <a:tailEnd/>
          </a:ln>
        </p:spPr>
        <p:txBody>
          <a:bodyPr/>
          <a:lstStyle>
            <a:lvl1pPr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1pPr>
            <a:lvl2pPr marL="742950" indent="-28575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2pPr>
            <a:lvl3pPr marL="11430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3pPr>
            <a:lvl4pPr marL="16002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4pPr>
            <a:lvl5pPr marL="20574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5pPr>
            <a:lvl6pPr marL="25146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6pPr>
            <a:lvl7pPr marL="29718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7pPr>
            <a:lvl8pPr marL="34290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8pPr>
            <a:lvl9pPr marL="38862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9pPr>
          </a:lstStyle>
          <a:p>
            <a:pPr eaLnBrk="1">
              <a:defRPr/>
            </a:pPr>
            <a:fld id="{D9FE5750-793C-4025-98BD-15B06C8F517E}" type="slidenum">
              <a:rPr lang="pt-BR" altLang="pt-BR" sz="1400" smtClean="0">
                <a:solidFill>
                  <a:srgbClr val="000000"/>
                </a:solidFill>
              </a:rPr>
              <a:pPr eaLnBrk="1">
                <a:defRPr/>
              </a:pPr>
              <a:t>88</a:t>
            </a:fld>
            <a:endParaRPr lang="pt-BR" altLang="pt-BR" sz="1400">
              <a:solidFill>
                <a:srgbClr val="000000"/>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Espaço Reservado para Imagem de Slide 1">
            <a:extLst>
              <a:ext uri="{FF2B5EF4-FFF2-40B4-BE49-F238E27FC236}">
                <a16:creationId xmlns:a16="http://schemas.microsoft.com/office/drawing/2014/main" id="{37D87C6C-91BF-4B45-AF16-AA07C016741B}"/>
              </a:ext>
            </a:extLst>
          </p:cNvPr>
          <p:cNvSpPr>
            <a:spLocks noGrp="1" noRot="1" noChangeAspect="1" noTextEdit="1"/>
          </p:cNvSpPr>
          <p:nvPr>
            <p:ph type="sldImg"/>
          </p:nvPr>
        </p:nvSpPr>
        <p:spPr>
          <a:ln>
            <a:solidFill>
              <a:srgbClr val="000000"/>
            </a:solidFill>
            <a:miter lim="800000"/>
            <a:headEnd/>
            <a:tailEnd/>
          </a:ln>
        </p:spPr>
      </p:sp>
      <p:sp>
        <p:nvSpPr>
          <p:cNvPr id="56323" name="Espaço Reservado para Anotações 2">
            <a:extLst>
              <a:ext uri="{FF2B5EF4-FFF2-40B4-BE49-F238E27FC236}">
                <a16:creationId xmlns:a16="http://schemas.microsoft.com/office/drawing/2014/main" id="{8E70F2BF-8C5B-4154-8034-85B0661169B7}"/>
              </a:ext>
            </a:extLst>
          </p:cNvPr>
          <p:cNvSpPr>
            <a:spLocks noGrp="1"/>
          </p:cNvSpPr>
          <p:nvPr>
            <p:ph type="body" idx="1"/>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defRPr/>
            </a:pPr>
            <a:endParaRPr lang="pt-BR"/>
          </a:p>
        </p:txBody>
      </p:sp>
      <p:sp>
        <p:nvSpPr>
          <p:cNvPr id="56324" name="Espaço Reservado para Número de Slide 3">
            <a:extLst>
              <a:ext uri="{FF2B5EF4-FFF2-40B4-BE49-F238E27FC236}">
                <a16:creationId xmlns:a16="http://schemas.microsoft.com/office/drawing/2014/main" id="{56F66631-3909-4C8A-8881-242926147514}"/>
              </a:ext>
            </a:extLst>
          </p:cNvPr>
          <p:cNvSpPr>
            <a:spLocks noGrp="1"/>
          </p:cNvSpPr>
          <p:nvPr>
            <p:ph type="sldNum" sz="quarter"/>
          </p:nvPr>
        </p:nvSpPr>
        <p:spPr>
          <a:ln>
            <a:miter lim="800000"/>
            <a:headEnd/>
            <a:tailEnd/>
          </a:ln>
        </p:spPr>
        <p:txBody>
          <a:bodyPr/>
          <a:lstStyle>
            <a:lvl1pPr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1pPr>
            <a:lvl2pPr marL="742950" indent="-28575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2pPr>
            <a:lvl3pPr marL="11430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3pPr>
            <a:lvl4pPr marL="16002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4pPr>
            <a:lvl5pPr marL="20574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5pPr>
            <a:lvl6pPr marL="25146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6pPr>
            <a:lvl7pPr marL="29718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7pPr>
            <a:lvl8pPr marL="34290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8pPr>
            <a:lvl9pPr marL="38862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9pPr>
          </a:lstStyle>
          <a:p>
            <a:pPr eaLnBrk="1">
              <a:defRPr/>
            </a:pPr>
            <a:fld id="{CD447892-46EB-4DA0-9D1F-1C8ADCDEF8F2}" type="slidenum">
              <a:rPr lang="pt-BR" altLang="pt-BR" sz="1400" smtClean="0">
                <a:solidFill>
                  <a:srgbClr val="000000"/>
                </a:solidFill>
              </a:rPr>
              <a:pPr eaLnBrk="1">
                <a:defRPr/>
              </a:pPr>
              <a:t>89</a:t>
            </a:fld>
            <a:endParaRPr lang="pt-BR" altLang="pt-BR" sz="1400">
              <a:solidFill>
                <a:srgbClr val="000000"/>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Espaço Reservado para Imagem de Slide 1">
            <a:extLst>
              <a:ext uri="{FF2B5EF4-FFF2-40B4-BE49-F238E27FC236}">
                <a16:creationId xmlns:a16="http://schemas.microsoft.com/office/drawing/2014/main" id="{E2AC194B-3982-47B4-8399-1147AED05E29}"/>
              </a:ext>
            </a:extLst>
          </p:cNvPr>
          <p:cNvSpPr>
            <a:spLocks noGrp="1" noRot="1" noChangeAspect="1" noTextEdit="1"/>
          </p:cNvSpPr>
          <p:nvPr>
            <p:ph type="sldImg"/>
          </p:nvPr>
        </p:nvSpPr>
        <p:spPr>
          <a:ln>
            <a:solidFill>
              <a:srgbClr val="000000"/>
            </a:solidFill>
            <a:miter lim="800000"/>
            <a:headEnd/>
            <a:tailEnd/>
          </a:ln>
        </p:spPr>
      </p:sp>
      <p:sp>
        <p:nvSpPr>
          <p:cNvPr id="39939" name="Espaço Reservado para Anotações 2">
            <a:extLst>
              <a:ext uri="{FF2B5EF4-FFF2-40B4-BE49-F238E27FC236}">
                <a16:creationId xmlns:a16="http://schemas.microsoft.com/office/drawing/2014/main" id="{26055415-B431-4DFC-84B9-146A82E76A66}"/>
              </a:ext>
            </a:extLst>
          </p:cNvPr>
          <p:cNvSpPr>
            <a:spLocks noGrp="1"/>
          </p:cNvSpPr>
          <p:nvPr>
            <p:ph type="body" idx="1"/>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defRPr/>
            </a:pPr>
            <a:r>
              <a:rPr lang="pt-BR"/>
              <a:t>No gráfico vemos num extremo o RUP enfatizando os controles, e uma política de trabalho rígida. Ele é mais interessante de ser utilizado com equipes grandes de desenvolvimento. Na outra ponta temos o XP sinalizando maior liberdade e mais adequada para equipes pequenas. E num ponto intermediário o FDD é como um modelo conciliador dessas duas estratégias.</a:t>
            </a:r>
          </a:p>
        </p:txBody>
      </p:sp>
      <p:sp>
        <p:nvSpPr>
          <p:cNvPr id="39940" name="Espaço Reservado para Número de Slide 3">
            <a:extLst>
              <a:ext uri="{FF2B5EF4-FFF2-40B4-BE49-F238E27FC236}">
                <a16:creationId xmlns:a16="http://schemas.microsoft.com/office/drawing/2014/main" id="{75A2EE26-B314-472B-BD4B-1019D0D18DEB}"/>
              </a:ext>
            </a:extLst>
          </p:cNvPr>
          <p:cNvSpPr>
            <a:spLocks noGrp="1"/>
          </p:cNvSpPr>
          <p:nvPr>
            <p:ph type="sldNum" sz="quarter"/>
          </p:nvPr>
        </p:nvSpPr>
        <p:spPr>
          <a:ln>
            <a:miter lim="800000"/>
            <a:headEnd/>
            <a:tailEnd/>
          </a:ln>
        </p:spPr>
        <p:txBody>
          <a:bodyPr/>
          <a:lstStyle>
            <a:lvl1pPr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1pPr>
            <a:lvl2pPr marL="742950" indent="-28575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2pPr>
            <a:lvl3pPr marL="11430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3pPr>
            <a:lvl4pPr marL="16002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4pPr>
            <a:lvl5pPr marL="20574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5pPr>
            <a:lvl6pPr marL="25146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6pPr>
            <a:lvl7pPr marL="29718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7pPr>
            <a:lvl8pPr marL="34290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8pPr>
            <a:lvl9pPr marL="38862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9pPr>
          </a:lstStyle>
          <a:p>
            <a:pPr eaLnBrk="1">
              <a:defRPr/>
            </a:pPr>
            <a:fld id="{1F5DA2BA-5EE0-4D38-A167-E5B47A47DD97}" type="slidenum">
              <a:rPr lang="pt-BR" altLang="pt-BR" sz="1400" smtClean="0">
                <a:solidFill>
                  <a:srgbClr val="000000"/>
                </a:solidFill>
              </a:rPr>
              <a:pPr eaLnBrk="1">
                <a:defRPr/>
              </a:pPr>
              <a:t>90</a:t>
            </a:fld>
            <a:endParaRPr lang="pt-BR" altLang="pt-BR" sz="1400">
              <a:solidFill>
                <a:srgbClr val="000000"/>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Espaço Reservado para Imagem de Slide 1">
            <a:extLst>
              <a:ext uri="{FF2B5EF4-FFF2-40B4-BE49-F238E27FC236}">
                <a16:creationId xmlns:a16="http://schemas.microsoft.com/office/drawing/2014/main" id="{98E6F6EE-EC7F-43CD-9256-D2901F043034}"/>
              </a:ext>
            </a:extLst>
          </p:cNvPr>
          <p:cNvSpPr>
            <a:spLocks noGrp="1" noRot="1" noChangeAspect="1" noTextEdit="1"/>
          </p:cNvSpPr>
          <p:nvPr>
            <p:ph type="sldImg"/>
          </p:nvPr>
        </p:nvSpPr>
        <p:spPr>
          <a:ln>
            <a:solidFill>
              <a:srgbClr val="000000"/>
            </a:solidFill>
            <a:miter lim="800000"/>
            <a:headEnd/>
            <a:tailEnd/>
          </a:ln>
        </p:spPr>
      </p:sp>
      <p:sp>
        <p:nvSpPr>
          <p:cNvPr id="57347" name="Espaço Reservado para Anotações 2">
            <a:extLst>
              <a:ext uri="{FF2B5EF4-FFF2-40B4-BE49-F238E27FC236}">
                <a16:creationId xmlns:a16="http://schemas.microsoft.com/office/drawing/2014/main" id="{BF99AF4D-6F75-4281-8B0E-AFB340702A4B}"/>
              </a:ext>
            </a:extLst>
          </p:cNvPr>
          <p:cNvSpPr>
            <a:spLocks noGrp="1"/>
          </p:cNvSpPr>
          <p:nvPr>
            <p:ph type="body" idx="1"/>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defRPr/>
            </a:pPr>
            <a:endParaRPr lang="pt-BR"/>
          </a:p>
        </p:txBody>
      </p:sp>
      <p:sp>
        <p:nvSpPr>
          <p:cNvPr id="57348" name="Espaço Reservado para Número de Slide 3">
            <a:extLst>
              <a:ext uri="{FF2B5EF4-FFF2-40B4-BE49-F238E27FC236}">
                <a16:creationId xmlns:a16="http://schemas.microsoft.com/office/drawing/2014/main" id="{62CB19D3-0DA7-4666-AC19-A2BE09648B26}"/>
              </a:ext>
            </a:extLst>
          </p:cNvPr>
          <p:cNvSpPr>
            <a:spLocks noGrp="1"/>
          </p:cNvSpPr>
          <p:nvPr>
            <p:ph type="sldNum" sz="quarter"/>
          </p:nvPr>
        </p:nvSpPr>
        <p:spPr>
          <a:ln>
            <a:miter lim="800000"/>
            <a:headEnd/>
            <a:tailEnd/>
          </a:ln>
        </p:spPr>
        <p:txBody>
          <a:bodyPr/>
          <a:lstStyle>
            <a:lvl1pPr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1pPr>
            <a:lvl2pPr marL="742950" indent="-28575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2pPr>
            <a:lvl3pPr marL="11430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3pPr>
            <a:lvl4pPr marL="16002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4pPr>
            <a:lvl5pPr marL="20574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5pPr>
            <a:lvl6pPr marL="25146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6pPr>
            <a:lvl7pPr marL="29718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7pPr>
            <a:lvl8pPr marL="34290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8pPr>
            <a:lvl9pPr marL="38862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9pPr>
          </a:lstStyle>
          <a:p>
            <a:pPr eaLnBrk="1">
              <a:defRPr/>
            </a:pPr>
            <a:fld id="{D420780D-E168-4EC9-921F-25BB73A9EBF4}" type="slidenum">
              <a:rPr lang="pt-BR" altLang="pt-BR" sz="1400" smtClean="0">
                <a:solidFill>
                  <a:srgbClr val="000000"/>
                </a:solidFill>
              </a:rPr>
              <a:pPr eaLnBrk="1">
                <a:defRPr/>
              </a:pPr>
              <a:t>91</a:t>
            </a:fld>
            <a:endParaRPr lang="pt-BR" altLang="pt-BR" sz="1400">
              <a:solidFill>
                <a:srgbClr val="000000"/>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70642A9-9A4B-4A80-BEBB-0176E2E9ABFD}"/>
              </a:ext>
            </a:extLst>
          </p:cNvPr>
          <p:cNvSpPr>
            <a:spLocks noGrp="1" noChangeArrowheads="1"/>
          </p:cNvSpPr>
          <p:nvPr>
            <p:ph type="sldNum" sz="quarter"/>
          </p:nvPr>
        </p:nvSpPr>
        <p:spPr/>
        <p:txBody>
          <a:bodyPr/>
          <a:lstStyle>
            <a:lvl1pPr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1pPr>
            <a:lvl2pPr marL="742950" indent="-28575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2pPr>
            <a:lvl3pPr marL="11430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3pPr>
            <a:lvl4pPr marL="16002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4pPr>
            <a:lvl5pPr marL="20574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5pPr>
            <a:lvl6pPr marL="25146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6pPr>
            <a:lvl7pPr marL="29718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7pPr>
            <a:lvl8pPr marL="34290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8pPr>
            <a:lvl9pPr marL="38862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9pPr>
          </a:lstStyle>
          <a:p>
            <a:pPr eaLnBrk="1">
              <a:defRPr/>
            </a:pPr>
            <a:fld id="{45D526D2-636C-44CD-B396-1FFEA21C567A}" type="slidenum">
              <a:rPr lang="en-GB" altLang="pt-BR" sz="1400" smtClean="0">
                <a:solidFill>
                  <a:srgbClr val="000000"/>
                </a:solidFill>
              </a:rPr>
              <a:pPr eaLnBrk="1">
                <a:defRPr/>
              </a:pPr>
              <a:t>92</a:t>
            </a:fld>
            <a:endParaRPr lang="en-GB" altLang="pt-BR" sz="1400">
              <a:solidFill>
                <a:srgbClr val="000000"/>
              </a:solidFill>
            </a:endParaRPr>
          </a:p>
        </p:txBody>
      </p:sp>
      <p:sp>
        <p:nvSpPr>
          <p:cNvPr id="50177" name="Text Box 1">
            <a:extLst>
              <a:ext uri="{FF2B5EF4-FFF2-40B4-BE49-F238E27FC236}">
                <a16:creationId xmlns:a16="http://schemas.microsoft.com/office/drawing/2014/main" id="{2F2E41EC-BC86-40B2-98A8-EBC5D8398EC3}"/>
              </a:ext>
            </a:extLst>
          </p:cNvPr>
          <p:cNvSpPr>
            <a:spLocks noGrp="1" noRot="1" noChangeAspect="1" noChangeArrowheads="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sp>
      <p:sp>
        <p:nvSpPr>
          <p:cNvPr id="50178" name="Text Box 2">
            <a:extLst>
              <a:ext uri="{FF2B5EF4-FFF2-40B4-BE49-F238E27FC236}">
                <a16:creationId xmlns:a16="http://schemas.microsoft.com/office/drawing/2014/main" id="{0A0E2281-1287-4D71-B3F7-4E6CCE4C0029}"/>
              </a:ext>
            </a:extLst>
          </p:cNvPr>
          <p:cNvSpPr>
            <a:spLocks noGrp="1" noChangeArrowheads="1"/>
          </p:cNvSpPr>
          <p:nvPr>
            <p:ph type="body" idx="1"/>
          </p:nvPr>
        </p:nvSpPr>
        <p:spPr>
          <a:xfrm>
            <a:off x="755650" y="5078413"/>
            <a:ext cx="6048375" cy="4811712"/>
          </a:xfrm>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buFont typeface="Times New Roman" charset="0"/>
              <a:buNone/>
              <a:defRPr/>
            </a:pPr>
            <a:endParaRPr lang="en-US">
              <a:ea typeface="ＭＳ Ｐゴシック" charset="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Espaço Reservado para Imagem de Slide 1">
            <a:extLst>
              <a:ext uri="{FF2B5EF4-FFF2-40B4-BE49-F238E27FC236}">
                <a16:creationId xmlns:a16="http://schemas.microsoft.com/office/drawing/2014/main" id="{F3A321D8-83AE-4AA8-8539-BF2A838206DF}"/>
              </a:ext>
            </a:extLst>
          </p:cNvPr>
          <p:cNvSpPr>
            <a:spLocks noGrp="1" noRot="1" noChangeAspect="1" noTextEdit="1"/>
          </p:cNvSpPr>
          <p:nvPr>
            <p:ph type="sldImg"/>
          </p:nvPr>
        </p:nvSpPr>
        <p:spPr>
          <a:ln>
            <a:solidFill>
              <a:srgbClr val="000000"/>
            </a:solidFill>
            <a:miter lim="800000"/>
            <a:headEnd/>
            <a:tailEnd/>
          </a:ln>
        </p:spPr>
      </p:sp>
      <p:sp>
        <p:nvSpPr>
          <p:cNvPr id="41987" name="Espaço Reservado para Anotações 2">
            <a:extLst>
              <a:ext uri="{FF2B5EF4-FFF2-40B4-BE49-F238E27FC236}">
                <a16:creationId xmlns:a16="http://schemas.microsoft.com/office/drawing/2014/main" id="{E0920EEF-08DD-47AE-B808-14599EF98DAC}"/>
              </a:ext>
            </a:extLst>
          </p:cNvPr>
          <p:cNvSpPr>
            <a:spLocks noGrp="1"/>
          </p:cNvSpPr>
          <p:nvPr>
            <p:ph type="body" idx="1"/>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defRPr/>
            </a:pPr>
            <a:endParaRPr lang="pt-BR"/>
          </a:p>
        </p:txBody>
      </p:sp>
      <p:sp>
        <p:nvSpPr>
          <p:cNvPr id="41988" name="Espaço Reservado para Número de Slide 3">
            <a:extLst>
              <a:ext uri="{FF2B5EF4-FFF2-40B4-BE49-F238E27FC236}">
                <a16:creationId xmlns:a16="http://schemas.microsoft.com/office/drawing/2014/main" id="{FE52E54E-5859-4BD0-BCB9-07F7A69141FE}"/>
              </a:ext>
            </a:extLst>
          </p:cNvPr>
          <p:cNvSpPr>
            <a:spLocks noGrp="1"/>
          </p:cNvSpPr>
          <p:nvPr>
            <p:ph type="sldNum" sz="quarter"/>
          </p:nvPr>
        </p:nvSpPr>
        <p:spPr>
          <a:ln>
            <a:miter lim="800000"/>
            <a:headEnd/>
            <a:tailEnd/>
          </a:ln>
        </p:spPr>
        <p:txBody>
          <a:bodyPr/>
          <a:lstStyle>
            <a:lvl1pPr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1pPr>
            <a:lvl2pPr marL="742950" indent="-28575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2pPr>
            <a:lvl3pPr marL="11430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3pPr>
            <a:lvl4pPr marL="16002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4pPr>
            <a:lvl5pPr marL="20574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5pPr>
            <a:lvl6pPr marL="25146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6pPr>
            <a:lvl7pPr marL="29718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7pPr>
            <a:lvl8pPr marL="34290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8pPr>
            <a:lvl9pPr marL="38862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9pPr>
          </a:lstStyle>
          <a:p>
            <a:pPr eaLnBrk="1">
              <a:defRPr/>
            </a:pPr>
            <a:fld id="{C6848BB6-DAF1-4417-8EDC-784958EBFC16}" type="slidenum">
              <a:rPr lang="pt-BR" altLang="pt-BR" sz="1400" smtClean="0">
                <a:solidFill>
                  <a:srgbClr val="000000"/>
                </a:solidFill>
              </a:rPr>
              <a:pPr eaLnBrk="1">
                <a:defRPr/>
              </a:pPr>
              <a:t>74</a:t>
            </a:fld>
            <a:endParaRPr lang="pt-BR" altLang="pt-BR" sz="1400">
              <a:solidFill>
                <a:srgbClr val="000000"/>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5E2DF43-9483-4124-A962-E01374A103F6}"/>
              </a:ext>
            </a:extLst>
          </p:cNvPr>
          <p:cNvSpPr>
            <a:spLocks noGrp="1" noChangeArrowheads="1"/>
          </p:cNvSpPr>
          <p:nvPr>
            <p:ph type="sldNum" sz="quarter"/>
          </p:nvPr>
        </p:nvSpPr>
        <p:spPr/>
        <p:txBody>
          <a:bodyPr/>
          <a:lstStyle>
            <a:lvl1pPr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1pPr>
            <a:lvl2pPr marL="742950" indent="-28575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2pPr>
            <a:lvl3pPr marL="11430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3pPr>
            <a:lvl4pPr marL="16002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4pPr>
            <a:lvl5pPr marL="20574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5pPr>
            <a:lvl6pPr marL="25146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6pPr>
            <a:lvl7pPr marL="29718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7pPr>
            <a:lvl8pPr marL="34290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8pPr>
            <a:lvl9pPr marL="38862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9pPr>
          </a:lstStyle>
          <a:p>
            <a:pPr eaLnBrk="1">
              <a:defRPr/>
            </a:pPr>
            <a:fld id="{3B2526C6-B501-4DD7-990C-E9A84418FE11}" type="slidenum">
              <a:rPr lang="en-GB" altLang="pt-BR" sz="1400" smtClean="0">
                <a:solidFill>
                  <a:srgbClr val="000000"/>
                </a:solidFill>
              </a:rPr>
              <a:pPr eaLnBrk="1">
                <a:defRPr/>
              </a:pPr>
              <a:t>93</a:t>
            </a:fld>
            <a:endParaRPr lang="en-GB" altLang="pt-BR" sz="1400">
              <a:solidFill>
                <a:srgbClr val="000000"/>
              </a:solidFill>
            </a:endParaRPr>
          </a:p>
        </p:txBody>
      </p:sp>
      <p:sp>
        <p:nvSpPr>
          <p:cNvPr id="51201" name="Text Box 1">
            <a:extLst>
              <a:ext uri="{FF2B5EF4-FFF2-40B4-BE49-F238E27FC236}">
                <a16:creationId xmlns:a16="http://schemas.microsoft.com/office/drawing/2014/main" id="{13EF3143-9D78-4E45-9418-7A44EAEFE65E}"/>
              </a:ext>
            </a:extLst>
          </p:cNvPr>
          <p:cNvSpPr>
            <a:spLocks noGrp="1" noRot="1" noChangeAspect="1" noChangeArrowheads="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sp>
      <p:sp>
        <p:nvSpPr>
          <p:cNvPr id="51202" name="Text Box 2">
            <a:extLst>
              <a:ext uri="{FF2B5EF4-FFF2-40B4-BE49-F238E27FC236}">
                <a16:creationId xmlns:a16="http://schemas.microsoft.com/office/drawing/2014/main" id="{2A43BD75-5A37-4EBF-8D14-46823F34790F}"/>
              </a:ext>
            </a:extLst>
          </p:cNvPr>
          <p:cNvSpPr>
            <a:spLocks noGrp="1" noChangeArrowheads="1"/>
          </p:cNvSpPr>
          <p:nvPr>
            <p:ph type="body" idx="1"/>
          </p:nvPr>
        </p:nvSpPr>
        <p:spPr>
          <a:xfrm>
            <a:off x="755650" y="5078413"/>
            <a:ext cx="6048375" cy="4811712"/>
          </a:xfrm>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buFont typeface="Times New Roman" charset="0"/>
              <a:buNone/>
              <a:defRPr/>
            </a:pPr>
            <a:endParaRPr lang="en-US">
              <a:ea typeface="ＭＳ Ｐゴシック" charset="0"/>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6C15D62-06BB-4076-8F28-9EEBC4F56C34}"/>
              </a:ext>
            </a:extLst>
          </p:cNvPr>
          <p:cNvSpPr>
            <a:spLocks noGrp="1" noChangeArrowheads="1"/>
          </p:cNvSpPr>
          <p:nvPr>
            <p:ph type="sldNum" sz="quarter"/>
          </p:nvPr>
        </p:nvSpPr>
        <p:spPr/>
        <p:txBody>
          <a:bodyPr/>
          <a:lstStyle>
            <a:lvl1pPr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1pPr>
            <a:lvl2pPr marL="742950" indent="-28575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2pPr>
            <a:lvl3pPr marL="11430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3pPr>
            <a:lvl4pPr marL="16002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4pPr>
            <a:lvl5pPr marL="20574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5pPr>
            <a:lvl6pPr marL="25146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6pPr>
            <a:lvl7pPr marL="29718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7pPr>
            <a:lvl8pPr marL="34290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8pPr>
            <a:lvl9pPr marL="38862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9pPr>
          </a:lstStyle>
          <a:p>
            <a:pPr eaLnBrk="1">
              <a:defRPr/>
            </a:pPr>
            <a:fld id="{031CC763-3F05-4D14-82FF-5232359C2F89}" type="slidenum">
              <a:rPr lang="en-GB" altLang="pt-BR" sz="1400" smtClean="0">
                <a:solidFill>
                  <a:srgbClr val="000000"/>
                </a:solidFill>
              </a:rPr>
              <a:pPr eaLnBrk="1">
                <a:defRPr/>
              </a:pPr>
              <a:t>94</a:t>
            </a:fld>
            <a:endParaRPr lang="en-GB" altLang="pt-BR" sz="1400">
              <a:solidFill>
                <a:srgbClr val="000000"/>
              </a:solidFill>
            </a:endParaRPr>
          </a:p>
        </p:txBody>
      </p:sp>
      <p:sp>
        <p:nvSpPr>
          <p:cNvPr id="52225" name="Text Box 1">
            <a:extLst>
              <a:ext uri="{FF2B5EF4-FFF2-40B4-BE49-F238E27FC236}">
                <a16:creationId xmlns:a16="http://schemas.microsoft.com/office/drawing/2014/main" id="{11A4AC51-063C-4E4B-AA40-9F9B81F930F6}"/>
              </a:ext>
            </a:extLst>
          </p:cNvPr>
          <p:cNvSpPr>
            <a:spLocks noGrp="1" noRot="1" noChangeAspect="1" noChangeArrowheads="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sp>
      <p:sp>
        <p:nvSpPr>
          <p:cNvPr id="52226" name="Text Box 2">
            <a:extLst>
              <a:ext uri="{FF2B5EF4-FFF2-40B4-BE49-F238E27FC236}">
                <a16:creationId xmlns:a16="http://schemas.microsoft.com/office/drawing/2014/main" id="{7F8A3298-B673-442F-BA91-F0528A48E2DA}"/>
              </a:ext>
            </a:extLst>
          </p:cNvPr>
          <p:cNvSpPr>
            <a:spLocks noGrp="1" noChangeArrowheads="1"/>
          </p:cNvSpPr>
          <p:nvPr>
            <p:ph type="body" idx="1"/>
          </p:nvPr>
        </p:nvSpPr>
        <p:spPr>
          <a:xfrm>
            <a:off x="755650" y="5078413"/>
            <a:ext cx="6048375" cy="4811712"/>
          </a:xfrm>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buFont typeface="Times New Roman" charset="0"/>
              <a:buNone/>
              <a:defRPr/>
            </a:pPr>
            <a:endParaRPr lang="en-US">
              <a:ea typeface="ＭＳ Ｐゴシック" charset="0"/>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6AECB837-BDD2-4B7B-899B-D2A5C873313E}"/>
              </a:ext>
            </a:extLst>
          </p:cNvPr>
          <p:cNvSpPr>
            <a:spLocks noGrp="1" noChangeArrowheads="1"/>
          </p:cNvSpPr>
          <p:nvPr>
            <p:ph type="sldNum" sz="quarter"/>
          </p:nvPr>
        </p:nvSpPr>
        <p:spPr/>
        <p:txBody>
          <a:bodyPr/>
          <a:lstStyle>
            <a:lvl1pPr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1pPr>
            <a:lvl2pPr marL="742950" indent="-28575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2pPr>
            <a:lvl3pPr marL="11430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3pPr>
            <a:lvl4pPr marL="16002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4pPr>
            <a:lvl5pPr marL="20574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5pPr>
            <a:lvl6pPr marL="25146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6pPr>
            <a:lvl7pPr marL="29718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7pPr>
            <a:lvl8pPr marL="34290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8pPr>
            <a:lvl9pPr marL="38862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9pPr>
          </a:lstStyle>
          <a:p>
            <a:pPr eaLnBrk="1">
              <a:defRPr/>
            </a:pPr>
            <a:fld id="{B50CB707-AF87-466A-A59D-7C3451C3BBA2}" type="slidenum">
              <a:rPr lang="en-GB" altLang="pt-BR" sz="1400" smtClean="0">
                <a:solidFill>
                  <a:srgbClr val="000000"/>
                </a:solidFill>
              </a:rPr>
              <a:pPr eaLnBrk="1">
                <a:defRPr/>
              </a:pPr>
              <a:t>95</a:t>
            </a:fld>
            <a:endParaRPr lang="en-GB" altLang="pt-BR" sz="1400">
              <a:solidFill>
                <a:srgbClr val="000000"/>
              </a:solidFill>
            </a:endParaRPr>
          </a:p>
        </p:txBody>
      </p:sp>
      <p:sp>
        <p:nvSpPr>
          <p:cNvPr id="53249" name="Text Box 1">
            <a:extLst>
              <a:ext uri="{FF2B5EF4-FFF2-40B4-BE49-F238E27FC236}">
                <a16:creationId xmlns:a16="http://schemas.microsoft.com/office/drawing/2014/main" id="{35A40D0E-B8AC-4221-A397-DE9D352D6DB1}"/>
              </a:ext>
            </a:extLst>
          </p:cNvPr>
          <p:cNvSpPr>
            <a:spLocks noGrp="1" noRot="1" noChangeAspect="1" noChangeArrowheads="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sp>
      <p:sp>
        <p:nvSpPr>
          <p:cNvPr id="53250" name="Text Box 2">
            <a:extLst>
              <a:ext uri="{FF2B5EF4-FFF2-40B4-BE49-F238E27FC236}">
                <a16:creationId xmlns:a16="http://schemas.microsoft.com/office/drawing/2014/main" id="{BFD7E15B-7D23-491E-A50C-2F6B0FB9848D}"/>
              </a:ext>
            </a:extLst>
          </p:cNvPr>
          <p:cNvSpPr>
            <a:spLocks noGrp="1" noChangeArrowheads="1"/>
          </p:cNvSpPr>
          <p:nvPr>
            <p:ph type="body" idx="1"/>
          </p:nvPr>
        </p:nvSpPr>
        <p:spPr>
          <a:xfrm>
            <a:off x="755650" y="5078413"/>
            <a:ext cx="6048375" cy="4811712"/>
          </a:xfrm>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buFont typeface="Times New Roman" charset="0"/>
              <a:buNone/>
              <a:defRPr/>
            </a:pPr>
            <a:endParaRPr lang="en-US">
              <a:ea typeface="ＭＳ Ｐゴシック" charset="0"/>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5993F25-A037-42F7-8492-519A578DE49A}"/>
              </a:ext>
            </a:extLst>
          </p:cNvPr>
          <p:cNvSpPr>
            <a:spLocks noGrp="1" noChangeArrowheads="1"/>
          </p:cNvSpPr>
          <p:nvPr>
            <p:ph type="sldNum" sz="quarter"/>
          </p:nvPr>
        </p:nvSpPr>
        <p:spPr/>
        <p:txBody>
          <a:bodyPr/>
          <a:lstStyle>
            <a:lvl1pPr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1pPr>
            <a:lvl2pPr marL="742950" indent="-28575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2pPr>
            <a:lvl3pPr marL="11430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3pPr>
            <a:lvl4pPr marL="16002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4pPr>
            <a:lvl5pPr marL="20574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5pPr>
            <a:lvl6pPr marL="25146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6pPr>
            <a:lvl7pPr marL="29718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7pPr>
            <a:lvl8pPr marL="34290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8pPr>
            <a:lvl9pPr marL="38862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9pPr>
          </a:lstStyle>
          <a:p>
            <a:pPr eaLnBrk="1">
              <a:defRPr/>
            </a:pPr>
            <a:fld id="{0EF8CDFB-3493-47C0-999D-6810CFE4DE4A}" type="slidenum">
              <a:rPr lang="en-GB" altLang="pt-BR" sz="1400" smtClean="0">
                <a:solidFill>
                  <a:srgbClr val="000000"/>
                </a:solidFill>
              </a:rPr>
              <a:pPr eaLnBrk="1">
                <a:defRPr/>
              </a:pPr>
              <a:t>96</a:t>
            </a:fld>
            <a:endParaRPr lang="en-GB" altLang="pt-BR" sz="1400">
              <a:solidFill>
                <a:srgbClr val="000000"/>
              </a:solidFill>
            </a:endParaRPr>
          </a:p>
        </p:txBody>
      </p:sp>
      <p:sp>
        <p:nvSpPr>
          <p:cNvPr id="54273" name="Text Box 1">
            <a:extLst>
              <a:ext uri="{FF2B5EF4-FFF2-40B4-BE49-F238E27FC236}">
                <a16:creationId xmlns:a16="http://schemas.microsoft.com/office/drawing/2014/main" id="{AA7A38AB-C5F2-4108-9EDA-7792008A2F9D}"/>
              </a:ext>
            </a:extLst>
          </p:cNvPr>
          <p:cNvSpPr>
            <a:spLocks noGrp="1" noRot="1" noChangeAspect="1" noChangeArrowheads="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sp>
      <p:sp>
        <p:nvSpPr>
          <p:cNvPr id="54274" name="Text Box 2">
            <a:extLst>
              <a:ext uri="{FF2B5EF4-FFF2-40B4-BE49-F238E27FC236}">
                <a16:creationId xmlns:a16="http://schemas.microsoft.com/office/drawing/2014/main" id="{84199ACC-45CB-4B28-A695-7B1AFFD03B75}"/>
              </a:ext>
            </a:extLst>
          </p:cNvPr>
          <p:cNvSpPr>
            <a:spLocks noGrp="1" noChangeArrowheads="1"/>
          </p:cNvSpPr>
          <p:nvPr>
            <p:ph type="body" idx="1"/>
          </p:nvPr>
        </p:nvSpPr>
        <p:spPr>
          <a:xfrm>
            <a:off x="755650" y="5078413"/>
            <a:ext cx="6048375" cy="4811712"/>
          </a:xfrm>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buFont typeface="Times New Roman" charset="0"/>
              <a:buNone/>
              <a:defRPr/>
            </a:pPr>
            <a:endParaRPr lang="en-US">
              <a:ea typeface="ＭＳ Ｐゴシック" charset="0"/>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2725DC8-EF7E-44A3-BA65-627D89843D42}"/>
              </a:ext>
            </a:extLst>
          </p:cNvPr>
          <p:cNvSpPr>
            <a:spLocks noGrp="1" noChangeArrowheads="1"/>
          </p:cNvSpPr>
          <p:nvPr>
            <p:ph type="sldNum" sz="quarter"/>
          </p:nvPr>
        </p:nvSpPr>
        <p:spPr/>
        <p:txBody>
          <a:bodyPr/>
          <a:lstStyle>
            <a:lvl1pPr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1pPr>
            <a:lvl2pPr marL="742950" indent="-28575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2pPr>
            <a:lvl3pPr marL="11430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3pPr>
            <a:lvl4pPr marL="16002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4pPr>
            <a:lvl5pPr marL="20574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5pPr>
            <a:lvl6pPr marL="25146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6pPr>
            <a:lvl7pPr marL="29718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7pPr>
            <a:lvl8pPr marL="34290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8pPr>
            <a:lvl9pPr marL="38862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9pPr>
          </a:lstStyle>
          <a:p>
            <a:pPr eaLnBrk="1">
              <a:defRPr/>
            </a:pPr>
            <a:fld id="{2B4FA1DE-024A-4C1E-80C6-9CA40E54C4F0}" type="slidenum">
              <a:rPr lang="en-GB" altLang="pt-BR" sz="1400" smtClean="0">
                <a:solidFill>
                  <a:srgbClr val="000000"/>
                </a:solidFill>
              </a:rPr>
              <a:pPr eaLnBrk="1">
                <a:defRPr/>
              </a:pPr>
              <a:t>97</a:t>
            </a:fld>
            <a:endParaRPr lang="en-GB" altLang="pt-BR" sz="1400">
              <a:solidFill>
                <a:srgbClr val="000000"/>
              </a:solidFill>
            </a:endParaRPr>
          </a:p>
        </p:txBody>
      </p:sp>
      <p:sp>
        <p:nvSpPr>
          <p:cNvPr id="55297" name="Text Box 1">
            <a:extLst>
              <a:ext uri="{FF2B5EF4-FFF2-40B4-BE49-F238E27FC236}">
                <a16:creationId xmlns:a16="http://schemas.microsoft.com/office/drawing/2014/main" id="{CFD40307-B983-4DD5-8FB3-E24B68842A4D}"/>
              </a:ext>
            </a:extLst>
          </p:cNvPr>
          <p:cNvSpPr>
            <a:spLocks noGrp="1" noRot="1" noChangeAspect="1" noChangeArrowheads="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sp>
      <p:sp>
        <p:nvSpPr>
          <p:cNvPr id="55298" name="Text Box 2">
            <a:extLst>
              <a:ext uri="{FF2B5EF4-FFF2-40B4-BE49-F238E27FC236}">
                <a16:creationId xmlns:a16="http://schemas.microsoft.com/office/drawing/2014/main" id="{EE8FD77C-E4C4-46B2-881C-EBFD29FABC98}"/>
              </a:ext>
            </a:extLst>
          </p:cNvPr>
          <p:cNvSpPr>
            <a:spLocks noGrp="1" noChangeArrowheads="1"/>
          </p:cNvSpPr>
          <p:nvPr>
            <p:ph type="body" idx="1"/>
          </p:nvPr>
        </p:nvSpPr>
        <p:spPr>
          <a:xfrm>
            <a:off x="755650" y="5078413"/>
            <a:ext cx="6048375" cy="4811712"/>
          </a:xfrm>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buFont typeface="Times New Roman" charset="0"/>
              <a:buNone/>
              <a:defRPr/>
            </a:pPr>
            <a:endParaRPr lang="en-US">
              <a:ea typeface="ＭＳ Ｐゴシック" charset="0"/>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BE5B51D-3A51-4032-8A50-D18F3B272BDE}"/>
              </a:ext>
            </a:extLst>
          </p:cNvPr>
          <p:cNvSpPr>
            <a:spLocks noGrp="1" noChangeArrowheads="1"/>
          </p:cNvSpPr>
          <p:nvPr>
            <p:ph type="sldNum" sz="quarter"/>
          </p:nvPr>
        </p:nvSpPr>
        <p:spPr/>
        <p:txBody>
          <a:bodyPr/>
          <a:lstStyle>
            <a:lvl1pPr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1pPr>
            <a:lvl2pPr marL="742950" indent="-28575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2pPr>
            <a:lvl3pPr marL="11430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3pPr>
            <a:lvl4pPr marL="16002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4pPr>
            <a:lvl5pPr marL="20574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5pPr>
            <a:lvl6pPr marL="25146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6pPr>
            <a:lvl7pPr marL="29718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7pPr>
            <a:lvl8pPr marL="34290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8pPr>
            <a:lvl9pPr marL="38862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9pPr>
          </a:lstStyle>
          <a:p>
            <a:pPr eaLnBrk="1">
              <a:defRPr/>
            </a:pPr>
            <a:fld id="{749FB4D8-845F-412D-B3A8-A4BC134A7E96}" type="slidenum">
              <a:rPr lang="en-GB" altLang="pt-BR" sz="1400" smtClean="0">
                <a:solidFill>
                  <a:srgbClr val="000000"/>
                </a:solidFill>
              </a:rPr>
              <a:pPr eaLnBrk="1">
                <a:defRPr/>
              </a:pPr>
              <a:t>98</a:t>
            </a:fld>
            <a:endParaRPr lang="en-GB" altLang="pt-BR" sz="1400">
              <a:solidFill>
                <a:srgbClr val="000000"/>
              </a:solidFill>
            </a:endParaRPr>
          </a:p>
        </p:txBody>
      </p:sp>
      <p:sp>
        <p:nvSpPr>
          <p:cNvPr id="56321" name="Text Box 1">
            <a:extLst>
              <a:ext uri="{FF2B5EF4-FFF2-40B4-BE49-F238E27FC236}">
                <a16:creationId xmlns:a16="http://schemas.microsoft.com/office/drawing/2014/main" id="{E8D179CD-C746-4AEA-8DD8-755B4FC59E5F}"/>
              </a:ext>
            </a:extLst>
          </p:cNvPr>
          <p:cNvSpPr>
            <a:spLocks noGrp="1" noRot="1" noChangeAspect="1" noChangeArrowheads="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sp>
      <p:sp>
        <p:nvSpPr>
          <p:cNvPr id="56322" name="Text Box 2">
            <a:extLst>
              <a:ext uri="{FF2B5EF4-FFF2-40B4-BE49-F238E27FC236}">
                <a16:creationId xmlns:a16="http://schemas.microsoft.com/office/drawing/2014/main" id="{2601413E-AF11-4A38-942C-1F42611DB1BE}"/>
              </a:ext>
            </a:extLst>
          </p:cNvPr>
          <p:cNvSpPr>
            <a:spLocks noGrp="1" noChangeArrowheads="1"/>
          </p:cNvSpPr>
          <p:nvPr>
            <p:ph type="body" idx="1"/>
          </p:nvPr>
        </p:nvSpPr>
        <p:spPr>
          <a:xfrm>
            <a:off x="755650" y="5078413"/>
            <a:ext cx="6048375" cy="4811712"/>
          </a:xfrm>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buFont typeface="Times New Roman" charset="0"/>
              <a:buNone/>
              <a:defRPr/>
            </a:pPr>
            <a:endParaRPr lang="en-US">
              <a:ea typeface="ＭＳ Ｐゴシック" charset="0"/>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6F78B51E-CE73-403F-BE16-9CDB3A1E25ED}"/>
              </a:ext>
            </a:extLst>
          </p:cNvPr>
          <p:cNvSpPr>
            <a:spLocks noGrp="1" noChangeArrowheads="1"/>
          </p:cNvSpPr>
          <p:nvPr>
            <p:ph type="sldNum" sz="quarter"/>
          </p:nvPr>
        </p:nvSpPr>
        <p:spPr/>
        <p:txBody>
          <a:bodyPr/>
          <a:lstStyle>
            <a:lvl1pPr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1pPr>
            <a:lvl2pPr marL="742950" indent="-28575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2pPr>
            <a:lvl3pPr marL="11430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3pPr>
            <a:lvl4pPr marL="16002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4pPr>
            <a:lvl5pPr marL="20574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5pPr>
            <a:lvl6pPr marL="25146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6pPr>
            <a:lvl7pPr marL="29718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7pPr>
            <a:lvl8pPr marL="34290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8pPr>
            <a:lvl9pPr marL="38862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9pPr>
          </a:lstStyle>
          <a:p>
            <a:pPr eaLnBrk="1">
              <a:defRPr/>
            </a:pPr>
            <a:fld id="{F982F7D5-2773-4729-9113-5BA569A66546}" type="slidenum">
              <a:rPr lang="en-GB" altLang="pt-BR" sz="1400" smtClean="0">
                <a:solidFill>
                  <a:srgbClr val="000000"/>
                </a:solidFill>
              </a:rPr>
              <a:pPr eaLnBrk="1">
                <a:defRPr/>
              </a:pPr>
              <a:t>99</a:t>
            </a:fld>
            <a:endParaRPr lang="en-GB" altLang="pt-BR" sz="1400">
              <a:solidFill>
                <a:srgbClr val="000000"/>
              </a:solidFill>
            </a:endParaRPr>
          </a:p>
        </p:txBody>
      </p:sp>
      <p:sp>
        <p:nvSpPr>
          <p:cNvPr id="57345" name="Text Box 1">
            <a:extLst>
              <a:ext uri="{FF2B5EF4-FFF2-40B4-BE49-F238E27FC236}">
                <a16:creationId xmlns:a16="http://schemas.microsoft.com/office/drawing/2014/main" id="{7288B3FB-AA2D-417A-8906-9CCEBD7C9DD5}"/>
              </a:ext>
            </a:extLst>
          </p:cNvPr>
          <p:cNvSpPr>
            <a:spLocks noGrp="1" noRot="1" noChangeAspect="1" noChangeArrowheads="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sp>
      <p:sp>
        <p:nvSpPr>
          <p:cNvPr id="57346" name="Text Box 2">
            <a:extLst>
              <a:ext uri="{FF2B5EF4-FFF2-40B4-BE49-F238E27FC236}">
                <a16:creationId xmlns:a16="http://schemas.microsoft.com/office/drawing/2014/main" id="{D680E825-F176-4032-AC09-8474192FCA70}"/>
              </a:ext>
            </a:extLst>
          </p:cNvPr>
          <p:cNvSpPr>
            <a:spLocks noGrp="1" noChangeArrowheads="1"/>
          </p:cNvSpPr>
          <p:nvPr>
            <p:ph type="body" idx="1"/>
          </p:nvPr>
        </p:nvSpPr>
        <p:spPr>
          <a:xfrm>
            <a:off x="755650" y="5078413"/>
            <a:ext cx="6048375" cy="4811712"/>
          </a:xfrm>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buFont typeface="Times New Roman" charset="0"/>
              <a:buNone/>
              <a:defRPr/>
            </a:pPr>
            <a:endParaRPr lang="en-US">
              <a:ea typeface="ＭＳ Ｐゴシック" charset="0"/>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2062512-BA2F-4E08-87E9-EA97B130DABB}"/>
              </a:ext>
            </a:extLst>
          </p:cNvPr>
          <p:cNvSpPr>
            <a:spLocks noGrp="1" noChangeArrowheads="1"/>
          </p:cNvSpPr>
          <p:nvPr>
            <p:ph type="sldNum" sz="quarter"/>
          </p:nvPr>
        </p:nvSpPr>
        <p:spPr/>
        <p:txBody>
          <a:bodyPr/>
          <a:lstStyle>
            <a:lvl1pPr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1pPr>
            <a:lvl2pPr marL="742950" indent="-28575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2pPr>
            <a:lvl3pPr marL="11430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3pPr>
            <a:lvl4pPr marL="16002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4pPr>
            <a:lvl5pPr marL="20574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5pPr>
            <a:lvl6pPr marL="25146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6pPr>
            <a:lvl7pPr marL="29718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7pPr>
            <a:lvl8pPr marL="34290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8pPr>
            <a:lvl9pPr marL="38862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9pPr>
          </a:lstStyle>
          <a:p>
            <a:pPr eaLnBrk="1">
              <a:defRPr/>
            </a:pPr>
            <a:fld id="{F1F81DAC-4138-4CB5-880C-4620DDAEEDA7}" type="slidenum">
              <a:rPr lang="en-GB" altLang="pt-BR" sz="1400" smtClean="0">
                <a:solidFill>
                  <a:srgbClr val="000000"/>
                </a:solidFill>
              </a:rPr>
              <a:pPr eaLnBrk="1">
                <a:defRPr/>
              </a:pPr>
              <a:t>100</a:t>
            </a:fld>
            <a:endParaRPr lang="en-GB" altLang="pt-BR" sz="1400">
              <a:solidFill>
                <a:srgbClr val="000000"/>
              </a:solidFill>
            </a:endParaRPr>
          </a:p>
        </p:txBody>
      </p:sp>
      <p:sp>
        <p:nvSpPr>
          <p:cNvPr id="58369" name="Text Box 1">
            <a:extLst>
              <a:ext uri="{FF2B5EF4-FFF2-40B4-BE49-F238E27FC236}">
                <a16:creationId xmlns:a16="http://schemas.microsoft.com/office/drawing/2014/main" id="{784A5B86-E41D-4C54-9656-C15B4F0D3B75}"/>
              </a:ext>
            </a:extLst>
          </p:cNvPr>
          <p:cNvSpPr>
            <a:spLocks noGrp="1" noRot="1" noChangeAspect="1" noChangeArrowheads="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sp>
      <p:sp>
        <p:nvSpPr>
          <p:cNvPr id="58370" name="Text Box 2">
            <a:extLst>
              <a:ext uri="{FF2B5EF4-FFF2-40B4-BE49-F238E27FC236}">
                <a16:creationId xmlns:a16="http://schemas.microsoft.com/office/drawing/2014/main" id="{9D5309AB-5F35-48FA-9433-A3DEE92BBCAC}"/>
              </a:ext>
            </a:extLst>
          </p:cNvPr>
          <p:cNvSpPr>
            <a:spLocks noGrp="1" noChangeArrowheads="1"/>
          </p:cNvSpPr>
          <p:nvPr>
            <p:ph type="body" idx="1"/>
          </p:nvPr>
        </p:nvSpPr>
        <p:spPr>
          <a:xfrm>
            <a:off x="755650" y="5078413"/>
            <a:ext cx="6048375" cy="4811712"/>
          </a:xfrm>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buFont typeface="Times New Roman" charset="0"/>
              <a:buNone/>
              <a:defRPr/>
            </a:pPr>
            <a:endParaRPr lang="en-US">
              <a:ea typeface="ＭＳ Ｐゴシック" charset="0"/>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EEC33D9-EFAA-4BA0-B93B-1C9E6144E91C}"/>
              </a:ext>
            </a:extLst>
          </p:cNvPr>
          <p:cNvSpPr>
            <a:spLocks noGrp="1" noChangeArrowheads="1"/>
          </p:cNvSpPr>
          <p:nvPr>
            <p:ph type="sldNum" sz="quarter"/>
          </p:nvPr>
        </p:nvSpPr>
        <p:spPr/>
        <p:txBody>
          <a:bodyPr/>
          <a:lstStyle>
            <a:lvl1pPr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1pPr>
            <a:lvl2pPr marL="742950" indent="-28575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2pPr>
            <a:lvl3pPr marL="11430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3pPr>
            <a:lvl4pPr marL="16002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4pPr>
            <a:lvl5pPr marL="20574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5pPr>
            <a:lvl6pPr marL="25146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6pPr>
            <a:lvl7pPr marL="29718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7pPr>
            <a:lvl8pPr marL="34290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8pPr>
            <a:lvl9pPr marL="38862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9pPr>
          </a:lstStyle>
          <a:p>
            <a:pPr eaLnBrk="1">
              <a:defRPr/>
            </a:pPr>
            <a:fld id="{8F735C38-04EE-4FEA-BE6A-FFB17820EBC3}" type="slidenum">
              <a:rPr lang="en-GB" altLang="pt-BR" sz="1400" smtClean="0">
                <a:solidFill>
                  <a:srgbClr val="000000"/>
                </a:solidFill>
              </a:rPr>
              <a:pPr eaLnBrk="1">
                <a:defRPr/>
              </a:pPr>
              <a:t>101</a:t>
            </a:fld>
            <a:endParaRPr lang="en-GB" altLang="pt-BR" sz="1400">
              <a:solidFill>
                <a:srgbClr val="000000"/>
              </a:solidFill>
            </a:endParaRPr>
          </a:p>
        </p:txBody>
      </p:sp>
      <p:sp>
        <p:nvSpPr>
          <p:cNvPr id="59393" name="Text Box 1">
            <a:extLst>
              <a:ext uri="{FF2B5EF4-FFF2-40B4-BE49-F238E27FC236}">
                <a16:creationId xmlns:a16="http://schemas.microsoft.com/office/drawing/2014/main" id="{40272F23-0DEE-4162-B222-8894CFAFFF53}"/>
              </a:ext>
            </a:extLst>
          </p:cNvPr>
          <p:cNvSpPr>
            <a:spLocks noGrp="1" noRot="1" noChangeAspect="1" noChangeArrowheads="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sp>
      <p:sp>
        <p:nvSpPr>
          <p:cNvPr id="59394" name="Text Box 2">
            <a:extLst>
              <a:ext uri="{FF2B5EF4-FFF2-40B4-BE49-F238E27FC236}">
                <a16:creationId xmlns:a16="http://schemas.microsoft.com/office/drawing/2014/main" id="{D318385D-4D63-4C08-9CAB-CB0CD1B71A53}"/>
              </a:ext>
            </a:extLst>
          </p:cNvPr>
          <p:cNvSpPr>
            <a:spLocks noGrp="1" noChangeArrowheads="1"/>
          </p:cNvSpPr>
          <p:nvPr>
            <p:ph type="body" idx="1"/>
          </p:nvPr>
        </p:nvSpPr>
        <p:spPr>
          <a:xfrm>
            <a:off x="755650" y="5078413"/>
            <a:ext cx="6048375" cy="4811712"/>
          </a:xfrm>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buFont typeface="Times New Roman" charset="0"/>
              <a:buNone/>
              <a:defRPr/>
            </a:pPr>
            <a:endParaRPr lang="en-US">
              <a:ea typeface="ＭＳ Ｐゴシック" charset="0"/>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DE4968A-55A0-449B-8791-67AB2FCAE3DD}"/>
              </a:ext>
            </a:extLst>
          </p:cNvPr>
          <p:cNvSpPr>
            <a:spLocks noGrp="1" noChangeArrowheads="1"/>
          </p:cNvSpPr>
          <p:nvPr>
            <p:ph type="sldNum" sz="quarter"/>
          </p:nvPr>
        </p:nvSpPr>
        <p:spPr/>
        <p:txBody>
          <a:bodyPr/>
          <a:lstStyle>
            <a:lvl1pPr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1pPr>
            <a:lvl2pPr marL="742950" indent="-28575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2pPr>
            <a:lvl3pPr marL="11430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3pPr>
            <a:lvl4pPr marL="16002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4pPr>
            <a:lvl5pPr marL="20574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5pPr>
            <a:lvl6pPr marL="25146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6pPr>
            <a:lvl7pPr marL="29718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7pPr>
            <a:lvl8pPr marL="34290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8pPr>
            <a:lvl9pPr marL="38862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9pPr>
          </a:lstStyle>
          <a:p>
            <a:pPr eaLnBrk="1">
              <a:defRPr/>
            </a:pPr>
            <a:fld id="{F7699186-BFA8-49CA-B0E5-F03F5447E4A7}" type="slidenum">
              <a:rPr lang="en-GB" altLang="pt-BR" sz="1400" smtClean="0">
                <a:solidFill>
                  <a:srgbClr val="000000"/>
                </a:solidFill>
              </a:rPr>
              <a:pPr eaLnBrk="1">
                <a:defRPr/>
              </a:pPr>
              <a:t>102</a:t>
            </a:fld>
            <a:endParaRPr lang="en-GB" altLang="pt-BR" sz="1400">
              <a:solidFill>
                <a:srgbClr val="000000"/>
              </a:solidFill>
            </a:endParaRPr>
          </a:p>
        </p:txBody>
      </p:sp>
      <p:sp>
        <p:nvSpPr>
          <p:cNvPr id="61441" name="Text Box 1">
            <a:extLst>
              <a:ext uri="{FF2B5EF4-FFF2-40B4-BE49-F238E27FC236}">
                <a16:creationId xmlns:a16="http://schemas.microsoft.com/office/drawing/2014/main" id="{4B270F0B-3470-4E84-8709-6C8F397E8B62}"/>
              </a:ext>
            </a:extLst>
          </p:cNvPr>
          <p:cNvSpPr>
            <a:spLocks noGrp="1" noRot="1" noChangeAspect="1" noChangeArrowheads="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sp>
      <p:sp>
        <p:nvSpPr>
          <p:cNvPr id="61442" name="Text Box 2">
            <a:extLst>
              <a:ext uri="{FF2B5EF4-FFF2-40B4-BE49-F238E27FC236}">
                <a16:creationId xmlns:a16="http://schemas.microsoft.com/office/drawing/2014/main" id="{3DAE334E-0CDB-4A0E-A9A0-EEC071022A48}"/>
              </a:ext>
            </a:extLst>
          </p:cNvPr>
          <p:cNvSpPr>
            <a:spLocks noGrp="1" noChangeArrowheads="1"/>
          </p:cNvSpPr>
          <p:nvPr>
            <p:ph type="body" idx="1"/>
          </p:nvPr>
        </p:nvSpPr>
        <p:spPr>
          <a:xfrm>
            <a:off x="755650" y="5078413"/>
            <a:ext cx="6048375" cy="4811712"/>
          </a:xfrm>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buFont typeface="Times New Roman" charset="0"/>
              <a:buNone/>
              <a:defRPr/>
            </a:pPr>
            <a:endParaRPr lang="en-US">
              <a:ea typeface="ＭＳ Ｐゴシック" charset="0"/>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Espaço Reservado para Imagem de Slide 1">
            <a:extLst>
              <a:ext uri="{FF2B5EF4-FFF2-40B4-BE49-F238E27FC236}">
                <a16:creationId xmlns:a16="http://schemas.microsoft.com/office/drawing/2014/main" id="{2C3851B8-E162-4D2E-8FFB-3EC2124D7CF9}"/>
              </a:ext>
            </a:extLst>
          </p:cNvPr>
          <p:cNvSpPr>
            <a:spLocks noGrp="1" noRot="1" noChangeAspect="1" noTextEdit="1"/>
          </p:cNvSpPr>
          <p:nvPr>
            <p:ph type="sldImg"/>
          </p:nvPr>
        </p:nvSpPr>
        <p:spPr>
          <a:ln>
            <a:solidFill>
              <a:srgbClr val="000000"/>
            </a:solidFill>
            <a:miter lim="800000"/>
            <a:headEnd/>
            <a:tailEnd/>
          </a:ln>
        </p:spPr>
      </p:sp>
      <p:sp>
        <p:nvSpPr>
          <p:cNvPr id="43011" name="Espaço Reservado para Anotações 2">
            <a:extLst>
              <a:ext uri="{FF2B5EF4-FFF2-40B4-BE49-F238E27FC236}">
                <a16:creationId xmlns:a16="http://schemas.microsoft.com/office/drawing/2014/main" id="{C64B3EA0-8BDC-42A8-A0F5-A3E327EACD13}"/>
              </a:ext>
            </a:extLst>
          </p:cNvPr>
          <p:cNvSpPr>
            <a:spLocks noGrp="1"/>
          </p:cNvSpPr>
          <p:nvPr>
            <p:ph type="body" idx="1"/>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defRPr/>
            </a:pPr>
            <a:endParaRPr lang="pt-BR"/>
          </a:p>
        </p:txBody>
      </p:sp>
      <p:sp>
        <p:nvSpPr>
          <p:cNvPr id="43012" name="Espaço Reservado para Número de Slide 3">
            <a:extLst>
              <a:ext uri="{FF2B5EF4-FFF2-40B4-BE49-F238E27FC236}">
                <a16:creationId xmlns:a16="http://schemas.microsoft.com/office/drawing/2014/main" id="{7D5B6B19-D343-49FA-965A-352D587EAD2A}"/>
              </a:ext>
            </a:extLst>
          </p:cNvPr>
          <p:cNvSpPr>
            <a:spLocks noGrp="1"/>
          </p:cNvSpPr>
          <p:nvPr>
            <p:ph type="sldNum" sz="quarter"/>
          </p:nvPr>
        </p:nvSpPr>
        <p:spPr>
          <a:ln>
            <a:miter lim="800000"/>
            <a:headEnd/>
            <a:tailEnd/>
          </a:ln>
        </p:spPr>
        <p:txBody>
          <a:bodyPr/>
          <a:lstStyle>
            <a:lvl1pPr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1pPr>
            <a:lvl2pPr marL="742950" indent="-28575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2pPr>
            <a:lvl3pPr marL="11430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3pPr>
            <a:lvl4pPr marL="16002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4pPr>
            <a:lvl5pPr marL="20574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5pPr>
            <a:lvl6pPr marL="25146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6pPr>
            <a:lvl7pPr marL="29718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7pPr>
            <a:lvl8pPr marL="34290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8pPr>
            <a:lvl9pPr marL="38862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9pPr>
          </a:lstStyle>
          <a:p>
            <a:pPr eaLnBrk="1">
              <a:defRPr/>
            </a:pPr>
            <a:fld id="{425BEC3F-3734-4286-AB55-EC89C53F2160}" type="slidenum">
              <a:rPr lang="pt-BR" altLang="pt-BR" sz="1400" smtClean="0">
                <a:solidFill>
                  <a:srgbClr val="000000"/>
                </a:solidFill>
              </a:rPr>
              <a:pPr eaLnBrk="1">
                <a:defRPr/>
              </a:pPr>
              <a:t>75</a:t>
            </a:fld>
            <a:endParaRPr lang="pt-BR" altLang="pt-BR" sz="1400">
              <a:solidFill>
                <a:srgbClr val="000000"/>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5E290C0-A205-413E-B59A-53FEBEF4B790}"/>
              </a:ext>
            </a:extLst>
          </p:cNvPr>
          <p:cNvSpPr>
            <a:spLocks noGrp="1" noChangeArrowheads="1"/>
          </p:cNvSpPr>
          <p:nvPr>
            <p:ph type="sldNum" sz="quarter"/>
          </p:nvPr>
        </p:nvSpPr>
        <p:spPr/>
        <p:txBody>
          <a:bodyPr/>
          <a:lstStyle>
            <a:lvl1pPr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1pPr>
            <a:lvl2pPr marL="742950" indent="-28575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2pPr>
            <a:lvl3pPr marL="11430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3pPr>
            <a:lvl4pPr marL="16002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4pPr>
            <a:lvl5pPr marL="20574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5pPr>
            <a:lvl6pPr marL="25146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6pPr>
            <a:lvl7pPr marL="29718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7pPr>
            <a:lvl8pPr marL="34290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8pPr>
            <a:lvl9pPr marL="38862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9pPr>
          </a:lstStyle>
          <a:p>
            <a:pPr eaLnBrk="1">
              <a:defRPr/>
            </a:pPr>
            <a:fld id="{727F70C9-297F-4301-972D-05B64E971AF2}" type="slidenum">
              <a:rPr lang="en-GB" altLang="pt-BR" sz="1400" smtClean="0">
                <a:solidFill>
                  <a:srgbClr val="000000"/>
                </a:solidFill>
              </a:rPr>
              <a:pPr eaLnBrk="1">
                <a:defRPr/>
              </a:pPr>
              <a:t>103</a:t>
            </a:fld>
            <a:endParaRPr lang="en-GB" altLang="pt-BR" sz="1400">
              <a:solidFill>
                <a:srgbClr val="000000"/>
              </a:solidFill>
            </a:endParaRPr>
          </a:p>
        </p:txBody>
      </p:sp>
      <p:sp>
        <p:nvSpPr>
          <p:cNvPr id="62465" name="Text Box 1">
            <a:extLst>
              <a:ext uri="{FF2B5EF4-FFF2-40B4-BE49-F238E27FC236}">
                <a16:creationId xmlns:a16="http://schemas.microsoft.com/office/drawing/2014/main" id="{C091C0A3-AA3A-429B-966C-D0EA61F722BA}"/>
              </a:ext>
            </a:extLst>
          </p:cNvPr>
          <p:cNvSpPr>
            <a:spLocks noGrp="1" noRot="1" noChangeAspect="1" noChangeArrowheads="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sp>
      <p:sp>
        <p:nvSpPr>
          <p:cNvPr id="62466" name="Text Box 2">
            <a:extLst>
              <a:ext uri="{FF2B5EF4-FFF2-40B4-BE49-F238E27FC236}">
                <a16:creationId xmlns:a16="http://schemas.microsoft.com/office/drawing/2014/main" id="{8B94B81F-29B5-49E0-B012-AA289321A6B9}"/>
              </a:ext>
            </a:extLst>
          </p:cNvPr>
          <p:cNvSpPr>
            <a:spLocks noGrp="1" noChangeArrowheads="1"/>
          </p:cNvSpPr>
          <p:nvPr>
            <p:ph type="body" idx="1"/>
          </p:nvPr>
        </p:nvSpPr>
        <p:spPr>
          <a:xfrm>
            <a:off x="755650" y="5078413"/>
            <a:ext cx="6048375" cy="4811712"/>
          </a:xfrm>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buFont typeface="Times New Roman" charset="0"/>
              <a:buNone/>
              <a:defRPr/>
            </a:pPr>
            <a:endParaRPr lang="en-US">
              <a:ea typeface="ＭＳ Ｐゴシック" charset="0"/>
              <a:cs typeface="+mn-c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A1DDC57-3905-409F-9D95-68684996B177}"/>
              </a:ext>
            </a:extLst>
          </p:cNvPr>
          <p:cNvSpPr>
            <a:spLocks noGrp="1" noChangeArrowheads="1"/>
          </p:cNvSpPr>
          <p:nvPr>
            <p:ph type="sldNum" sz="quarter"/>
          </p:nvPr>
        </p:nvSpPr>
        <p:spPr/>
        <p:txBody>
          <a:bodyPr/>
          <a:lstStyle>
            <a:lvl1pPr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1pPr>
            <a:lvl2pPr marL="742950" indent="-28575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2pPr>
            <a:lvl3pPr marL="11430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3pPr>
            <a:lvl4pPr marL="16002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4pPr>
            <a:lvl5pPr marL="20574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5pPr>
            <a:lvl6pPr marL="25146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6pPr>
            <a:lvl7pPr marL="29718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7pPr>
            <a:lvl8pPr marL="34290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8pPr>
            <a:lvl9pPr marL="38862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9pPr>
          </a:lstStyle>
          <a:p>
            <a:pPr eaLnBrk="1">
              <a:defRPr/>
            </a:pPr>
            <a:fld id="{FB172EAA-608D-4CA7-811D-D629A7EA2B94}" type="slidenum">
              <a:rPr lang="en-GB" altLang="pt-BR" sz="1400" smtClean="0">
                <a:solidFill>
                  <a:srgbClr val="000000"/>
                </a:solidFill>
              </a:rPr>
              <a:pPr eaLnBrk="1">
                <a:defRPr/>
              </a:pPr>
              <a:t>104</a:t>
            </a:fld>
            <a:endParaRPr lang="en-GB" altLang="pt-BR" sz="1400">
              <a:solidFill>
                <a:srgbClr val="000000"/>
              </a:solidFill>
            </a:endParaRPr>
          </a:p>
        </p:txBody>
      </p:sp>
      <p:sp>
        <p:nvSpPr>
          <p:cNvPr id="63489" name="Text Box 1">
            <a:extLst>
              <a:ext uri="{FF2B5EF4-FFF2-40B4-BE49-F238E27FC236}">
                <a16:creationId xmlns:a16="http://schemas.microsoft.com/office/drawing/2014/main" id="{43A65985-460B-4A65-96A3-BB304FA3D345}"/>
              </a:ext>
            </a:extLst>
          </p:cNvPr>
          <p:cNvSpPr>
            <a:spLocks noGrp="1" noRot="1" noChangeAspect="1" noChangeArrowheads="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sp>
      <p:sp>
        <p:nvSpPr>
          <p:cNvPr id="63490" name="Text Box 2">
            <a:extLst>
              <a:ext uri="{FF2B5EF4-FFF2-40B4-BE49-F238E27FC236}">
                <a16:creationId xmlns:a16="http://schemas.microsoft.com/office/drawing/2014/main" id="{A726DBCB-CB70-41DD-B51F-D21032816111}"/>
              </a:ext>
            </a:extLst>
          </p:cNvPr>
          <p:cNvSpPr>
            <a:spLocks noGrp="1" noChangeArrowheads="1"/>
          </p:cNvSpPr>
          <p:nvPr>
            <p:ph type="body" idx="1"/>
          </p:nvPr>
        </p:nvSpPr>
        <p:spPr>
          <a:xfrm>
            <a:off x="755650" y="5078413"/>
            <a:ext cx="6048375" cy="4811712"/>
          </a:xfrm>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buFont typeface="Times New Roman" charset="0"/>
              <a:buNone/>
              <a:defRPr/>
            </a:pPr>
            <a:endParaRPr lang="en-US">
              <a:ea typeface="ＭＳ Ｐゴシック" charset="0"/>
              <a:cs typeface="+mn-c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6CAEC7C1-80F7-4ADB-AF99-43B69EE1F420}"/>
              </a:ext>
            </a:extLst>
          </p:cNvPr>
          <p:cNvSpPr>
            <a:spLocks noGrp="1" noChangeArrowheads="1"/>
          </p:cNvSpPr>
          <p:nvPr>
            <p:ph type="sldNum" sz="quarter"/>
          </p:nvPr>
        </p:nvSpPr>
        <p:spPr/>
        <p:txBody>
          <a:bodyPr/>
          <a:lstStyle>
            <a:lvl1pPr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1pPr>
            <a:lvl2pPr marL="742950" indent="-28575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2pPr>
            <a:lvl3pPr marL="11430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3pPr>
            <a:lvl4pPr marL="16002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4pPr>
            <a:lvl5pPr marL="20574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5pPr>
            <a:lvl6pPr marL="25146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6pPr>
            <a:lvl7pPr marL="29718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7pPr>
            <a:lvl8pPr marL="34290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8pPr>
            <a:lvl9pPr marL="38862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9pPr>
          </a:lstStyle>
          <a:p>
            <a:pPr eaLnBrk="1">
              <a:defRPr/>
            </a:pPr>
            <a:fld id="{E884C330-61F3-4B12-81DA-0FCD12E541B3}" type="slidenum">
              <a:rPr lang="en-GB" altLang="pt-BR" sz="1400" smtClean="0">
                <a:solidFill>
                  <a:srgbClr val="000000"/>
                </a:solidFill>
              </a:rPr>
              <a:pPr eaLnBrk="1">
                <a:defRPr/>
              </a:pPr>
              <a:t>105</a:t>
            </a:fld>
            <a:endParaRPr lang="en-GB" altLang="pt-BR" sz="1400">
              <a:solidFill>
                <a:srgbClr val="000000"/>
              </a:solidFill>
            </a:endParaRPr>
          </a:p>
        </p:txBody>
      </p:sp>
      <p:sp>
        <p:nvSpPr>
          <p:cNvPr id="65537" name="Text Box 1">
            <a:extLst>
              <a:ext uri="{FF2B5EF4-FFF2-40B4-BE49-F238E27FC236}">
                <a16:creationId xmlns:a16="http://schemas.microsoft.com/office/drawing/2014/main" id="{422E376B-BCB4-4063-A873-BDB73E4C8D4A}"/>
              </a:ext>
            </a:extLst>
          </p:cNvPr>
          <p:cNvSpPr>
            <a:spLocks noGrp="1" noRot="1" noChangeAspect="1" noChangeArrowheads="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sp>
      <p:sp>
        <p:nvSpPr>
          <p:cNvPr id="65538" name="Text Box 2">
            <a:extLst>
              <a:ext uri="{FF2B5EF4-FFF2-40B4-BE49-F238E27FC236}">
                <a16:creationId xmlns:a16="http://schemas.microsoft.com/office/drawing/2014/main" id="{75360B88-19B9-42C4-9E39-92DC2BF1E6ED}"/>
              </a:ext>
            </a:extLst>
          </p:cNvPr>
          <p:cNvSpPr>
            <a:spLocks noGrp="1" noChangeArrowheads="1"/>
          </p:cNvSpPr>
          <p:nvPr>
            <p:ph type="body" idx="1"/>
          </p:nvPr>
        </p:nvSpPr>
        <p:spPr>
          <a:xfrm>
            <a:off x="755650" y="5078413"/>
            <a:ext cx="6048375" cy="4811712"/>
          </a:xfrm>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buFont typeface="Times New Roman" charset="0"/>
              <a:buNone/>
              <a:defRPr/>
            </a:pPr>
            <a:endParaRPr lang="en-US">
              <a:ea typeface="ＭＳ Ｐゴシック" charset="0"/>
              <a:cs typeface="+mn-c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260FF01-2615-4D53-B550-36B442C820F5}"/>
              </a:ext>
            </a:extLst>
          </p:cNvPr>
          <p:cNvSpPr>
            <a:spLocks noGrp="1" noChangeArrowheads="1"/>
          </p:cNvSpPr>
          <p:nvPr>
            <p:ph type="sldNum" sz="quarter"/>
          </p:nvPr>
        </p:nvSpPr>
        <p:spPr/>
        <p:txBody>
          <a:bodyPr/>
          <a:lstStyle>
            <a:lvl1pPr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1pPr>
            <a:lvl2pPr marL="742950" indent="-28575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2pPr>
            <a:lvl3pPr marL="11430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3pPr>
            <a:lvl4pPr marL="16002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4pPr>
            <a:lvl5pPr marL="20574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5pPr>
            <a:lvl6pPr marL="25146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6pPr>
            <a:lvl7pPr marL="29718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7pPr>
            <a:lvl8pPr marL="34290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8pPr>
            <a:lvl9pPr marL="38862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9pPr>
          </a:lstStyle>
          <a:p>
            <a:pPr eaLnBrk="1">
              <a:defRPr/>
            </a:pPr>
            <a:fld id="{B2A22943-A528-4D43-952A-A4E7BEBBB297}" type="slidenum">
              <a:rPr lang="en-GB" altLang="pt-BR" sz="1400" smtClean="0">
                <a:solidFill>
                  <a:srgbClr val="000000"/>
                </a:solidFill>
              </a:rPr>
              <a:pPr eaLnBrk="1">
                <a:defRPr/>
              </a:pPr>
              <a:t>106</a:t>
            </a:fld>
            <a:endParaRPr lang="en-GB" altLang="pt-BR" sz="1400">
              <a:solidFill>
                <a:srgbClr val="000000"/>
              </a:solidFill>
            </a:endParaRPr>
          </a:p>
        </p:txBody>
      </p:sp>
      <p:sp>
        <p:nvSpPr>
          <p:cNvPr id="66561" name="Text Box 1">
            <a:extLst>
              <a:ext uri="{FF2B5EF4-FFF2-40B4-BE49-F238E27FC236}">
                <a16:creationId xmlns:a16="http://schemas.microsoft.com/office/drawing/2014/main" id="{A174403C-0843-4516-9C2C-78731D94B942}"/>
              </a:ext>
            </a:extLst>
          </p:cNvPr>
          <p:cNvSpPr>
            <a:spLocks noGrp="1" noRot="1" noChangeAspect="1" noChangeArrowheads="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sp>
      <p:sp>
        <p:nvSpPr>
          <p:cNvPr id="66562" name="Text Box 2">
            <a:extLst>
              <a:ext uri="{FF2B5EF4-FFF2-40B4-BE49-F238E27FC236}">
                <a16:creationId xmlns:a16="http://schemas.microsoft.com/office/drawing/2014/main" id="{D18536F1-BC37-49AF-848E-E979503DE8DD}"/>
              </a:ext>
            </a:extLst>
          </p:cNvPr>
          <p:cNvSpPr>
            <a:spLocks noGrp="1" noChangeArrowheads="1"/>
          </p:cNvSpPr>
          <p:nvPr>
            <p:ph type="body" idx="1"/>
          </p:nvPr>
        </p:nvSpPr>
        <p:spPr>
          <a:xfrm>
            <a:off x="755650" y="5078413"/>
            <a:ext cx="6048375" cy="4811712"/>
          </a:xfrm>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buFont typeface="Times New Roman" charset="0"/>
              <a:buNone/>
              <a:defRPr/>
            </a:pPr>
            <a:endParaRPr lang="en-US">
              <a:ea typeface="ＭＳ Ｐゴシック" charset="0"/>
              <a:cs typeface="+mn-c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7ED632A-14D0-4026-82B1-CE8902B84282}"/>
              </a:ext>
            </a:extLst>
          </p:cNvPr>
          <p:cNvSpPr>
            <a:spLocks noGrp="1" noChangeArrowheads="1"/>
          </p:cNvSpPr>
          <p:nvPr>
            <p:ph type="sldNum" sz="quarter"/>
          </p:nvPr>
        </p:nvSpPr>
        <p:spPr/>
        <p:txBody>
          <a:bodyPr/>
          <a:lstStyle>
            <a:lvl1pPr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1pPr>
            <a:lvl2pPr marL="742950" indent="-28575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2pPr>
            <a:lvl3pPr marL="11430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3pPr>
            <a:lvl4pPr marL="16002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4pPr>
            <a:lvl5pPr marL="20574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5pPr>
            <a:lvl6pPr marL="25146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6pPr>
            <a:lvl7pPr marL="29718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7pPr>
            <a:lvl8pPr marL="34290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8pPr>
            <a:lvl9pPr marL="38862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9pPr>
          </a:lstStyle>
          <a:p>
            <a:pPr eaLnBrk="1">
              <a:defRPr/>
            </a:pPr>
            <a:fld id="{81ABE5FD-50DB-44DA-8B61-05E1998AAF02}" type="slidenum">
              <a:rPr lang="en-GB" altLang="pt-BR" sz="1400" smtClean="0">
                <a:solidFill>
                  <a:srgbClr val="000000"/>
                </a:solidFill>
              </a:rPr>
              <a:pPr eaLnBrk="1">
                <a:defRPr/>
              </a:pPr>
              <a:t>107</a:t>
            </a:fld>
            <a:endParaRPr lang="en-GB" altLang="pt-BR" sz="1400">
              <a:solidFill>
                <a:srgbClr val="000000"/>
              </a:solidFill>
            </a:endParaRPr>
          </a:p>
        </p:txBody>
      </p:sp>
      <p:sp>
        <p:nvSpPr>
          <p:cNvPr id="67585" name="Text Box 1">
            <a:extLst>
              <a:ext uri="{FF2B5EF4-FFF2-40B4-BE49-F238E27FC236}">
                <a16:creationId xmlns:a16="http://schemas.microsoft.com/office/drawing/2014/main" id="{3276BDC0-BBAE-4D54-978B-4AD853BE474C}"/>
              </a:ext>
            </a:extLst>
          </p:cNvPr>
          <p:cNvSpPr>
            <a:spLocks noGrp="1" noRot="1" noChangeAspect="1" noChangeArrowheads="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sp>
      <p:sp>
        <p:nvSpPr>
          <p:cNvPr id="67586" name="Text Box 2">
            <a:extLst>
              <a:ext uri="{FF2B5EF4-FFF2-40B4-BE49-F238E27FC236}">
                <a16:creationId xmlns:a16="http://schemas.microsoft.com/office/drawing/2014/main" id="{130A7BBA-B52D-4DE1-A373-F11F38B14283}"/>
              </a:ext>
            </a:extLst>
          </p:cNvPr>
          <p:cNvSpPr>
            <a:spLocks noGrp="1" noChangeArrowheads="1"/>
          </p:cNvSpPr>
          <p:nvPr>
            <p:ph type="body" idx="1"/>
          </p:nvPr>
        </p:nvSpPr>
        <p:spPr>
          <a:xfrm>
            <a:off x="755650" y="5078413"/>
            <a:ext cx="6048375" cy="4811712"/>
          </a:xfrm>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buFont typeface="Times New Roman" charset="0"/>
              <a:buNone/>
              <a:defRPr/>
            </a:pPr>
            <a:endParaRPr lang="en-US">
              <a:ea typeface="ＭＳ Ｐゴシック" charset="0"/>
              <a:cs typeface="+mn-cs"/>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724073C-435B-4D8A-A38E-2024E39D84EF}"/>
              </a:ext>
            </a:extLst>
          </p:cNvPr>
          <p:cNvSpPr>
            <a:spLocks noGrp="1" noChangeArrowheads="1"/>
          </p:cNvSpPr>
          <p:nvPr>
            <p:ph type="sldNum" sz="quarter"/>
          </p:nvPr>
        </p:nvSpPr>
        <p:spPr/>
        <p:txBody>
          <a:bodyPr/>
          <a:lstStyle>
            <a:lvl1pPr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1pPr>
            <a:lvl2pPr marL="742950" indent="-28575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2pPr>
            <a:lvl3pPr marL="11430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3pPr>
            <a:lvl4pPr marL="16002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4pPr>
            <a:lvl5pPr marL="20574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5pPr>
            <a:lvl6pPr marL="25146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6pPr>
            <a:lvl7pPr marL="29718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7pPr>
            <a:lvl8pPr marL="34290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8pPr>
            <a:lvl9pPr marL="38862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9pPr>
          </a:lstStyle>
          <a:p>
            <a:pPr eaLnBrk="1">
              <a:defRPr/>
            </a:pPr>
            <a:fld id="{60F2D8EC-A114-4EE6-85A6-6B3B7DDB268B}" type="slidenum">
              <a:rPr lang="en-GB" altLang="pt-BR" sz="1400" smtClean="0">
                <a:solidFill>
                  <a:srgbClr val="000000"/>
                </a:solidFill>
              </a:rPr>
              <a:pPr eaLnBrk="1">
                <a:defRPr/>
              </a:pPr>
              <a:t>108</a:t>
            </a:fld>
            <a:endParaRPr lang="en-GB" altLang="pt-BR" sz="1400">
              <a:solidFill>
                <a:srgbClr val="000000"/>
              </a:solidFill>
            </a:endParaRPr>
          </a:p>
        </p:txBody>
      </p:sp>
      <p:sp>
        <p:nvSpPr>
          <p:cNvPr id="68609" name="Text Box 1">
            <a:extLst>
              <a:ext uri="{FF2B5EF4-FFF2-40B4-BE49-F238E27FC236}">
                <a16:creationId xmlns:a16="http://schemas.microsoft.com/office/drawing/2014/main" id="{F4C18C2C-5E71-4B9E-8C08-EF0C345D59C3}"/>
              </a:ext>
            </a:extLst>
          </p:cNvPr>
          <p:cNvSpPr>
            <a:spLocks noGrp="1" noRot="1" noChangeAspect="1" noChangeArrowheads="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sp>
      <p:sp>
        <p:nvSpPr>
          <p:cNvPr id="68610" name="Text Box 2">
            <a:extLst>
              <a:ext uri="{FF2B5EF4-FFF2-40B4-BE49-F238E27FC236}">
                <a16:creationId xmlns:a16="http://schemas.microsoft.com/office/drawing/2014/main" id="{C3BEE10A-AFB9-417A-AC2F-D5F608CA36DE}"/>
              </a:ext>
            </a:extLst>
          </p:cNvPr>
          <p:cNvSpPr>
            <a:spLocks noGrp="1" noChangeArrowheads="1"/>
          </p:cNvSpPr>
          <p:nvPr>
            <p:ph type="body" idx="1"/>
          </p:nvPr>
        </p:nvSpPr>
        <p:spPr>
          <a:xfrm>
            <a:off x="755650" y="5078413"/>
            <a:ext cx="6048375" cy="4811712"/>
          </a:xfrm>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buFont typeface="Times New Roman" charset="0"/>
              <a:buNone/>
              <a:defRPr/>
            </a:pPr>
            <a:endParaRPr lang="en-US">
              <a:ea typeface="ＭＳ Ｐゴシック" charset="0"/>
              <a:cs typeface="+mn-cs"/>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788CE55-2A76-457D-9A6E-B365247572B3}"/>
              </a:ext>
            </a:extLst>
          </p:cNvPr>
          <p:cNvSpPr>
            <a:spLocks noGrp="1" noChangeArrowheads="1"/>
          </p:cNvSpPr>
          <p:nvPr>
            <p:ph type="sldNum" sz="quarter"/>
          </p:nvPr>
        </p:nvSpPr>
        <p:spPr/>
        <p:txBody>
          <a:bodyPr/>
          <a:lstStyle>
            <a:lvl1pPr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1pPr>
            <a:lvl2pPr marL="742950" indent="-28575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2pPr>
            <a:lvl3pPr marL="11430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3pPr>
            <a:lvl4pPr marL="16002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4pPr>
            <a:lvl5pPr marL="20574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5pPr>
            <a:lvl6pPr marL="25146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6pPr>
            <a:lvl7pPr marL="29718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7pPr>
            <a:lvl8pPr marL="34290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8pPr>
            <a:lvl9pPr marL="38862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9pPr>
          </a:lstStyle>
          <a:p>
            <a:pPr eaLnBrk="1">
              <a:defRPr/>
            </a:pPr>
            <a:fld id="{2E448AF8-5099-462E-8B03-0108F61A4973}" type="slidenum">
              <a:rPr lang="en-GB" altLang="pt-BR" sz="1400" smtClean="0">
                <a:solidFill>
                  <a:srgbClr val="000000"/>
                </a:solidFill>
              </a:rPr>
              <a:pPr eaLnBrk="1">
                <a:defRPr/>
              </a:pPr>
              <a:t>109</a:t>
            </a:fld>
            <a:endParaRPr lang="en-GB" altLang="pt-BR" sz="1400">
              <a:solidFill>
                <a:srgbClr val="000000"/>
              </a:solidFill>
            </a:endParaRPr>
          </a:p>
        </p:txBody>
      </p:sp>
      <p:sp>
        <p:nvSpPr>
          <p:cNvPr id="70657" name="Text Box 1">
            <a:extLst>
              <a:ext uri="{FF2B5EF4-FFF2-40B4-BE49-F238E27FC236}">
                <a16:creationId xmlns:a16="http://schemas.microsoft.com/office/drawing/2014/main" id="{62D527EB-4456-45A0-BED6-77A4DB84662F}"/>
              </a:ext>
            </a:extLst>
          </p:cNvPr>
          <p:cNvSpPr>
            <a:spLocks noGrp="1" noRot="1" noChangeAspect="1" noChangeArrowheads="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sp>
      <p:sp>
        <p:nvSpPr>
          <p:cNvPr id="70658" name="Text Box 2">
            <a:extLst>
              <a:ext uri="{FF2B5EF4-FFF2-40B4-BE49-F238E27FC236}">
                <a16:creationId xmlns:a16="http://schemas.microsoft.com/office/drawing/2014/main" id="{F5702763-EF5F-499A-B2CA-97F40790EE74}"/>
              </a:ext>
            </a:extLst>
          </p:cNvPr>
          <p:cNvSpPr>
            <a:spLocks noGrp="1" noChangeArrowheads="1"/>
          </p:cNvSpPr>
          <p:nvPr>
            <p:ph type="body" idx="1"/>
          </p:nvPr>
        </p:nvSpPr>
        <p:spPr>
          <a:xfrm>
            <a:off x="755650" y="5078413"/>
            <a:ext cx="6048375" cy="4811712"/>
          </a:xfrm>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buFont typeface="Times New Roman" charset="0"/>
              <a:buNone/>
              <a:defRPr/>
            </a:pPr>
            <a:endParaRPr lang="en-US">
              <a:ea typeface="ＭＳ Ｐゴシック" charset="0"/>
              <a:cs typeface="+mn-cs"/>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33E52B2-E88A-4B65-B396-AB29D857E0B2}"/>
              </a:ext>
            </a:extLst>
          </p:cNvPr>
          <p:cNvSpPr>
            <a:spLocks noGrp="1" noChangeArrowheads="1"/>
          </p:cNvSpPr>
          <p:nvPr>
            <p:ph type="sldNum" sz="quarter"/>
          </p:nvPr>
        </p:nvSpPr>
        <p:spPr/>
        <p:txBody>
          <a:bodyPr/>
          <a:lstStyle>
            <a:lvl1pPr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1pPr>
            <a:lvl2pPr marL="742950" indent="-28575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2pPr>
            <a:lvl3pPr marL="11430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3pPr>
            <a:lvl4pPr marL="16002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4pPr>
            <a:lvl5pPr marL="20574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5pPr>
            <a:lvl6pPr marL="25146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6pPr>
            <a:lvl7pPr marL="29718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7pPr>
            <a:lvl8pPr marL="34290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8pPr>
            <a:lvl9pPr marL="38862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9pPr>
          </a:lstStyle>
          <a:p>
            <a:pPr eaLnBrk="1">
              <a:defRPr/>
            </a:pPr>
            <a:fld id="{B2BFBC67-6A4C-4108-AF09-63215CB651B4}" type="slidenum">
              <a:rPr lang="en-GB" altLang="pt-BR" sz="1400" smtClean="0">
                <a:solidFill>
                  <a:srgbClr val="000000"/>
                </a:solidFill>
              </a:rPr>
              <a:pPr eaLnBrk="1">
                <a:defRPr/>
              </a:pPr>
              <a:t>110</a:t>
            </a:fld>
            <a:endParaRPr lang="en-GB" altLang="pt-BR" sz="1400">
              <a:solidFill>
                <a:srgbClr val="000000"/>
              </a:solidFill>
            </a:endParaRPr>
          </a:p>
        </p:txBody>
      </p:sp>
      <p:sp>
        <p:nvSpPr>
          <p:cNvPr id="72705" name="Text Box 1">
            <a:extLst>
              <a:ext uri="{FF2B5EF4-FFF2-40B4-BE49-F238E27FC236}">
                <a16:creationId xmlns:a16="http://schemas.microsoft.com/office/drawing/2014/main" id="{63541F6B-7434-4A7C-A15E-D9122CAB5E33}"/>
              </a:ext>
            </a:extLst>
          </p:cNvPr>
          <p:cNvSpPr>
            <a:spLocks noGrp="1" noRot="1" noChangeAspect="1" noChangeArrowheads="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sp>
      <p:sp>
        <p:nvSpPr>
          <p:cNvPr id="72706" name="Text Box 2">
            <a:extLst>
              <a:ext uri="{FF2B5EF4-FFF2-40B4-BE49-F238E27FC236}">
                <a16:creationId xmlns:a16="http://schemas.microsoft.com/office/drawing/2014/main" id="{2F88C279-BDEC-4762-99B6-9B43BF60F5AD}"/>
              </a:ext>
            </a:extLst>
          </p:cNvPr>
          <p:cNvSpPr>
            <a:spLocks noGrp="1" noChangeArrowheads="1"/>
          </p:cNvSpPr>
          <p:nvPr>
            <p:ph type="body" idx="1"/>
          </p:nvPr>
        </p:nvSpPr>
        <p:spPr>
          <a:xfrm>
            <a:off x="755650" y="5078413"/>
            <a:ext cx="6048375" cy="4811712"/>
          </a:xfrm>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buFont typeface="Times New Roman" charset="0"/>
              <a:buNone/>
              <a:defRPr/>
            </a:pPr>
            <a:endParaRPr lang="en-US">
              <a:ea typeface="ＭＳ Ｐゴシック" charset="0"/>
              <a:cs typeface="+mn-cs"/>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F2A5A33-BB3B-4E1C-B365-A290BCDC012C}"/>
              </a:ext>
            </a:extLst>
          </p:cNvPr>
          <p:cNvSpPr>
            <a:spLocks noGrp="1" noChangeArrowheads="1"/>
          </p:cNvSpPr>
          <p:nvPr>
            <p:ph type="sldNum" sz="quarter"/>
          </p:nvPr>
        </p:nvSpPr>
        <p:spPr/>
        <p:txBody>
          <a:bodyPr/>
          <a:lstStyle>
            <a:lvl1pPr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1pPr>
            <a:lvl2pPr marL="742950" indent="-28575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2pPr>
            <a:lvl3pPr marL="11430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3pPr>
            <a:lvl4pPr marL="16002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4pPr>
            <a:lvl5pPr marL="20574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5pPr>
            <a:lvl6pPr marL="25146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6pPr>
            <a:lvl7pPr marL="29718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7pPr>
            <a:lvl8pPr marL="34290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8pPr>
            <a:lvl9pPr marL="38862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9pPr>
          </a:lstStyle>
          <a:p>
            <a:pPr eaLnBrk="1">
              <a:defRPr/>
            </a:pPr>
            <a:fld id="{0E2123EE-2729-4F70-AE2B-9F919F5743EF}" type="slidenum">
              <a:rPr lang="en-GB" altLang="pt-BR" sz="1400" smtClean="0">
                <a:solidFill>
                  <a:srgbClr val="000000"/>
                </a:solidFill>
              </a:rPr>
              <a:pPr eaLnBrk="1">
                <a:defRPr/>
              </a:pPr>
              <a:t>111</a:t>
            </a:fld>
            <a:endParaRPr lang="en-GB" altLang="pt-BR" sz="1400">
              <a:solidFill>
                <a:srgbClr val="000000"/>
              </a:solidFill>
            </a:endParaRPr>
          </a:p>
        </p:txBody>
      </p:sp>
      <p:sp>
        <p:nvSpPr>
          <p:cNvPr id="74753" name="Text Box 1">
            <a:extLst>
              <a:ext uri="{FF2B5EF4-FFF2-40B4-BE49-F238E27FC236}">
                <a16:creationId xmlns:a16="http://schemas.microsoft.com/office/drawing/2014/main" id="{7171D7A9-3B7B-470E-B857-171B1C15E1D7}"/>
              </a:ext>
            </a:extLst>
          </p:cNvPr>
          <p:cNvSpPr>
            <a:spLocks noGrp="1" noRot="1" noChangeAspect="1" noChangeArrowheads="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sp>
      <p:sp>
        <p:nvSpPr>
          <p:cNvPr id="74754" name="Text Box 2">
            <a:extLst>
              <a:ext uri="{FF2B5EF4-FFF2-40B4-BE49-F238E27FC236}">
                <a16:creationId xmlns:a16="http://schemas.microsoft.com/office/drawing/2014/main" id="{509E0021-27C1-4D48-B388-C7903D825FB8}"/>
              </a:ext>
            </a:extLst>
          </p:cNvPr>
          <p:cNvSpPr>
            <a:spLocks noGrp="1" noChangeArrowheads="1"/>
          </p:cNvSpPr>
          <p:nvPr>
            <p:ph type="body" idx="1"/>
          </p:nvPr>
        </p:nvSpPr>
        <p:spPr>
          <a:xfrm>
            <a:off x="755650" y="5078413"/>
            <a:ext cx="6048375" cy="4811712"/>
          </a:xfrm>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buFont typeface="Times New Roman" charset="0"/>
              <a:buNone/>
              <a:defRPr/>
            </a:pPr>
            <a:endParaRPr lang="en-US">
              <a:ea typeface="ＭＳ Ｐゴシック" charset="0"/>
              <a:cs typeface="+mn-cs"/>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3643E2C-1A78-456D-A917-7ECEF021807B}"/>
              </a:ext>
            </a:extLst>
          </p:cNvPr>
          <p:cNvSpPr>
            <a:spLocks noGrp="1" noChangeArrowheads="1"/>
          </p:cNvSpPr>
          <p:nvPr>
            <p:ph type="sldNum" sz="quarter"/>
          </p:nvPr>
        </p:nvSpPr>
        <p:spPr/>
        <p:txBody>
          <a:bodyPr/>
          <a:lstStyle>
            <a:lvl1pPr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1pPr>
            <a:lvl2pPr marL="742950" indent="-28575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2pPr>
            <a:lvl3pPr marL="11430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3pPr>
            <a:lvl4pPr marL="16002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4pPr>
            <a:lvl5pPr marL="20574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5pPr>
            <a:lvl6pPr marL="25146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6pPr>
            <a:lvl7pPr marL="29718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7pPr>
            <a:lvl8pPr marL="34290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8pPr>
            <a:lvl9pPr marL="38862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9pPr>
          </a:lstStyle>
          <a:p>
            <a:pPr eaLnBrk="1">
              <a:defRPr/>
            </a:pPr>
            <a:fld id="{76426A6F-ABE9-43F9-ACB0-011FC0CF47B6}" type="slidenum">
              <a:rPr lang="en-GB" altLang="pt-BR" sz="1400" smtClean="0">
                <a:solidFill>
                  <a:srgbClr val="000000"/>
                </a:solidFill>
              </a:rPr>
              <a:pPr eaLnBrk="1">
                <a:defRPr/>
              </a:pPr>
              <a:t>112</a:t>
            </a:fld>
            <a:endParaRPr lang="en-GB" altLang="pt-BR" sz="1400">
              <a:solidFill>
                <a:srgbClr val="000000"/>
              </a:solidFill>
            </a:endParaRPr>
          </a:p>
        </p:txBody>
      </p:sp>
      <p:sp>
        <p:nvSpPr>
          <p:cNvPr id="76801" name="Text Box 1">
            <a:extLst>
              <a:ext uri="{FF2B5EF4-FFF2-40B4-BE49-F238E27FC236}">
                <a16:creationId xmlns:a16="http://schemas.microsoft.com/office/drawing/2014/main" id="{5056E02F-02E0-4CAA-81F0-9ECF9E20E0D2}"/>
              </a:ext>
            </a:extLst>
          </p:cNvPr>
          <p:cNvSpPr>
            <a:spLocks noGrp="1" noRot="1" noChangeAspect="1" noChangeArrowheads="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sp>
      <p:sp>
        <p:nvSpPr>
          <p:cNvPr id="76802" name="Text Box 2">
            <a:extLst>
              <a:ext uri="{FF2B5EF4-FFF2-40B4-BE49-F238E27FC236}">
                <a16:creationId xmlns:a16="http://schemas.microsoft.com/office/drawing/2014/main" id="{41C6F93C-7ACA-49B4-ADD6-9A4E39D40E4B}"/>
              </a:ext>
            </a:extLst>
          </p:cNvPr>
          <p:cNvSpPr>
            <a:spLocks noGrp="1" noChangeArrowheads="1"/>
          </p:cNvSpPr>
          <p:nvPr>
            <p:ph type="body" idx="1"/>
          </p:nvPr>
        </p:nvSpPr>
        <p:spPr>
          <a:xfrm>
            <a:off x="755650" y="5078413"/>
            <a:ext cx="6048375" cy="4811712"/>
          </a:xfrm>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buFont typeface="Times New Roman" charset="0"/>
              <a:buNone/>
              <a:defRPr/>
            </a:pPr>
            <a:endParaRPr lang="en-US">
              <a:ea typeface="ＭＳ Ｐゴシック" charset="0"/>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Espaço Reservado para Imagem de Slide 1">
            <a:extLst>
              <a:ext uri="{FF2B5EF4-FFF2-40B4-BE49-F238E27FC236}">
                <a16:creationId xmlns:a16="http://schemas.microsoft.com/office/drawing/2014/main" id="{604AC6A8-B78B-4AA9-A58D-57022A72425F}"/>
              </a:ext>
            </a:extLst>
          </p:cNvPr>
          <p:cNvSpPr>
            <a:spLocks noGrp="1" noRot="1" noChangeAspect="1" noTextEdit="1"/>
          </p:cNvSpPr>
          <p:nvPr>
            <p:ph type="sldImg"/>
          </p:nvPr>
        </p:nvSpPr>
        <p:spPr>
          <a:ln>
            <a:solidFill>
              <a:srgbClr val="000000"/>
            </a:solidFill>
            <a:miter lim="800000"/>
            <a:headEnd/>
            <a:tailEnd/>
          </a:ln>
        </p:spPr>
      </p:sp>
      <p:sp>
        <p:nvSpPr>
          <p:cNvPr id="44035" name="Espaço Reservado para Anotações 2">
            <a:extLst>
              <a:ext uri="{FF2B5EF4-FFF2-40B4-BE49-F238E27FC236}">
                <a16:creationId xmlns:a16="http://schemas.microsoft.com/office/drawing/2014/main" id="{7994E583-8092-466E-A324-31D44FAF0FA7}"/>
              </a:ext>
            </a:extLst>
          </p:cNvPr>
          <p:cNvSpPr>
            <a:spLocks noGrp="1"/>
          </p:cNvSpPr>
          <p:nvPr>
            <p:ph type="body" idx="1"/>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defRPr/>
            </a:pPr>
            <a:endParaRPr lang="pt-BR"/>
          </a:p>
        </p:txBody>
      </p:sp>
      <p:sp>
        <p:nvSpPr>
          <p:cNvPr id="44036" name="Espaço Reservado para Número de Slide 3">
            <a:extLst>
              <a:ext uri="{FF2B5EF4-FFF2-40B4-BE49-F238E27FC236}">
                <a16:creationId xmlns:a16="http://schemas.microsoft.com/office/drawing/2014/main" id="{4C079CCD-A42E-4EDA-8D13-ADDB306F5CAE}"/>
              </a:ext>
            </a:extLst>
          </p:cNvPr>
          <p:cNvSpPr>
            <a:spLocks noGrp="1"/>
          </p:cNvSpPr>
          <p:nvPr>
            <p:ph type="sldNum" sz="quarter"/>
          </p:nvPr>
        </p:nvSpPr>
        <p:spPr>
          <a:ln>
            <a:miter lim="800000"/>
            <a:headEnd/>
            <a:tailEnd/>
          </a:ln>
        </p:spPr>
        <p:txBody>
          <a:bodyPr/>
          <a:lstStyle>
            <a:lvl1pPr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1pPr>
            <a:lvl2pPr marL="742950" indent="-28575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2pPr>
            <a:lvl3pPr marL="11430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3pPr>
            <a:lvl4pPr marL="16002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4pPr>
            <a:lvl5pPr marL="20574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5pPr>
            <a:lvl6pPr marL="25146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6pPr>
            <a:lvl7pPr marL="29718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7pPr>
            <a:lvl8pPr marL="34290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8pPr>
            <a:lvl9pPr marL="38862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9pPr>
          </a:lstStyle>
          <a:p>
            <a:pPr eaLnBrk="1">
              <a:defRPr/>
            </a:pPr>
            <a:fld id="{5E33ED01-5FCA-4396-908C-410C23870E7B}" type="slidenum">
              <a:rPr lang="pt-BR" altLang="pt-BR" sz="1400" smtClean="0">
                <a:solidFill>
                  <a:srgbClr val="000000"/>
                </a:solidFill>
              </a:rPr>
              <a:pPr eaLnBrk="1">
                <a:defRPr/>
              </a:pPr>
              <a:t>76</a:t>
            </a:fld>
            <a:endParaRPr lang="pt-BR" altLang="pt-BR" sz="1400">
              <a:solidFill>
                <a:srgbClr val="000000"/>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B1A8694-0495-4A0C-A55C-2A2CFB76F25E}"/>
              </a:ext>
            </a:extLst>
          </p:cNvPr>
          <p:cNvSpPr>
            <a:spLocks noGrp="1" noChangeArrowheads="1"/>
          </p:cNvSpPr>
          <p:nvPr>
            <p:ph type="sldNum" sz="quarter"/>
          </p:nvPr>
        </p:nvSpPr>
        <p:spPr/>
        <p:txBody>
          <a:bodyPr/>
          <a:lstStyle>
            <a:lvl1pPr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1pPr>
            <a:lvl2pPr marL="742950" indent="-28575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2pPr>
            <a:lvl3pPr marL="11430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3pPr>
            <a:lvl4pPr marL="16002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4pPr>
            <a:lvl5pPr marL="20574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5pPr>
            <a:lvl6pPr marL="25146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6pPr>
            <a:lvl7pPr marL="29718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7pPr>
            <a:lvl8pPr marL="34290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8pPr>
            <a:lvl9pPr marL="38862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9pPr>
          </a:lstStyle>
          <a:p>
            <a:pPr eaLnBrk="1">
              <a:defRPr/>
            </a:pPr>
            <a:fld id="{79EAC21F-4D66-4309-94E6-B1D933B279CE}" type="slidenum">
              <a:rPr lang="en-GB" altLang="pt-BR" sz="1400" smtClean="0">
                <a:solidFill>
                  <a:srgbClr val="000000"/>
                </a:solidFill>
              </a:rPr>
              <a:pPr eaLnBrk="1">
                <a:defRPr/>
              </a:pPr>
              <a:t>113</a:t>
            </a:fld>
            <a:endParaRPr lang="en-GB" altLang="pt-BR" sz="1400">
              <a:solidFill>
                <a:srgbClr val="000000"/>
              </a:solidFill>
            </a:endParaRPr>
          </a:p>
        </p:txBody>
      </p:sp>
      <p:sp>
        <p:nvSpPr>
          <p:cNvPr id="77825" name="Text Box 1">
            <a:extLst>
              <a:ext uri="{FF2B5EF4-FFF2-40B4-BE49-F238E27FC236}">
                <a16:creationId xmlns:a16="http://schemas.microsoft.com/office/drawing/2014/main" id="{7D35A116-6FE8-46BC-8F03-C150D05D33A3}"/>
              </a:ext>
            </a:extLst>
          </p:cNvPr>
          <p:cNvSpPr>
            <a:spLocks noGrp="1" noRot="1" noChangeAspect="1" noChangeArrowheads="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sp>
      <p:sp>
        <p:nvSpPr>
          <p:cNvPr id="77826" name="Text Box 2">
            <a:extLst>
              <a:ext uri="{FF2B5EF4-FFF2-40B4-BE49-F238E27FC236}">
                <a16:creationId xmlns:a16="http://schemas.microsoft.com/office/drawing/2014/main" id="{879D67C1-2EB9-48DB-8B36-6BE1A4F2E8D1}"/>
              </a:ext>
            </a:extLst>
          </p:cNvPr>
          <p:cNvSpPr>
            <a:spLocks noGrp="1" noChangeArrowheads="1"/>
          </p:cNvSpPr>
          <p:nvPr>
            <p:ph type="body" idx="1"/>
          </p:nvPr>
        </p:nvSpPr>
        <p:spPr>
          <a:xfrm>
            <a:off x="755650" y="5078413"/>
            <a:ext cx="6048375" cy="4811712"/>
          </a:xfrm>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buFont typeface="Times New Roman" charset="0"/>
              <a:buNone/>
              <a:defRPr/>
            </a:pPr>
            <a:endParaRPr lang="en-US">
              <a:ea typeface="ＭＳ Ｐゴシック" charset="0"/>
              <a:cs typeface="+mn-cs"/>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3C8D0C9-3982-4BC6-8345-4432536CEF25}"/>
              </a:ext>
            </a:extLst>
          </p:cNvPr>
          <p:cNvSpPr>
            <a:spLocks noGrp="1" noChangeArrowheads="1"/>
          </p:cNvSpPr>
          <p:nvPr>
            <p:ph type="sldNum" sz="quarter"/>
          </p:nvPr>
        </p:nvSpPr>
        <p:spPr/>
        <p:txBody>
          <a:bodyPr/>
          <a:lstStyle>
            <a:lvl1pPr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1pPr>
            <a:lvl2pPr marL="742950" indent="-28575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2pPr>
            <a:lvl3pPr marL="11430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3pPr>
            <a:lvl4pPr marL="16002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4pPr>
            <a:lvl5pPr marL="20574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5pPr>
            <a:lvl6pPr marL="25146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6pPr>
            <a:lvl7pPr marL="29718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7pPr>
            <a:lvl8pPr marL="34290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8pPr>
            <a:lvl9pPr marL="38862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9pPr>
          </a:lstStyle>
          <a:p>
            <a:pPr eaLnBrk="1">
              <a:defRPr/>
            </a:pPr>
            <a:fld id="{613AA2A7-A66F-4104-A862-A2C6F5018C7E}" type="slidenum">
              <a:rPr lang="en-GB" altLang="pt-BR" sz="1400" smtClean="0">
                <a:solidFill>
                  <a:srgbClr val="000000"/>
                </a:solidFill>
              </a:rPr>
              <a:pPr eaLnBrk="1">
                <a:defRPr/>
              </a:pPr>
              <a:t>114</a:t>
            </a:fld>
            <a:endParaRPr lang="en-GB" altLang="pt-BR" sz="1400">
              <a:solidFill>
                <a:srgbClr val="000000"/>
              </a:solidFill>
            </a:endParaRPr>
          </a:p>
        </p:txBody>
      </p:sp>
      <p:sp>
        <p:nvSpPr>
          <p:cNvPr id="78849" name="Text Box 1">
            <a:extLst>
              <a:ext uri="{FF2B5EF4-FFF2-40B4-BE49-F238E27FC236}">
                <a16:creationId xmlns:a16="http://schemas.microsoft.com/office/drawing/2014/main" id="{01E47C6D-AA7C-4EEF-B85F-279CC44966F6}"/>
              </a:ext>
            </a:extLst>
          </p:cNvPr>
          <p:cNvSpPr>
            <a:spLocks noGrp="1" noRot="1" noChangeAspect="1" noChangeArrowheads="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sp>
      <p:sp>
        <p:nvSpPr>
          <p:cNvPr id="78850" name="Text Box 2">
            <a:extLst>
              <a:ext uri="{FF2B5EF4-FFF2-40B4-BE49-F238E27FC236}">
                <a16:creationId xmlns:a16="http://schemas.microsoft.com/office/drawing/2014/main" id="{FE44D67E-C347-4B02-820D-25610F46EEB3}"/>
              </a:ext>
            </a:extLst>
          </p:cNvPr>
          <p:cNvSpPr>
            <a:spLocks noGrp="1" noChangeArrowheads="1"/>
          </p:cNvSpPr>
          <p:nvPr>
            <p:ph type="body" idx="1"/>
          </p:nvPr>
        </p:nvSpPr>
        <p:spPr>
          <a:xfrm>
            <a:off x="755650" y="5078413"/>
            <a:ext cx="6048375" cy="4811712"/>
          </a:xfrm>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buFont typeface="Times New Roman" charset="0"/>
              <a:buNone/>
              <a:defRPr/>
            </a:pPr>
            <a:endParaRPr lang="en-US">
              <a:ea typeface="ＭＳ Ｐゴシック" charset="0"/>
              <a:cs typeface="+mn-cs"/>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058E876-9B90-4899-A3FF-9B0E7BD1CBC9}"/>
              </a:ext>
            </a:extLst>
          </p:cNvPr>
          <p:cNvSpPr>
            <a:spLocks noGrp="1" noChangeArrowheads="1"/>
          </p:cNvSpPr>
          <p:nvPr>
            <p:ph type="sldNum" sz="quarter"/>
          </p:nvPr>
        </p:nvSpPr>
        <p:spPr/>
        <p:txBody>
          <a:bodyPr/>
          <a:lstStyle>
            <a:lvl1pPr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1pPr>
            <a:lvl2pPr marL="742950" indent="-28575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2pPr>
            <a:lvl3pPr marL="11430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3pPr>
            <a:lvl4pPr marL="16002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4pPr>
            <a:lvl5pPr marL="20574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5pPr>
            <a:lvl6pPr marL="25146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6pPr>
            <a:lvl7pPr marL="29718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7pPr>
            <a:lvl8pPr marL="34290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8pPr>
            <a:lvl9pPr marL="38862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9pPr>
          </a:lstStyle>
          <a:p>
            <a:pPr eaLnBrk="1">
              <a:defRPr/>
            </a:pPr>
            <a:fld id="{4DEC0C12-F70D-490E-809D-9598D705C87B}" type="slidenum">
              <a:rPr lang="en-GB" altLang="pt-BR" sz="1400" smtClean="0">
                <a:solidFill>
                  <a:srgbClr val="000000"/>
                </a:solidFill>
              </a:rPr>
              <a:pPr eaLnBrk="1">
                <a:defRPr/>
              </a:pPr>
              <a:t>115</a:t>
            </a:fld>
            <a:endParaRPr lang="en-GB" altLang="pt-BR" sz="1400">
              <a:solidFill>
                <a:srgbClr val="000000"/>
              </a:solidFill>
            </a:endParaRPr>
          </a:p>
        </p:txBody>
      </p:sp>
      <p:sp>
        <p:nvSpPr>
          <p:cNvPr id="79873" name="Text Box 1">
            <a:extLst>
              <a:ext uri="{FF2B5EF4-FFF2-40B4-BE49-F238E27FC236}">
                <a16:creationId xmlns:a16="http://schemas.microsoft.com/office/drawing/2014/main" id="{FE713E17-8FA8-49DD-8AF5-B9113CE5483D}"/>
              </a:ext>
            </a:extLst>
          </p:cNvPr>
          <p:cNvSpPr>
            <a:spLocks noGrp="1" noRot="1" noChangeAspect="1" noChangeArrowheads="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sp>
      <p:sp>
        <p:nvSpPr>
          <p:cNvPr id="79874" name="Text Box 2">
            <a:extLst>
              <a:ext uri="{FF2B5EF4-FFF2-40B4-BE49-F238E27FC236}">
                <a16:creationId xmlns:a16="http://schemas.microsoft.com/office/drawing/2014/main" id="{D12425DB-E6F7-4B45-8264-76E3EFE2EA8C}"/>
              </a:ext>
            </a:extLst>
          </p:cNvPr>
          <p:cNvSpPr>
            <a:spLocks noGrp="1" noChangeArrowheads="1"/>
          </p:cNvSpPr>
          <p:nvPr>
            <p:ph type="body" idx="1"/>
          </p:nvPr>
        </p:nvSpPr>
        <p:spPr>
          <a:xfrm>
            <a:off x="755650" y="5078413"/>
            <a:ext cx="6048375" cy="4811712"/>
          </a:xfrm>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buFont typeface="Times New Roman" charset="0"/>
              <a:buNone/>
              <a:defRPr/>
            </a:pPr>
            <a:endParaRPr lang="en-US">
              <a:ea typeface="ＭＳ Ｐゴシック" charset="0"/>
              <a:cs typeface="+mn-cs"/>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0E04BE5-8EA7-47EC-93FE-A095BEC05950}"/>
              </a:ext>
            </a:extLst>
          </p:cNvPr>
          <p:cNvSpPr>
            <a:spLocks noGrp="1" noChangeArrowheads="1"/>
          </p:cNvSpPr>
          <p:nvPr>
            <p:ph type="sldNum" sz="quarter"/>
          </p:nvPr>
        </p:nvSpPr>
        <p:spPr/>
        <p:txBody>
          <a:bodyPr/>
          <a:lstStyle>
            <a:lvl1pPr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1pPr>
            <a:lvl2pPr marL="742950" indent="-28575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2pPr>
            <a:lvl3pPr marL="11430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3pPr>
            <a:lvl4pPr marL="16002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4pPr>
            <a:lvl5pPr marL="20574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5pPr>
            <a:lvl6pPr marL="25146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6pPr>
            <a:lvl7pPr marL="29718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7pPr>
            <a:lvl8pPr marL="34290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8pPr>
            <a:lvl9pPr marL="38862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9pPr>
          </a:lstStyle>
          <a:p>
            <a:pPr eaLnBrk="1">
              <a:defRPr/>
            </a:pPr>
            <a:fld id="{A0D0C3D1-D821-4510-BE82-9545C49C60E2}" type="slidenum">
              <a:rPr lang="en-GB" altLang="pt-BR" sz="1400" smtClean="0">
                <a:solidFill>
                  <a:srgbClr val="000000"/>
                </a:solidFill>
              </a:rPr>
              <a:pPr eaLnBrk="1">
                <a:defRPr/>
              </a:pPr>
              <a:t>116</a:t>
            </a:fld>
            <a:endParaRPr lang="en-GB" altLang="pt-BR" sz="1400">
              <a:solidFill>
                <a:srgbClr val="000000"/>
              </a:solidFill>
            </a:endParaRPr>
          </a:p>
        </p:txBody>
      </p:sp>
      <p:sp>
        <p:nvSpPr>
          <p:cNvPr id="80897" name="Text Box 1">
            <a:extLst>
              <a:ext uri="{FF2B5EF4-FFF2-40B4-BE49-F238E27FC236}">
                <a16:creationId xmlns:a16="http://schemas.microsoft.com/office/drawing/2014/main" id="{01576013-CA08-4562-9511-F43B9EA224A6}"/>
              </a:ext>
            </a:extLst>
          </p:cNvPr>
          <p:cNvSpPr>
            <a:spLocks noGrp="1" noRot="1" noChangeAspect="1" noChangeArrowheads="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sp>
      <p:sp>
        <p:nvSpPr>
          <p:cNvPr id="80898" name="Text Box 2">
            <a:extLst>
              <a:ext uri="{FF2B5EF4-FFF2-40B4-BE49-F238E27FC236}">
                <a16:creationId xmlns:a16="http://schemas.microsoft.com/office/drawing/2014/main" id="{A3E5A722-5F40-4568-8957-E71118E8B87C}"/>
              </a:ext>
            </a:extLst>
          </p:cNvPr>
          <p:cNvSpPr>
            <a:spLocks noGrp="1" noChangeArrowheads="1"/>
          </p:cNvSpPr>
          <p:nvPr>
            <p:ph type="body" idx="1"/>
          </p:nvPr>
        </p:nvSpPr>
        <p:spPr>
          <a:xfrm>
            <a:off x="755650" y="5078413"/>
            <a:ext cx="6048375" cy="4811712"/>
          </a:xfrm>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buFont typeface="Times New Roman" charset="0"/>
              <a:buNone/>
              <a:defRPr/>
            </a:pPr>
            <a:endParaRPr lang="en-US">
              <a:ea typeface="ＭＳ Ｐゴシック" charset="0"/>
              <a:cs typeface="+mn-cs"/>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424E6D7-0FC1-4DB9-A3FE-FAC92AD4FF6D}"/>
              </a:ext>
            </a:extLst>
          </p:cNvPr>
          <p:cNvSpPr>
            <a:spLocks noGrp="1" noChangeArrowheads="1"/>
          </p:cNvSpPr>
          <p:nvPr>
            <p:ph type="sldNum" sz="quarter"/>
          </p:nvPr>
        </p:nvSpPr>
        <p:spPr/>
        <p:txBody>
          <a:bodyPr/>
          <a:lstStyle>
            <a:lvl1pPr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1pPr>
            <a:lvl2pPr marL="742950" indent="-28575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2pPr>
            <a:lvl3pPr marL="11430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3pPr>
            <a:lvl4pPr marL="16002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4pPr>
            <a:lvl5pPr marL="20574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5pPr>
            <a:lvl6pPr marL="25146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6pPr>
            <a:lvl7pPr marL="29718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7pPr>
            <a:lvl8pPr marL="34290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8pPr>
            <a:lvl9pPr marL="38862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9pPr>
          </a:lstStyle>
          <a:p>
            <a:pPr eaLnBrk="1">
              <a:defRPr/>
            </a:pPr>
            <a:fld id="{53168B6D-2F8C-4F78-9798-C1146E4AB6FE}" type="slidenum">
              <a:rPr lang="en-GB" altLang="pt-BR" sz="1400" smtClean="0">
                <a:solidFill>
                  <a:srgbClr val="000000"/>
                </a:solidFill>
              </a:rPr>
              <a:pPr eaLnBrk="1">
                <a:defRPr/>
              </a:pPr>
              <a:t>117</a:t>
            </a:fld>
            <a:endParaRPr lang="en-GB" altLang="pt-BR" sz="1400">
              <a:solidFill>
                <a:srgbClr val="000000"/>
              </a:solidFill>
            </a:endParaRPr>
          </a:p>
        </p:txBody>
      </p:sp>
      <p:sp>
        <p:nvSpPr>
          <p:cNvPr id="81921" name="Text Box 1">
            <a:extLst>
              <a:ext uri="{FF2B5EF4-FFF2-40B4-BE49-F238E27FC236}">
                <a16:creationId xmlns:a16="http://schemas.microsoft.com/office/drawing/2014/main" id="{6BE5A910-6CA9-489F-8978-CAE4F0EF5C1C}"/>
              </a:ext>
            </a:extLst>
          </p:cNvPr>
          <p:cNvSpPr>
            <a:spLocks noGrp="1" noRot="1" noChangeAspect="1" noChangeArrowheads="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sp>
      <p:sp>
        <p:nvSpPr>
          <p:cNvPr id="81922" name="Text Box 2">
            <a:extLst>
              <a:ext uri="{FF2B5EF4-FFF2-40B4-BE49-F238E27FC236}">
                <a16:creationId xmlns:a16="http://schemas.microsoft.com/office/drawing/2014/main" id="{D89CFD12-E08C-4083-996F-255F5CB242CF}"/>
              </a:ext>
            </a:extLst>
          </p:cNvPr>
          <p:cNvSpPr>
            <a:spLocks noGrp="1" noChangeArrowheads="1"/>
          </p:cNvSpPr>
          <p:nvPr>
            <p:ph type="body" idx="1"/>
          </p:nvPr>
        </p:nvSpPr>
        <p:spPr>
          <a:xfrm>
            <a:off x="755650" y="5078413"/>
            <a:ext cx="6048375" cy="4811712"/>
          </a:xfrm>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buFont typeface="Times New Roman" charset="0"/>
              <a:buNone/>
              <a:defRPr/>
            </a:pPr>
            <a:endParaRPr lang="en-US">
              <a:ea typeface="ＭＳ Ｐゴシック" charset="0"/>
              <a:cs typeface="+mn-cs"/>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61E8149-A52F-46D0-95D9-422F678358F8}"/>
              </a:ext>
            </a:extLst>
          </p:cNvPr>
          <p:cNvSpPr>
            <a:spLocks noGrp="1" noChangeArrowheads="1"/>
          </p:cNvSpPr>
          <p:nvPr>
            <p:ph type="sldNum" sz="quarter"/>
          </p:nvPr>
        </p:nvSpPr>
        <p:spPr/>
        <p:txBody>
          <a:bodyPr/>
          <a:lstStyle>
            <a:lvl1pPr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1pPr>
            <a:lvl2pPr marL="742950" indent="-28575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2pPr>
            <a:lvl3pPr marL="11430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3pPr>
            <a:lvl4pPr marL="16002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4pPr>
            <a:lvl5pPr marL="20574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5pPr>
            <a:lvl6pPr marL="25146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6pPr>
            <a:lvl7pPr marL="29718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7pPr>
            <a:lvl8pPr marL="34290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8pPr>
            <a:lvl9pPr marL="38862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9pPr>
          </a:lstStyle>
          <a:p>
            <a:pPr eaLnBrk="1">
              <a:defRPr/>
            </a:pPr>
            <a:fld id="{AAD2DEFC-A132-48FC-8E21-8D8F58A7DED2}" type="slidenum">
              <a:rPr lang="en-GB" altLang="pt-BR" sz="1400" smtClean="0">
                <a:solidFill>
                  <a:srgbClr val="000000"/>
                </a:solidFill>
              </a:rPr>
              <a:pPr eaLnBrk="1">
                <a:defRPr/>
              </a:pPr>
              <a:t>118</a:t>
            </a:fld>
            <a:endParaRPr lang="en-GB" altLang="pt-BR" sz="1400">
              <a:solidFill>
                <a:srgbClr val="000000"/>
              </a:solidFill>
            </a:endParaRPr>
          </a:p>
        </p:txBody>
      </p:sp>
      <p:sp>
        <p:nvSpPr>
          <p:cNvPr id="82945" name="Text Box 1">
            <a:extLst>
              <a:ext uri="{FF2B5EF4-FFF2-40B4-BE49-F238E27FC236}">
                <a16:creationId xmlns:a16="http://schemas.microsoft.com/office/drawing/2014/main" id="{1DB07FF5-D9F2-4BA1-AA67-5B640F58D3FF}"/>
              </a:ext>
            </a:extLst>
          </p:cNvPr>
          <p:cNvSpPr>
            <a:spLocks noGrp="1" noRot="1" noChangeAspect="1" noChangeArrowheads="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sp>
      <p:sp>
        <p:nvSpPr>
          <p:cNvPr id="82946" name="Text Box 2">
            <a:extLst>
              <a:ext uri="{FF2B5EF4-FFF2-40B4-BE49-F238E27FC236}">
                <a16:creationId xmlns:a16="http://schemas.microsoft.com/office/drawing/2014/main" id="{9D1BD589-B263-4CD4-94C0-DACFE054B3AC}"/>
              </a:ext>
            </a:extLst>
          </p:cNvPr>
          <p:cNvSpPr>
            <a:spLocks noGrp="1" noChangeArrowheads="1"/>
          </p:cNvSpPr>
          <p:nvPr>
            <p:ph type="body" idx="1"/>
          </p:nvPr>
        </p:nvSpPr>
        <p:spPr>
          <a:xfrm>
            <a:off x="755650" y="5078413"/>
            <a:ext cx="6048375" cy="4811712"/>
          </a:xfrm>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buFont typeface="Times New Roman" charset="0"/>
              <a:buNone/>
              <a:defRPr/>
            </a:pPr>
            <a:endParaRPr lang="en-US">
              <a:ea typeface="ＭＳ Ｐゴシック" charset="0"/>
              <a:cs typeface="+mn-cs"/>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8FFF724-4B5B-4455-A379-542B63643B97}"/>
              </a:ext>
            </a:extLst>
          </p:cNvPr>
          <p:cNvSpPr>
            <a:spLocks noGrp="1" noChangeArrowheads="1"/>
          </p:cNvSpPr>
          <p:nvPr>
            <p:ph type="sldNum" sz="quarter"/>
          </p:nvPr>
        </p:nvSpPr>
        <p:spPr/>
        <p:txBody>
          <a:bodyPr/>
          <a:lstStyle>
            <a:lvl1pPr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1pPr>
            <a:lvl2pPr marL="742950" indent="-28575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2pPr>
            <a:lvl3pPr marL="11430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3pPr>
            <a:lvl4pPr marL="16002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4pPr>
            <a:lvl5pPr marL="20574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5pPr>
            <a:lvl6pPr marL="25146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6pPr>
            <a:lvl7pPr marL="29718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7pPr>
            <a:lvl8pPr marL="34290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8pPr>
            <a:lvl9pPr marL="38862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9pPr>
          </a:lstStyle>
          <a:p>
            <a:pPr eaLnBrk="1">
              <a:defRPr/>
            </a:pPr>
            <a:fld id="{0C9C2B72-D1EC-40A6-BF07-4E42ACFAAE01}" type="slidenum">
              <a:rPr lang="en-GB" altLang="pt-BR" sz="1400" smtClean="0">
                <a:solidFill>
                  <a:srgbClr val="000000"/>
                </a:solidFill>
              </a:rPr>
              <a:pPr eaLnBrk="1">
                <a:defRPr/>
              </a:pPr>
              <a:t>119</a:t>
            </a:fld>
            <a:endParaRPr lang="en-GB" altLang="pt-BR" sz="1400">
              <a:solidFill>
                <a:srgbClr val="000000"/>
              </a:solidFill>
            </a:endParaRPr>
          </a:p>
        </p:txBody>
      </p:sp>
      <p:sp>
        <p:nvSpPr>
          <p:cNvPr id="83969" name="Text Box 1">
            <a:extLst>
              <a:ext uri="{FF2B5EF4-FFF2-40B4-BE49-F238E27FC236}">
                <a16:creationId xmlns:a16="http://schemas.microsoft.com/office/drawing/2014/main" id="{2DB5A068-B387-471C-B841-2D2E44C0A2D6}"/>
              </a:ext>
            </a:extLst>
          </p:cNvPr>
          <p:cNvSpPr>
            <a:spLocks noGrp="1" noRot="1" noChangeAspect="1" noChangeArrowheads="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sp>
      <p:sp>
        <p:nvSpPr>
          <p:cNvPr id="83970" name="Text Box 2">
            <a:extLst>
              <a:ext uri="{FF2B5EF4-FFF2-40B4-BE49-F238E27FC236}">
                <a16:creationId xmlns:a16="http://schemas.microsoft.com/office/drawing/2014/main" id="{CCCC6508-FFCB-42F3-B280-1A8D1D9DB52C}"/>
              </a:ext>
            </a:extLst>
          </p:cNvPr>
          <p:cNvSpPr>
            <a:spLocks noGrp="1" noChangeArrowheads="1"/>
          </p:cNvSpPr>
          <p:nvPr>
            <p:ph type="body" idx="1"/>
          </p:nvPr>
        </p:nvSpPr>
        <p:spPr>
          <a:xfrm>
            <a:off x="755650" y="5078413"/>
            <a:ext cx="6048375" cy="4811712"/>
          </a:xfrm>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buFont typeface="Times New Roman" charset="0"/>
              <a:buNone/>
              <a:defRPr/>
            </a:pPr>
            <a:endParaRPr lang="en-US">
              <a:ea typeface="ＭＳ Ｐゴシック" charset="0"/>
              <a:cs typeface="+mn-cs"/>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54657D0-1A9E-45EA-B358-CB2285D9AA16}"/>
              </a:ext>
            </a:extLst>
          </p:cNvPr>
          <p:cNvSpPr>
            <a:spLocks noGrp="1" noChangeArrowheads="1"/>
          </p:cNvSpPr>
          <p:nvPr>
            <p:ph type="sldNum" sz="quarter"/>
          </p:nvPr>
        </p:nvSpPr>
        <p:spPr/>
        <p:txBody>
          <a:bodyPr/>
          <a:lstStyle>
            <a:lvl1pPr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1pPr>
            <a:lvl2pPr marL="742950" indent="-28575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2pPr>
            <a:lvl3pPr marL="11430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3pPr>
            <a:lvl4pPr marL="16002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4pPr>
            <a:lvl5pPr marL="20574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5pPr>
            <a:lvl6pPr marL="25146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6pPr>
            <a:lvl7pPr marL="29718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7pPr>
            <a:lvl8pPr marL="34290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8pPr>
            <a:lvl9pPr marL="38862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9pPr>
          </a:lstStyle>
          <a:p>
            <a:pPr eaLnBrk="1">
              <a:defRPr/>
            </a:pPr>
            <a:fld id="{52A92CB2-BD33-465B-8CAF-D7372458830C}" type="slidenum">
              <a:rPr lang="en-GB" altLang="pt-BR" sz="1400" smtClean="0">
                <a:solidFill>
                  <a:srgbClr val="000000"/>
                </a:solidFill>
              </a:rPr>
              <a:pPr eaLnBrk="1">
                <a:defRPr/>
              </a:pPr>
              <a:t>120</a:t>
            </a:fld>
            <a:endParaRPr lang="en-GB" altLang="pt-BR" sz="1400">
              <a:solidFill>
                <a:srgbClr val="000000"/>
              </a:solidFill>
            </a:endParaRPr>
          </a:p>
        </p:txBody>
      </p:sp>
      <p:sp>
        <p:nvSpPr>
          <p:cNvPr id="84993" name="Text Box 1">
            <a:extLst>
              <a:ext uri="{FF2B5EF4-FFF2-40B4-BE49-F238E27FC236}">
                <a16:creationId xmlns:a16="http://schemas.microsoft.com/office/drawing/2014/main" id="{0145721C-75F9-4CDC-BF6F-CF4BD5688232}"/>
              </a:ext>
            </a:extLst>
          </p:cNvPr>
          <p:cNvSpPr>
            <a:spLocks noGrp="1" noRot="1" noChangeAspect="1" noChangeArrowheads="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sp>
      <p:sp>
        <p:nvSpPr>
          <p:cNvPr id="84994" name="Text Box 2">
            <a:extLst>
              <a:ext uri="{FF2B5EF4-FFF2-40B4-BE49-F238E27FC236}">
                <a16:creationId xmlns:a16="http://schemas.microsoft.com/office/drawing/2014/main" id="{6A96E053-7F28-49C5-8803-E1A3CC540B38}"/>
              </a:ext>
            </a:extLst>
          </p:cNvPr>
          <p:cNvSpPr>
            <a:spLocks noGrp="1" noChangeArrowheads="1"/>
          </p:cNvSpPr>
          <p:nvPr>
            <p:ph type="body" idx="1"/>
          </p:nvPr>
        </p:nvSpPr>
        <p:spPr>
          <a:xfrm>
            <a:off x="755650" y="5078413"/>
            <a:ext cx="6048375" cy="4811712"/>
          </a:xfrm>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buFont typeface="Times New Roman" charset="0"/>
              <a:buNone/>
              <a:defRPr/>
            </a:pPr>
            <a:endParaRPr lang="en-US">
              <a:ea typeface="ＭＳ Ｐゴシック" charset="0"/>
              <a:cs typeface="+mn-cs"/>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CFB2B8A-AB22-4C64-B228-2C37585F2AF1}"/>
              </a:ext>
            </a:extLst>
          </p:cNvPr>
          <p:cNvSpPr>
            <a:spLocks noGrp="1" noChangeArrowheads="1"/>
          </p:cNvSpPr>
          <p:nvPr>
            <p:ph type="sldNum" sz="quarter"/>
          </p:nvPr>
        </p:nvSpPr>
        <p:spPr/>
        <p:txBody>
          <a:bodyPr/>
          <a:lstStyle>
            <a:lvl1pPr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1pPr>
            <a:lvl2pPr marL="742950" indent="-28575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2pPr>
            <a:lvl3pPr marL="11430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3pPr>
            <a:lvl4pPr marL="16002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4pPr>
            <a:lvl5pPr marL="20574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5pPr>
            <a:lvl6pPr marL="25146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6pPr>
            <a:lvl7pPr marL="29718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7pPr>
            <a:lvl8pPr marL="34290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8pPr>
            <a:lvl9pPr marL="38862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9pPr>
          </a:lstStyle>
          <a:p>
            <a:pPr eaLnBrk="1">
              <a:defRPr/>
            </a:pPr>
            <a:fld id="{8E7EBCD0-33A7-4AE1-9633-620FB4737B63}" type="slidenum">
              <a:rPr lang="en-GB" altLang="pt-BR" sz="1400" smtClean="0">
                <a:solidFill>
                  <a:srgbClr val="000000"/>
                </a:solidFill>
              </a:rPr>
              <a:pPr eaLnBrk="1">
                <a:defRPr/>
              </a:pPr>
              <a:t>121</a:t>
            </a:fld>
            <a:endParaRPr lang="en-GB" altLang="pt-BR" sz="1400">
              <a:solidFill>
                <a:srgbClr val="000000"/>
              </a:solidFill>
            </a:endParaRPr>
          </a:p>
        </p:txBody>
      </p:sp>
      <p:sp>
        <p:nvSpPr>
          <p:cNvPr id="86017" name="Text Box 1">
            <a:extLst>
              <a:ext uri="{FF2B5EF4-FFF2-40B4-BE49-F238E27FC236}">
                <a16:creationId xmlns:a16="http://schemas.microsoft.com/office/drawing/2014/main" id="{45F5F726-EA99-4D27-87BA-970A343BC48C}"/>
              </a:ext>
            </a:extLst>
          </p:cNvPr>
          <p:cNvSpPr>
            <a:spLocks noGrp="1" noRot="1" noChangeAspect="1" noChangeArrowheads="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sp>
      <p:sp>
        <p:nvSpPr>
          <p:cNvPr id="86018" name="Text Box 2">
            <a:extLst>
              <a:ext uri="{FF2B5EF4-FFF2-40B4-BE49-F238E27FC236}">
                <a16:creationId xmlns:a16="http://schemas.microsoft.com/office/drawing/2014/main" id="{777347B9-C45B-48E0-895D-5410531B7575}"/>
              </a:ext>
            </a:extLst>
          </p:cNvPr>
          <p:cNvSpPr>
            <a:spLocks noGrp="1" noChangeArrowheads="1"/>
          </p:cNvSpPr>
          <p:nvPr>
            <p:ph type="body" idx="1"/>
          </p:nvPr>
        </p:nvSpPr>
        <p:spPr>
          <a:xfrm>
            <a:off x="755650" y="5078413"/>
            <a:ext cx="6048375" cy="4811712"/>
          </a:xfrm>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buFont typeface="Times New Roman" charset="0"/>
              <a:buNone/>
              <a:defRPr/>
            </a:pPr>
            <a:endParaRPr lang="en-US">
              <a:ea typeface="ＭＳ Ｐゴシック" charset="0"/>
              <a:cs typeface="+mn-cs"/>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BD61630-087F-4B14-A4F5-E541EE7125EF}"/>
              </a:ext>
            </a:extLst>
          </p:cNvPr>
          <p:cNvSpPr>
            <a:spLocks noGrp="1" noChangeArrowheads="1"/>
          </p:cNvSpPr>
          <p:nvPr>
            <p:ph type="sldNum" sz="quarter"/>
          </p:nvPr>
        </p:nvSpPr>
        <p:spPr/>
        <p:txBody>
          <a:bodyPr/>
          <a:lstStyle>
            <a:lvl1pPr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1pPr>
            <a:lvl2pPr marL="742950" indent="-28575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2pPr>
            <a:lvl3pPr marL="11430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3pPr>
            <a:lvl4pPr marL="16002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4pPr>
            <a:lvl5pPr marL="20574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5pPr>
            <a:lvl6pPr marL="25146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6pPr>
            <a:lvl7pPr marL="29718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7pPr>
            <a:lvl8pPr marL="34290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8pPr>
            <a:lvl9pPr marL="38862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9pPr>
          </a:lstStyle>
          <a:p>
            <a:pPr eaLnBrk="1">
              <a:defRPr/>
            </a:pPr>
            <a:fld id="{8AD3F318-D8FC-4730-A669-724B8997EAD8}" type="slidenum">
              <a:rPr lang="en-GB" altLang="pt-BR" sz="1400" smtClean="0">
                <a:solidFill>
                  <a:srgbClr val="000000"/>
                </a:solidFill>
              </a:rPr>
              <a:pPr eaLnBrk="1">
                <a:defRPr/>
              </a:pPr>
              <a:t>122</a:t>
            </a:fld>
            <a:endParaRPr lang="en-GB" altLang="pt-BR" sz="1400">
              <a:solidFill>
                <a:srgbClr val="000000"/>
              </a:solidFill>
            </a:endParaRPr>
          </a:p>
        </p:txBody>
      </p:sp>
      <p:sp>
        <p:nvSpPr>
          <p:cNvPr id="87041" name="Text Box 1">
            <a:extLst>
              <a:ext uri="{FF2B5EF4-FFF2-40B4-BE49-F238E27FC236}">
                <a16:creationId xmlns:a16="http://schemas.microsoft.com/office/drawing/2014/main" id="{72038236-DB19-4557-B612-E110E76A2AD9}"/>
              </a:ext>
            </a:extLst>
          </p:cNvPr>
          <p:cNvSpPr>
            <a:spLocks noGrp="1" noRot="1" noChangeAspect="1" noChangeArrowheads="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sp>
      <p:sp>
        <p:nvSpPr>
          <p:cNvPr id="87042" name="Text Box 2">
            <a:extLst>
              <a:ext uri="{FF2B5EF4-FFF2-40B4-BE49-F238E27FC236}">
                <a16:creationId xmlns:a16="http://schemas.microsoft.com/office/drawing/2014/main" id="{62F482F6-DF30-4B3B-881D-E0BA961B213D}"/>
              </a:ext>
            </a:extLst>
          </p:cNvPr>
          <p:cNvSpPr>
            <a:spLocks noGrp="1" noChangeArrowheads="1"/>
          </p:cNvSpPr>
          <p:nvPr>
            <p:ph type="body" idx="1"/>
          </p:nvPr>
        </p:nvSpPr>
        <p:spPr>
          <a:xfrm>
            <a:off x="755650" y="5078413"/>
            <a:ext cx="6048375" cy="4811712"/>
          </a:xfrm>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buFont typeface="Times New Roman" charset="0"/>
              <a:buNone/>
              <a:defRPr/>
            </a:pPr>
            <a:endParaRPr lang="en-US">
              <a:ea typeface="ＭＳ Ｐゴシック" charset="0"/>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Espaço Reservado para Imagem de Slide 1">
            <a:extLst>
              <a:ext uri="{FF2B5EF4-FFF2-40B4-BE49-F238E27FC236}">
                <a16:creationId xmlns:a16="http://schemas.microsoft.com/office/drawing/2014/main" id="{E6A853DB-77BA-4B72-B8EE-3DDA0A76B94A}"/>
              </a:ext>
            </a:extLst>
          </p:cNvPr>
          <p:cNvSpPr>
            <a:spLocks noGrp="1" noRot="1" noChangeAspect="1" noTextEdit="1"/>
          </p:cNvSpPr>
          <p:nvPr>
            <p:ph type="sldImg"/>
          </p:nvPr>
        </p:nvSpPr>
        <p:spPr>
          <a:ln>
            <a:solidFill>
              <a:srgbClr val="000000"/>
            </a:solidFill>
            <a:miter lim="800000"/>
            <a:headEnd/>
            <a:tailEnd/>
          </a:ln>
        </p:spPr>
      </p:sp>
      <p:sp>
        <p:nvSpPr>
          <p:cNvPr id="45059" name="Espaço Reservado para Anotações 2">
            <a:extLst>
              <a:ext uri="{FF2B5EF4-FFF2-40B4-BE49-F238E27FC236}">
                <a16:creationId xmlns:a16="http://schemas.microsoft.com/office/drawing/2014/main" id="{8492CCB1-4510-4CE4-91FB-09340F98FE28}"/>
              </a:ext>
            </a:extLst>
          </p:cNvPr>
          <p:cNvSpPr>
            <a:spLocks noGrp="1"/>
          </p:cNvSpPr>
          <p:nvPr>
            <p:ph type="body" idx="1"/>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defRPr/>
            </a:pPr>
            <a:endParaRPr lang="pt-BR"/>
          </a:p>
        </p:txBody>
      </p:sp>
      <p:sp>
        <p:nvSpPr>
          <p:cNvPr id="45060" name="Espaço Reservado para Número de Slide 3">
            <a:extLst>
              <a:ext uri="{FF2B5EF4-FFF2-40B4-BE49-F238E27FC236}">
                <a16:creationId xmlns:a16="http://schemas.microsoft.com/office/drawing/2014/main" id="{6283B10E-822E-4AB0-8DBA-DC89B421AFF6}"/>
              </a:ext>
            </a:extLst>
          </p:cNvPr>
          <p:cNvSpPr>
            <a:spLocks noGrp="1"/>
          </p:cNvSpPr>
          <p:nvPr>
            <p:ph type="sldNum" sz="quarter"/>
          </p:nvPr>
        </p:nvSpPr>
        <p:spPr>
          <a:ln>
            <a:miter lim="800000"/>
            <a:headEnd/>
            <a:tailEnd/>
          </a:ln>
        </p:spPr>
        <p:txBody>
          <a:bodyPr/>
          <a:lstStyle>
            <a:lvl1pPr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1pPr>
            <a:lvl2pPr marL="742950" indent="-28575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2pPr>
            <a:lvl3pPr marL="11430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3pPr>
            <a:lvl4pPr marL="16002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4pPr>
            <a:lvl5pPr marL="20574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5pPr>
            <a:lvl6pPr marL="25146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6pPr>
            <a:lvl7pPr marL="29718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7pPr>
            <a:lvl8pPr marL="34290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8pPr>
            <a:lvl9pPr marL="38862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9pPr>
          </a:lstStyle>
          <a:p>
            <a:pPr eaLnBrk="1">
              <a:defRPr/>
            </a:pPr>
            <a:fld id="{8C7290F7-0EC1-4689-A59D-40359FD60B61}" type="slidenum">
              <a:rPr lang="pt-BR" altLang="pt-BR" sz="1400" smtClean="0">
                <a:solidFill>
                  <a:srgbClr val="000000"/>
                </a:solidFill>
              </a:rPr>
              <a:pPr eaLnBrk="1">
                <a:defRPr/>
              </a:pPr>
              <a:t>77</a:t>
            </a:fld>
            <a:endParaRPr lang="pt-BR" altLang="pt-BR" sz="1400">
              <a:solidFill>
                <a:srgbClr val="000000"/>
              </a:solidFil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B4EED6A-2DE5-4223-8EA1-7446358E853E}"/>
              </a:ext>
            </a:extLst>
          </p:cNvPr>
          <p:cNvSpPr>
            <a:spLocks noGrp="1" noChangeArrowheads="1"/>
          </p:cNvSpPr>
          <p:nvPr>
            <p:ph type="sldNum" sz="quarter"/>
          </p:nvPr>
        </p:nvSpPr>
        <p:spPr/>
        <p:txBody>
          <a:bodyPr/>
          <a:lstStyle>
            <a:lvl1pPr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1pPr>
            <a:lvl2pPr marL="742950" indent="-28575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2pPr>
            <a:lvl3pPr marL="11430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3pPr>
            <a:lvl4pPr marL="16002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4pPr>
            <a:lvl5pPr marL="20574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5pPr>
            <a:lvl6pPr marL="25146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6pPr>
            <a:lvl7pPr marL="29718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7pPr>
            <a:lvl8pPr marL="34290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8pPr>
            <a:lvl9pPr marL="38862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9pPr>
          </a:lstStyle>
          <a:p>
            <a:pPr eaLnBrk="1">
              <a:defRPr/>
            </a:pPr>
            <a:fld id="{58C827BE-C3C1-462E-903D-01BF335CB8F3}" type="slidenum">
              <a:rPr lang="en-GB" altLang="pt-BR" sz="1400" smtClean="0">
                <a:solidFill>
                  <a:srgbClr val="000000"/>
                </a:solidFill>
              </a:rPr>
              <a:pPr eaLnBrk="1">
                <a:defRPr/>
              </a:pPr>
              <a:t>123</a:t>
            </a:fld>
            <a:endParaRPr lang="en-GB" altLang="pt-BR" sz="1400">
              <a:solidFill>
                <a:srgbClr val="000000"/>
              </a:solidFill>
            </a:endParaRPr>
          </a:p>
        </p:txBody>
      </p:sp>
      <p:sp>
        <p:nvSpPr>
          <p:cNvPr id="88065" name="Text Box 1">
            <a:extLst>
              <a:ext uri="{FF2B5EF4-FFF2-40B4-BE49-F238E27FC236}">
                <a16:creationId xmlns:a16="http://schemas.microsoft.com/office/drawing/2014/main" id="{2EE0C3B0-5110-47C7-9D77-0DBAB5E7DB33}"/>
              </a:ext>
            </a:extLst>
          </p:cNvPr>
          <p:cNvSpPr>
            <a:spLocks noGrp="1" noRot="1" noChangeAspect="1" noChangeArrowheads="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sp>
      <p:sp>
        <p:nvSpPr>
          <p:cNvPr id="88066" name="Text Box 2">
            <a:extLst>
              <a:ext uri="{FF2B5EF4-FFF2-40B4-BE49-F238E27FC236}">
                <a16:creationId xmlns:a16="http://schemas.microsoft.com/office/drawing/2014/main" id="{735EB264-1D29-46FD-B6C1-A73E4213FA5A}"/>
              </a:ext>
            </a:extLst>
          </p:cNvPr>
          <p:cNvSpPr>
            <a:spLocks noGrp="1" noChangeArrowheads="1"/>
          </p:cNvSpPr>
          <p:nvPr>
            <p:ph type="body" idx="1"/>
          </p:nvPr>
        </p:nvSpPr>
        <p:spPr>
          <a:xfrm>
            <a:off x="755650" y="5078413"/>
            <a:ext cx="6048375" cy="4811712"/>
          </a:xfrm>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buFont typeface="Times New Roman" charset="0"/>
              <a:buNone/>
              <a:defRPr/>
            </a:pPr>
            <a:endParaRPr lang="en-US">
              <a:ea typeface="ＭＳ Ｐゴシック" charset="0"/>
              <a:cs typeface="+mn-cs"/>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EE1DD77-3AAE-43FC-9DDA-E322D44AA364}"/>
              </a:ext>
            </a:extLst>
          </p:cNvPr>
          <p:cNvSpPr>
            <a:spLocks noGrp="1" noChangeArrowheads="1"/>
          </p:cNvSpPr>
          <p:nvPr>
            <p:ph type="sldNum" sz="quarter"/>
          </p:nvPr>
        </p:nvSpPr>
        <p:spPr/>
        <p:txBody>
          <a:bodyPr/>
          <a:lstStyle>
            <a:lvl1pPr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1pPr>
            <a:lvl2pPr marL="742950" indent="-28575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2pPr>
            <a:lvl3pPr marL="11430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3pPr>
            <a:lvl4pPr marL="16002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4pPr>
            <a:lvl5pPr marL="20574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5pPr>
            <a:lvl6pPr marL="25146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6pPr>
            <a:lvl7pPr marL="29718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7pPr>
            <a:lvl8pPr marL="34290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8pPr>
            <a:lvl9pPr marL="38862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9pPr>
          </a:lstStyle>
          <a:p>
            <a:pPr eaLnBrk="1">
              <a:defRPr/>
            </a:pPr>
            <a:fld id="{B0419C4E-4C9B-4EEB-A033-103E6ADBA9AF}" type="slidenum">
              <a:rPr lang="en-GB" altLang="pt-BR" sz="1400" smtClean="0">
                <a:solidFill>
                  <a:srgbClr val="000000"/>
                </a:solidFill>
              </a:rPr>
              <a:pPr eaLnBrk="1">
                <a:defRPr/>
              </a:pPr>
              <a:t>124</a:t>
            </a:fld>
            <a:endParaRPr lang="en-GB" altLang="pt-BR" sz="1400">
              <a:solidFill>
                <a:srgbClr val="000000"/>
              </a:solidFill>
            </a:endParaRPr>
          </a:p>
        </p:txBody>
      </p:sp>
      <p:sp>
        <p:nvSpPr>
          <p:cNvPr id="89089" name="Text Box 1">
            <a:extLst>
              <a:ext uri="{FF2B5EF4-FFF2-40B4-BE49-F238E27FC236}">
                <a16:creationId xmlns:a16="http://schemas.microsoft.com/office/drawing/2014/main" id="{3A0B6AC5-99AC-49B2-A573-CF45A8B72B00}"/>
              </a:ext>
            </a:extLst>
          </p:cNvPr>
          <p:cNvSpPr>
            <a:spLocks noGrp="1" noRot="1" noChangeAspect="1" noChangeArrowheads="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sp>
      <p:sp>
        <p:nvSpPr>
          <p:cNvPr id="89090" name="Text Box 2">
            <a:extLst>
              <a:ext uri="{FF2B5EF4-FFF2-40B4-BE49-F238E27FC236}">
                <a16:creationId xmlns:a16="http://schemas.microsoft.com/office/drawing/2014/main" id="{84D06ED9-B4F3-4327-A33B-2FAB7F23EB07}"/>
              </a:ext>
            </a:extLst>
          </p:cNvPr>
          <p:cNvSpPr>
            <a:spLocks noGrp="1" noChangeArrowheads="1"/>
          </p:cNvSpPr>
          <p:nvPr>
            <p:ph type="body" idx="1"/>
          </p:nvPr>
        </p:nvSpPr>
        <p:spPr>
          <a:xfrm>
            <a:off x="755650" y="5078413"/>
            <a:ext cx="6048375" cy="4811712"/>
          </a:xfrm>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buFont typeface="Times New Roman" charset="0"/>
              <a:buNone/>
              <a:defRPr/>
            </a:pPr>
            <a:endParaRPr lang="en-US">
              <a:ea typeface="ＭＳ Ｐゴシック" charset="0"/>
              <a:cs typeface="+mn-cs"/>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0ECD42D-4BAF-4D5A-B8F2-C4144EF95DD1}"/>
              </a:ext>
            </a:extLst>
          </p:cNvPr>
          <p:cNvSpPr>
            <a:spLocks noGrp="1" noChangeArrowheads="1"/>
          </p:cNvSpPr>
          <p:nvPr>
            <p:ph type="sldNum" sz="quarter"/>
          </p:nvPr>
        </p:nvSpPr>
        <p:spPr/>
        <p:txBody>
          <a:bodyPr/>
          <a:lstStyle>
            <a:lvl1pPr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1pPr>
            <a:lvl2pPr marL="742950" indent="-28575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2pPr>
            <a:lvl3pPr marL="11430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3pPr>
            <a:lvl4pPr marL="16002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4pPr>
            <a:lvl5pPr marL="20574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5pPr>
            <a:lvl6pPr marL="25146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6pPr>
            <a:lvl7pPr marL="29718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7pPr>
            <a:lvl8pPr marL="34290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8pPr>
            <a:lvl9pPr marL="38862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9pPr>
          </a:lstStyle>
          <a:p>
            <a:pPr eaLnBrk="1">
              <a:defRPr/>
            </a:pPr>
            <a:fld id="{08912BA0-7C47-434F-9426-1416AA1713AF}" type="slidenum">
              <a:rPr lang="en-GB" altLang="pt-BR" sz="1400" smtClean="0">
                <a:solidFill>
                  <a:srgbClr val="000000"/>
                </a:solidFill>
              </a:rPr>
              <a:pPr eaLnBrk="1">
                <a:defRPr/>
              </a:pPr>
              <a:t>125</a:t>
            </a:fld>
            <a:endParaRPr lang="en-GB" altLang="pt-BR" sz="1400">
              <a:solidFill>
                <a:srgbClr val="000000"/>
              </a:solidFill>
            </a:endParaRPr>
          </a:p>
        </p:txBody>
      </p:sp>
      <p:sp>
        <p:nvSpPr>
          <p:cNvPr id="92161" name="Text Box 1">
            <a:extLst>
              <a:ext uri="{FF2B5EF4-FFF2-40B4-BE49-F238E27FC236}">
                <a16:creationId xmlns:a16="http://schemas.microsoft.com/office/drawing/2014/main" id="{220CCF86-1F1D-4A6A-B10F-5F6F99AA38A3}"/>
              </a:ext>
            </a:extLst>
          </p:cNvPr>
          <p:cNvSpPr>
            <a:spLocks noGrp="1" noRot="1" noChangeAspect="1" noChangeArrowheads="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sp>
      <p:sp>
        <p:nvSpPr>
          <p:cNvPr id="92162" name="Text Box 2">
            <a:extLst>
              <a:ext uri="{FF2B5EF4-FFF2-40B4-BE49-F238E27FC236}">
                <a16:creationId xmlns:a16="http://schemas.microsoft.com/office/drawing/2014/main" id="{646E8B72-C552-4CA2-8118-6A5517459CCE}"/>
              </a:ext>
            </a:extLst>
          </p:cNvPr>
          <p:cNvSpPr>
            <a:spLocks noGrp="1" noChangeArrowheads="1"/>
          </p:cNvSpPr>
          <p:nvPr>
            <p:ph type="body" idx="1"/>
          </p:nvPr>
        </p:nvSpPr>
        <p:spPr>
          <a:xfrm>
            <a:off x="755650" y="5078413"/>
            <a:ext cx="6048375" cy="4811712"/>
          </a:xfrm>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buFont typeface="Times New Roman" charset="0"/>
              <a:buNone/>
              <a:defRPr/>
            </a:pPr>
            <a:endParaRPr lang="en-US">
              <a:ea typeface="ＭＳ Ｐゴシック" charset="0"/>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Espaço Reservado para Imagem de Slide 1">
            <a:extLst>
              <a:ext uri="{FF2B5EF4-FFF2-40B4-BE49-F238E27FC236}">
                <a16:creationId xmlns:a16="http://schemas.microsoft.com/office/drawing/2014/main" id="{3F4FD547-9CDA-4C55-87CC-AC30E33F052A}"/>
              </a:ext>
            </a:extLst>
          </p:cNvPr>
          <p:cNvSpPr>
            <a:spLocks noGrp="1" noRot="1" noChangeAspect="1" noTextEdit="1"/>
          </p:cNvSpPr>
          <p:nvPr>
            <p:ph type="sldImg"/>
          </p:nvPr>
        </p:nvSpPr>
        <p:spPr>
          <a:ln>
            <a:solidFill>
              <a:srgbClr val="000000"/>
            </a:solidFill>
            <a:miter lim="800000"/>
            <a:headEnd/>
            <a:tailEnd/>
          </a:ln>
        </p:spPr>
      </p:sp>
      <p:sp>
        <p:nvSpPr>
          <p:cNvPr id="46083" name="Espaço Reservado para Anotações 2">
            <a:extLst>
              <a:ext uri="{FF2B5EF4-FFF2-40B4-BE49-F238E27FC236}">
                <a16:creationId xmlns:a16="http://schemas.microsoft.com/office/drawing/2014/main" id="{5BABC5FF-9010-4CA0-913A-529FE552E348}"/>
              </a:ext>
            </a:extLst>
          </p:cNvPr>
          <p:cNvSpPr>
            <a:spLocks noGrp="1"/>
          </p:cNvSpPr>
          <p:nvPr>
            <p:ph type="body" idx="1"/>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defRPr/>
            </a:pPr>
            <a:endParaRPr lang="pt-BR"/>
          </a:p>
        </p:txBody>
      </p:sp>
      <p:sp>
        <p:nvSpPr>
          <p:cNvPr id="46084" name="Espaço Reservado para Número de Slide 3">
            <a:extLst>
              <a:ext uri="{FF2B5EF4-FFF2-40B4-BE49-F238E27FC236}">
                <a16:creationId xmlns:a16="http://schemas.microsoft.com/office/drawing/2014/main" id="{D7641565-1B84-4E2D-B490-704BD56FECC7}"/>
              </a:ext>
            </a:extLst>
          </p:cNvPr>
          <p:cNvSpPr>
            <a:spLocks noGrp="1"/>
          </p:cNvSpPr>
          <p:nvPr>
            <p:ph type="sldNum" sz="quarter"/>
          </p:nvPr>
        </p:nvSpPr>
        <p:spPr>
          <a:ln>
            <a:miter lim="800000"/>
            <a:headEnd/>
            <a:tailEnd/>
          </a:ln>
        </p:spPr>
        <p:txBody>
          <a:bodyPr/>
          <a:lstStyle>
            <a:lvl1pPr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1pPr>
            <a:lvl2pPr marL="742950" indent="-28575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2pPr>
            <a:lvl3pPr marL="11430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3pPr>
            <a:lvl4pPr marL="16002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4pPr>
            <a:lvl5pPr marL="20574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5pPr>
            <a:lvl6pPr marL="25146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6pPr>
            <a:lvl7pPr marL="29718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7pPr>
            <a:lvl8pPr marL="34290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8pPr>
            <a:lvl9pPr marL="38862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9pPr>
          </a:lstStyle>
          <a:p>
            <a:pPr eaLnBrk="1">
              <a:defRPr/>
            </a:pPr>
            <a:fld id="{178048A6-5095-4859-8E84-407C6C276F29}" type="slidenum">
              <a:rPr lang="pt-BR" altLang="pt-BR" sz="1400" smtClean="0">
                <a:solidFill>
                  <a:srgbClr val="000000"/>
                </a:solidFill>
              </a:rPr>
              <a:pPr eaLnBrk="1">
                <a:defRPr/>
              </a:pPr>
              <a:t>78</a:t>
            </a:fld>
            <a:endParaRPr lang="pt-BR" altLang="pt-BR" sz="1400">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Espaço Reservado para Imagem de Slide 1">
            <a:extLst>
              <a:ext uri="{FF2B5EF4-FFF2-40B4-BE49-F238E27FC236}">
                <a16:creationId xmlns:a16="http://schemas.microsoft.com/office/drawing/2014/main" id="{A02311AF-E301-42D5-A9E4-749535D98A4F}"/>
              </a:ext>
            </a:extLst>
          </p:cNvPr>
          <p:cNvSpPr>
            <a:spLocks noGrp="1" noRot="1" noChangeAspect="1" noTextEdit="1"/>
          </p:cNvSpPr>
          <p:nvPr>
            <p:ph type="sldImg"/>
          </p:nvPr>
        </p:nvSpPr>
        <p:spPr>
          <a:ln>
            <a:solidFill>
              <a:srgbClr val="000000"/>
            </a:solidFill>
            <a:miter lim="800000"/>
            <a:headEnd/>
            <a:tailEnd/>
          </a:ln>
        </p:spPr>
      </p:sp>
      <p:sp>
        <p:nvSpPr>
          <p:cNvPr id="47107" name="Espaço Reservado para Anotações 2">
            <a:extLst>
              <a:ext uri="{FF2B5EF4-FFF2-40B4-BE49-F238E27FC236}">
                <a16:creationId xmlns:a16="http://schemas.microsoft.com/office/drawing/2014/main" id="{3B0EAFDA-9851-49F0-AD45-5B1FF8ACC8FD}"/>
              </a:ext>
            </a:extLst>
          </p:cNvPr>
          <p:cNvSpPr>
            <a:spLocks noGrp="1"/>
          </p:cNvSpPr>
          <p:nvPr>
            <p:ph type="body" idx="1"/>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defRPr/>
            </a:pPr>
            <a:endParaRPr lang="pt-BR"/>
          </a:p>
        </p:txBody>
      </p:sp>
      <p:sp>
        <p:nvSpPr>
          <p:cNvPr id="47108" name="Espaço Reservado para Número de Slide 3">
            <a:extLst>
              <a:ext uri="{FF2B5EF4-FFF2-40B4-BE49-F238E27FC236}">
                <a16:creationId xmlns:a16="http://schemas.microsoft.com/office/drawing/2014/main" id="{C79B8164-4FB3-4361-A4D3-9FE259460F4C}"/>
              </a:ext>
            </a:extLst>
          </p:cNvPr>
          <p:cNvSpPr>
            <a:spLocks noGrp="1"/>
          </p:cNvSpPr>
          <p:nvPr>
            <p:ph type="sldNum" sz="quarter"/>
          </p:nvPr>
        </p:nvSpPr>
        <p:spPr>
          <a:ln>
            <a:miter lim="800000"/>
            <a:headEnd/>
            <a:tailEnd/>
          </a:ln>
        </p:spPr>
        <p:txBody>
          <a:bodyPr/>
          <a:lstStyle>
            <a:lvl1pPr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1pPr>
            <a:lvl2pPr marL="742950" indent="-28575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2pPr>
            <a:lvl3pPr marL="11430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3pPr>
            <a:lvl4pPr marL="16002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4pPr>
            <a:lvl5pPr marL="20574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5pPr>
            <a:lvl6pPr marL="25146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6pPr>
            <a:lvl7pPr marL="29718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7pPr>
            <a:lvl8pPr marL="34290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8pPr>
            <a:lvl9pPr marL="38862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9pPr>
          </a:lstStyle>
          <a:p>
            <a:pPr eaLnBrk="1">
              <a:defRPr/>
            </a:pPr>
            <a:fld id="{4C6CBB06-48D6-4D63-B51B-E30F47ABD60A}" type="slidenum">
              <a:rPr lang="pt-BR" altLang="pt-BR" sz="1400" smtClean="0">
                <a:solidFill>
                  <a:srgbClr val="000000"/>
                </a:solidFill>
              </a:rPr>
              <a:pPr eaLnBrk="1">
                <a:defRPr/>
              </a:pPr>
              <a:t>79</a:t>
            </a:fld>
            <a:endParaRPr lang="pt-BR" altLang="pt-BR" sz="1400">
              <a:solidFill>
                <a:srgbClr val="00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Espaço Reservado para Imagem de Slide 1">
            <a:extLst>
              <a:ext uri="{FF2B5EF4-FFF2-40B4-BE49-F238E27FC236}">
                <a16:creationId xmlns:a16="http://schemas.microsoft.com/office/drawing/2014/main" id="{94A7F242-3B48-46B2-B66F-D186015029BB}"/>
              </a:ext>
            </a:extLst>
          </p:cNvPr>
          <p:cNvSpPr>
            <a:spLocks noGrp="1" noRot="1" noChangeAspect="1" noTextEdit="1"/>
          </p:cNvSpPr>
          <p:nvPr>
            <p:ph type="sldImg"/>
          </p:nvPr>
        </p:nvSpPr>
        <p:spPr>
          <a:ln>
            <a:solidFill>
              <a:srgbClr val="000000"/>
            </a:solidFill>
            <a:miter lim="800000"/>
            <a:headEnd/>
            <a:tailEnd/>
          </a:ln>
        </p:spPr>
      </p:sp>
      <p:sp>
        <p:nvSpPr>
          <p:cNvPr id="48131" name="Espaço Reservado para Anotações 2">
            <a:extLst>
              <a:ext uri="{FF2B5EF4-FFF2-40B4-BE49-F238E27FC236}">
                <a16:creationId xmlns:a16="http://schemas.microsoft.com/office/drawing/2014/main" id="{B6E9A5EA-0DB4-4F02-A3B0-EF12F94F0497}"/>
              </a:ext>
            </a:extLst>
          </p:cNvPr>
          <p:cNvSpPr>
            <a:spLocks noGrp="1"/>
          </p:cNvSpPr>
          <p:nvPr>
            <p:ph type="body" idx="1"/>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defRPr/>
            </a:pPr>
            <a:endParaRPr lang="pt-BR"/>
          </a:p>
        </p:txBody>
      </p:sp>
      <p:sp>
        <p:nvSpPr>
          <p:cNvPr id="48132" name="Espaço Reservado para Número de Slide 3">
            <a:extLst>
              <a:ext uri="{FF2B5EF4-FFF2-40B4-BE49-F238E27FC236}">
                <a16:creationId xmlns:a16="http://schemas.microsoft.com/office/drawing/2014/main" id="{2A945700-DE46-461E-9BCB-FBC05577F55A}"/>
              </a:ext>
            </a:extLst>
          </p:cNvPr>
          <p:cNvSpPr>
            <a:spLocks noGrp="1"/>
          </p:cNvSpPr>
          <p:nvPr>
            <p:ph type="sldNum" sz="quarter"/>
          </p:nvPr>
        </p:nvSpPr>
        <p:spPr>
          <a:ln>
            <a:miter lim="800000"/>
            <a:headEnd/>
            <a:tailEnd/>
          </a:ln>
        </p:spPr>
        <p:txBody>
          <a:bodyPr/>
          <a:lstStyle>
            <a:lvl1pPr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1pPr>
            <a:lvl2pPr marL="742950" indent="-28575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2pPr>
            <a:lvl3pPr marL="11430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3pPr>
            <a:lvl4pPr marL="16002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4pPr>
            <a:lvl5pPr marL="20574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5pPr>
            <a:lvl6pPr marL="25146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6pPr>
            <a:lvl7pPr marL="29718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7pPr>
            <a:lvl8pPr marL="34290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8pPr>
            <a:lvl9pPr marL="38862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9pPr>
          </a:lstStyle>
          <a:p>
            <a:pPr eaLnBrk="1">
              <a:defRPr/>
            </a:pPr>
            <a:fld id="{44E21477-FF08-406C-B77D-166A86D31B55}" type="slidenum">
              <a:rPr lang="pt-BR" altLang="pt-BR" sz="1400" smtClean="0">
                <a:solidFill>
                  <a:srgbClr val="000000"/>
                </a:solidFill>
              </a:rPr>
              <a:pPr eaLnBrk="1">
                <a:defRPr/>
              </a:pPr>
              <a:t>80</a:t>
            </a:fld>
            <a:endParaRPr lang="pt-BR" altLang="pt-BR" sz="1400">
              <a:solidFill>
                <a:srgbClr val="000000"/>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Espaço Reservado para Imagem de Slide 1">
            <a:extLst>
              <a:ext uri="{FF2B5EF4-FFF2-40B4-BE49-F238E27FC236}">
                <a16:creationId xmlns:a16="http://schemas.microsoft.com/office/drawing/2014/main" id="{AB4F49B7-AEA7-41B4-BD0D-A3AD93B3F8AB}"/>
              </a:ext>
            </a:extLst>
          </p:cNvPr>
          <p:cNvSpPr>
            <a:spLocks noGrp="1" noRot="1" noChangeAspect="1" noTextEdit="1"/>
          </p:cNvSpPr>
          <p:nvPr>
            <p:ph type="sldImg"/>
          </p:nvPr>
        </p:nvSpPr>
        <p:spPr>
          <a:ln>
            <a:solidFill>
              <a:srgbClr val="000000"/>
            </a:solidFill>
            <a:miter lim="800000"/>
            <a:headEnd/>
            <a:tailEnd/>
          </a:ln>
        </p:spPr>
      </p:sp>
      <p:sp>
        <p:nvSpPr>
          <p:cNvPr id="49155" name="Espaço Reservado para Anotações 2">
            <a:extLst>
              <a:ext uri="{FF2B5EF4-FFF2-40B4-BE49-F238E27FC236}">
                <a16:creationId xmlns:a16="http://schemas.microsoft.com/office/drawing/2014/main" id="{52790966-5051-4D0C-9A07-524AA4C3BABC}"/>
              </a:ext>
            </a:extLst>
          </p:cNvPr>
          <p:cNvSpPr>
            <a:spLocks noGrp="1"/>
          </p:cNvSpPr>
          <p:nvPr>
            <p:ph type="body" idx="1"/>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defRPr/>
            </a:pPr>
            <a:endParaRPr lang="pt-BR"/>
          </a:p>
        </p:txBody>
      </p:sp>
      <p:sp>
        <p:nvSpPr>
          <p:cNvPr id="49156" name="Espaço Reservado para Número de Slide 3">
            <a:extLst>
              <a:ext uri="{FF2B5EF4-FFF2-40B4-BE49-F238E27FC236}">
                <a16:creationId xmlns:a16="http://schemas.microsoft.com/office/drawing/2014/main" id="{379DEAF1-7802-49C7-B1F1-DE1ADFAF22F2}"/>
              </a:ext>
            </a:extLst>
          </p:cNvPr>
          <p:cNvSpPr>
            <a:spLocks noGrp="1"/>
          </p:cNvSpPr>
          <p:nvPr>
            <p:ph type="sldNum" sz="quarter"/>
          </p:nvPr>
        </p:nvSpPr>
        <p:spPr>
          <a:ln>
            <a:miter lim="800000"/>
            <a:headEnd/>
            <a:tailEnd/>
          </a:ln>
        </p:spPr>
        <p:txBody>
          <a:bodyPr/>
          <a:lstStyle>
            <a:lvl1pPr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1pPr>
            <a:lvl2pPr marL="742950" indent="-28575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2pPr>
            <a:lvl3pPr marL="11430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3pPr>
            <a:lvl4pPr marL="16002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4pPr>
            <a:lvl5pPr marL="2057400" indent="-228600" eaLnBrk="0" hangingPunct="0">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5pPr>
            <a:lvl6pPr marL="25146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6pPr>
            <a:lvl7pPr marL="29718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7pPr>
            <a:lvl8pPr marL="34290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8pPr>
            <a:lvl9pPr marL="38862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DejaVu Sans" panose="020B0603030804020204" pitchFamily="34" charset="0"/>
                <a:ea typeface="MS PGothic" panose="020B0600070205080204" pitchFamily="34" charset="-128"/>
              </a:defRPr>
            </a:lvl9pPr>
          </a:lstStyle>
          <a:p>
            <a:pPr eaLnBrk="1">
              <a:defRPr/>
            </a:pPr>
            <a:fld id="{BB86DE1B-CC9A-462F-B694-395A74F2B416}" type="slidenum">
              <a:rPr lang="pt-BR" altLang="pt-BR" sz="1400" smtClean="0">
                <a:solidFill>
                  <a:srgbClr val="000000"/>
                </a:solidFill>
              </a:rPr>
              <a:pPr eaLnBrk="1">
                <a:defRPr/>
              </a:pPr>
              <a:t>81</a:t>
            </a:fld>
            <a:endParaRPr lang="pt-BR" altLang="pt-BR" sz="1400">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756047" y="2348400"/>
            <a:ext cx="8568531" cy="1620430"/>
          </a:xfrm>
        </p:spPr>
        <p:txBody>
          <a:bodyPr/>
          <a:lstStyle/>
          <a:p>
            <a:r>
              <a:rPr lang="pt-BR"/>
              <a:t>Clique para editar o título mestre</a:t>
            </a:r>
          </a:p>
        </p:txBody>
      </p:sp>
      <p:sp>
        <p:nvSpPr>
          <p:cNvPr id="3" name="Subtítulo 2"/>
          <p:cNvSpPr>
            <a:spLocks noGrp="1"/>
          </p:cNvSpPr>
          <p:nvPr>
            <p:ph type="subTitle" idx="1"/>
          </p:nvPr>
        </p:nvSpPr>
        <p:spPr>
          <a:xfrm>
            <a:off x="1512094" y="4283816"/>
            <a:ext cx="7056438" cy="1931917"/>
          </a:xfrm>
        </p:spPr>
        <p:txBody>
          <a:bodyPr/>
          <a:lstStyle>
            <a:lvl1pPr marL="0" indent="0" algn="ctr">
              <a:buNone/>
              <a:defRPr>
                <a:solidFill>
                  <a:schemeClr val="tx1">
                    <a:tint val="75000"/>
                  </a:schemeClr>
                </a:solidFill>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06DFD13D-4CFB-4F0A-82B1-421FDBF6B2D8}"/>
              </a:ext>
            </a:extLst>
          </p:cNvPr>
          <p:cNvSpPr>
            <a:spLocks noGrp="1"/>
          </p:cNvSpPr>
          <p:nvPr>
            <p:ph type="dt" sz="half" idx="10"/>
          </p:nvPr>
        </p:nvSpPr>
        <p:spPr/>
        <p:txBody>
          <a:bodyPr/>
          <a:lstStyle>
            <a:lvl1pPr>
              <a:defRPr/>
            </a:lvl1pPr>
          </a:lstStyle>
          <a:p>
            <a:pPr>
              <a:defRPr/>
            </a:pPr>
            <a:fld id="{A3EE15FA-A988-4014-9295-531BEC5E3A52}" type="datetimeFigureOut">
              <a:rPr lang="pt-BR"/>
              <a:pPr>
                <a:defRPr/>
              </a:pPr>
              <a:t>02/10/2020</a:t>
            </a:fld>
            <a:endParaRPr lang="pt-BR"/>
          </a:p>
        </p:txBody>
      </p:sp>
      <p:sp>
        <p:nvSpPr>
          <p:cNvPr id="5" name="Espaço Reservado para Rodapé 4">
            <a:extLst>
              <a:ext uri="{FF2B5EF4-FFF2-40B4-BE49-F238E27FC236}">
                <a16:creationId xmlns:a16="http://schemas.microsoft.com/office/drawing/2014/main" id="{97A8C337-A632-4579-8C30-9FE0DA9D7067}"/>
              </a:ext>
            </a:extLst>
          </p:cNvPr>
          <p:cNvSpPr>
            <a:spLocks noGrp="1"/>
          </p:cNvSpPr>
          <p:nvPr>
            <p:ph type="ftr" sz="quarter" idx="11"/>
          </p:nvPr>
        </p:nvSpPr>
        <p:spPr/>
        <p:txBody>
          <a:bodyPr/>
          <a:lstStyle>
            <a:lvl1pPr>
              <a:defRPr/>
            </a:lvl1pPr>
          </a:lstStyle>
          <a:p>
            <a:pPr>
              <a:defRPr/>
            </a:pPr>
            <a:endParaRPr lang="pt-BR"/>
          </a:p>
        </p:txBody>
      </p:sp>
      <p:sp>
        <p:nvSpPr>
          <p:cNvPr id="6" name="Espaço Reservado para Número de Slide 5">
            <a:extLst>
              <a:ext uri="{FF2B5EF4-FFF2-40B4-BE49-F238E27FC236}">
                <a16:creationId xmlns:a16="http://schemas.microsoft.com/office/drawing/2014/main" id="{36900036-2590-4329-AA5B-0AA101560D7D}"/>
              </a:ext>
            </a:extLst>
          </p:cNvPr>
          <p:cNvSpPr>
            <a:spLocks noGrp="1"/>
          </p:cNvSpPr>
          <p:nvPr>
            <p:ph type="sldNum" sz="quarter" idx="12"/>
          </p:nvPr>
        </p:nvSpPr>
        <p:spPr/>
        <p:txBody>
          <a:bodyPr/>
          <a:lstStyle>
            <a:lvl1pPr>
              <a:defRPr/>
            </a:lvl1pPr>
          </a:lstStyle>
          <a:p>
            <a:pPr>
              <a:defRPr/>
            </a:pPr>
            <a:fld id="{82990395-8A96-4462-9124-30966FF59585}" type="slidenum">
              <a:rPr lang="pt-BR" altLang="pt-BR"/>
              <a:pPr>
                <a:defRPr/>
              </a:pPr>
              <a:t>‹nº›</a:t>
            </a:fld>
            <a:endParaRPr lang="pt-BR" altLang="pt-BR"/>
          </a:p>
        </p:txBody>
      </p:sp>
    </p:spTree>
    <p:extLst>
      <p:ext uri="{BB962C8B-B14F-4D97-AF65-F5344CB8AC3E}">
        <p14:creationId xmlns:p14="http://schemas.microsoft.com/office/powerpoint/2010/main" val="1310847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8CE963D-2F41-440F-9D1C-F0C9FEEF989C}"/>
              </a:ext>
            </a:extLst>
          </p:cNvPr>
          <p:cNvSpPr>
            <a:spLocks noGrp="1"/>
          </p:cNvSpPr>
          <p:nvPr>
            <p:ph type="dt" sz="half" idx="10"/>
          </p:nvPr>
        </p:nvSpPr>
        <p:spPr/>
        <p:txBody>
          <a:bodyPr/>
          <a:lstStyle>
            <a:lvl1pPr>
              <a:defRPr/>
            </a:lvl1pPr>
          </a:lstStyle>
          <a:p>
            <a:pPr>
              <a:defRPr/>
            </a:pPr>
            <a:fld id="{16D7C2D8-A3D9-43EF-B10C-8BB9E5673D77}" type="datetimeFigureOut">
              <a:rPr lang="pt-BR"/>
              <a:pPr>
                <a:defRPr/>
              </a:pPr>
              <a:t>02/10/2020</a:t>
            </a:fld>
            <a:endParaRPr lang="pt-BR"/>
          </a:p>
        </p:txBody>
      </p:sp>
      <p:sp>
        <p:nvSpPr>
          <p:cNvPr id="5" name="Espaço Reservado para Rodapé 4">
            <a:extLst>
              <a:ext uri="{FF2B5EF4-FFF2-40B4-BE49-F238E27FC236}">
                <a16:creationId xmlns:a16="http://schemas.microsoft.com/office/drawing/2014/main" id="{846DFD7B-4A03-439D-9B96-3F7E37FB5F8C}"/>
              </a:ext>
            </a:extLst>
          </p:cNvPr>
          <p:cNvSpPr>
            <a:spLocks noGrp="1"/>
          </p:cNvSpPr>
          <p:nvPr>
            <p:ph type="ftr" sz="quarter" idx="11"/>
          </p:nvPr>
        </p:nvSpPr>
        <p:spPr/>
        <p:txBody>
          <a:bodyPr/>
          <a:lstStyle>
            <a:lvl1pPr>
              <a:defRPr/>
            </a:lvl1pPr>
          </a:lstStyle>
          <a:p>
            <a:pPr>
              <a:defRPr/>
            </a:pPr>
            <a:endParaRPr lang="pt-BR"/>
          </a:p>
        </p:txBody>
      </p:sp>
      <p:sp>
        <p:nvSpPr>
          <p:cNvPr id="6" name="Espaço Reservado para Número de Slide 5">
            <a:extLst>
              <a:ext uri="{FF2B5EF4-FFF2-40B4-BE49-F238E27FC236}">
                <a16:creationId xmlns:a16="http://schemas.microsoft.com/office/drawing/2014/main" id="{2DF13EB1-8838-4ACE-B006-4584262CE710}"/>
              </a:ext>
            </a:extLst>
          </p:cNvPr>
          <p:cNvSpPr>
            <a:spLocks noGrp="1"/>
          </p:cNvSpPr>
          <p:nvPr>
            <p:ph type="sldNum" sz="quarter" idx="12"/>
          </p:nvPr>
        </p:nvSpPr>
        <p:spPr/>
        <p:txBody>
          <a:bodyPr/>
          <a:lstStyle>
            <a:lvl1pPr>
              <a:defRPr/>
            </a:lvl1pPr>
          </a:lstStyle>
          <a:p>
            <a:pPr>
              <a:defRPr/>
            </a:pPr>
            <a:fld id="{493DAD6D-0550-4054-833C-9BD8C4796267}" type="slidenum">
              <a:rPr lang="pt-BR" altLang="pt-BR"/>
              <a:pPr>
                <a:defRPr/>
              </a:pPr>
              <a:t>‹nº›</a:t>
            </a:fld>
            <a:endParaRPr lang="pt-BR" altLang="pt-BR"/>
          </a:p>
        </p:txBody>
      </p:sp>
    </p:spTree>
    <p:extLst>
      <p:ext uri="{BB962C8B-B14F-4D97-AF65-F5344CB8AC3E}">
        <p14:creationId xmlns:p14="http://schemas.microsoft.com/office/powerpoint/2010/main" val="4066068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7308453" y="302738"/>
            <a:ext cx="2268141" cy="6450223"/>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504031" y="302738"/>
            <a:ext cx="6636411" cy="6450223"/>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18AA1ABD-168E-42AE-A9CA-5E3124E9FA0C}"/>
              </a:ext>
            </a:extLst>
          </p:cNvPr>
          <p:cNvSpPr>
            <a:spLocks noGrp="1"/>
          </p:cNvSpPr>
          <p:nvPr>
            <p:ph type="dt" sz="half" idx="10"/>
          </p:nvPr>
        </p:nvSpPr>
        <p:spPr/>
        <p:txBody>
          <a:bodyPr/>
          <a:lstStyle>
            <a:lvl1pPr>
              <a:defRPr/>
            </a:lvl1pPr>
          </a:lstStyle>
          <a:p>
            <a:pPr>
              <a:defRPr/>
            </a:pPr>
            <a:fld id="{D802B731-7912-4C5C-8AEB-47DBF9F3BD3A}" type="datetimeFigureOut">
              <a:rPr lang="pt-BR"/>
              <a:pPr>
                <a:defRPr/>
              </a:pPr>
              <a:t>02/10/2020</a:t>
            </a:fld>
            <a:endParaRPr lang="pt-BR"/>
          </a:p>
        </p:txBody>
      </p:sp>
      <p:sp>
        <p:nvSpPr>
          <p:cNvPr id="5" name="Espaço Reservado para Rodapé 4">
            <a:extLst>
              <a:ext uri="{FF2B5EF4-FFF2-40B4-BE49-F238E27FC236}">
                <a16:creationId xmlns:a16="http://schemas.microsoft.com/office/drawing/2014/main" id="{09CE3908-7BA6-41E2-91BE-EF6B2B283572}"/>
              </a:ext>
            </a:extLst>
          </p:cNvPr>
          <p:cNvSpPr>
            <a:spLocks noGrp="1"/>
          </p:cNvSpPr>
          <p:nvPr>
            <p:ph type="ftr" sz="quarter" idx="11"/>
          </p:nvPr>
        </p:nvSpPr>
        <p:spPr/>
        <p:txBody>
          <a:bodyPr/>
          <a:lstStyle>
            <a:lvl1pPr>
              <a:defRPr/>
            </a:lvl1pPr>
          </a:lstStyle>
          <a:p>
            <a:pPr>
              <a:defRPr/>
            </a:pPr>
            <a:endParaRPr lang="pt-BR"/>
          </a:p>
        </p:txBody>
      </p:sp>
      <p:sp>
        <p:nvSpPr>
          <p:cNvPr id="6" name="Espaço Reservado para Número de Slide 5">
            <a:extLst>
              <a:ext uri="{FF2B5EF4-FFF2-40B4-BE49-F238E27FC236}">
                <a16:creationId xmlns:a16="http://schemas.microsoft.com/office/drawing/2014/main" id="{77429D58-AC01-4732-B6C0-D45958EADA97}"/>
              </a:ext>
            </a:extLst>
          </p:cNvPr>
          <p:cNvSpPr>
            <a:spLocks noGrp="1"/>
          </p:cNvSpPr>
          <p:nvPr>
            <p:ph type="sldNum" sz="quarter" idx="12"/>
          </p:nvPr>
        </p:nvSpPr>
        <p:spPr/>
        <p:txBody>
          <a:bodyPr/>
          <a:lstStyle>
            <a:lvl1pPr>
              <a:defRPr/>
            </a:lvl1pPr>
          </a:lstStyle>
          <a:p>
            <a:pPr>
              <a:defRPr/>
            </a:pPr>
            <a:fld id="{7FD3C61C-0438-45A3-A847-9EA253C9CFE9}" type="slidenum">
              <a:rPr lang="pt-BR" altLang="pt-BR"/>
              <a:pPr>
                <a:defRPr/>
              </a:pPr>
              <a:t>‹nº›</a:t>
            </a:fld>
            <a:endParaRPr lang="pt-BR" altLang="pt-BR"/>
          </a:p>
        </p:txBody>
      </p:sp>
    </p:spTree>
    <p:extLst>
      <p:ext uri="{BB962C8B-B14F-4D97-AF65-F5344CB8AC3E}">
        <p14:creationId xmlns:p14="http://schemas.microsoft.com/office/powerpoint/2010/main" val="4810221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03238" y="301625"/>
            <a:ext cx="9070975" cy="1260475"/>
          </a:xfrm>
        </p:spPr>
        <p:txBody>
          <a:bodyPr/>
          <a:lstStyle/>
          <a:p>
            <a:r>
              <a:rPr lang="en-US"/>
              <a:t>Click to edit Master title style</a:t>
            </a:r>
          </a:p>
        </p:txBody>
      </p:sp>
    </p:spTree>
    <p:extLst>
      <p:ext uri="{BB962C8B-B14F-4D97-AF65-F5344CB8AC3E}">
        <p14:creationId xmlns:p14="http://schemas.microsoft.com/office/powerpoint/2010/main" val="1076838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5153B698-7018-47A4-8BB7-8F6570E76ADB}"/>
              </a:ext>
            </a:extLst>
          </p:cNvPr>
          <p:cNvSpPr>
            <a:spLocks noGrp="1"/>
          </p:cNvSpPr>
          <p:nvPr>
            <p:ph type="dt" sz="half" idx="10"/>
          </p:nvPr>
        </p:nvSpPr>
        <p:spPr/>
        <p:txBody>
          <a:bodyPr/>
          <a:lstStyle>
            <a:lvl1pPr>
              <a:defRPr/>
            </a:lvl1pPr>
          </a:lstStyle>
          <a:p>
            <a:pPr>
              <a:defRPr/>
            </a:pPr>
            <a:fld id="{04556BF4-7B10-4FEE-93BA-2D3609792176}" type="datetimeFigureOut">
              <a:rPr lang="pt-BR"/>
              <a:pPr>
                <a:defRPr/>
              </a:pPr>
              <a:t>02/10/2020</a:t>
            </a:fld>
            <a:endParaRPr lang="pt-BR"/>
          </a:p>
        </p:txBody>
      </p:sp>
      <p:sp>
        <p:nvSpPr>
          <p:cNvPr id="5" name="Espaço Reservado para Rodapé 4">
            <a:extLst>
              <a:ext uri="{FF2B5EF4-FFF2-40B4-BE49-F238E27FC236}">
                <a16:creationId xmlns:a16="http://schemas.microsoft.com/office/drawing/2014/main" id="{7B63C567-7B1B-4EDA-9364-6FD24F7AA0B6}"/>
              </a:ext>
            </a:extLst>
          </p:cNvPr>
          <p:cNvSpPr>
            <a:spLocks noGrp="1"/>
          </p:cNvSpPr>
          <p:nvPr>
            <p:ph type="ftr" sz="quarter" idx="11"/>
          </p:nvPr>
        </p:nvSpPr>
        <p:spPr/>
        <p:txBody>
          <a:bodyPr/>
          <a:lstStyle>
            <a:lvl1pPr>
              <a:defRPr/>
            </a:lvl1pPr>
          </a:lstStyle>
          <a:p>
            <a:pPr>
              <a:defRPr/>
            </a:pPr>
            <a:endParaRPr lang="pt-BR"/>
          </a:p>
        </p:txBody>
      </p:sp>
      <p:sp>
        <p:nvSpPr>
          <p:cNvPr id="6" name="Espaço Reservado para Número de Slide 5">
            <a:extLst>
              <a:ext uri="{FF2B5EF4-FFF2-40B4-BE49-F238E27FC236}">
                <a16:creationId xmlns:a16="http://schemas.microsoft.com/office/drawing/2014/main" id="{2BA74766-DF74-4781-BB28-BD3F1578A93B}"/>
              </a:ext>
            </a:extLst>
          </p:cNvPr>
          <p:cNvSpPr>
            <a:spLocks noGrp="1"/>
          </p:cNvSpPr>
          <p:nvPr>
            <p:ph type="sldNum" sz="quarter" idx="12"/>
          </p:nvPr>
        </p:nvSpPr>
        <p:spPr/>
        <p:txBody>
          <a:bodyPr/>
          <a:lstStyle>
            <a:lvl1pPr>
              <a:defRPr/>
            </a:lvl1pPr>
          </a:lstStyle>
          <a:p>
            <a:pPr>
              <a:defRPr/>
            </a:pPr>
            <a:fld id="{2F7D4F97-EF56-4FD8-B40D-51E1AAEEEBAA}" type="slidenum">
              <a:rPr lang="pt-BR" altLang="pt-BR"/>
              <a:pPr>
                <a:defRPr/>
              </a:pPr>
              <a:t>‹nº›</a:t>
            </a:fld>
            <a:endParaRPr lang="pt-BR" altLang="pt-BR"/>
          </a:p>
        </p:txBody>
      </p:sp>
    </p:spTree>
    <p:extLst>
      <p:ext uri="{BB962C8B-B14F-4D97-AF65-F5344CB8AC3E}">
        <p14:creationId xmlns:p14="http://schemas.microsoft.com/office/powerpoint/2010/main" val="374246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96300" y="4857792"/>
            <a:ext cx="8568531" cy="1501435"/>
          </a:xfrm>
        </p:spPr>
        <p:txBody>
          <a:bodyPr anchor="t"/>
          <a:lstStyle>
            <a:lvl1pPr algn="l">
              <a:defRPr sz="4400" b="1" cap="all"/>
            </a:lvl1pPr>
          </a:lstStyle>
          <a:p>
            <a:r>
              <a:rPr lang="pt-BR"/>
              <a:t>Clique para editar o título mestre</a:t>
            </a:r>
          </a:p>
        </p:txBody>
      </p:sp>
      <p:sp>
        <p:nvSpPr>
          <p:cNvPr id="3" name="Espaço Reservado para Texto 2"/>
          <p:cNvSpPr>
            <a:spLocks noGrp="1"/>
          </p:cNvSpPr>
          <p:nvPr>
            <p:ph type="body" idx="1"/>
          </p:nvPr>
        </p:nvSpPr>
        <p:spPr>
          <a:xfrm>
            <a:off x="796300" y="3204114"/>
            <a:ext cx="8568531" cy="1653678"/>
          </a:xfrm>
        </p:spPr>
        <p:txBody>
          <a:bodyPr anchor="b"/>
          <a:lstStyle>
            <a:lvl1pPr marL="0" indent="0">
              <a:buNone/>
              <a:defRPr sz="2200">
                <a:solidFill>
                  <a:schemeClr val="tx1">
                    <a:tint val="75000"/>
                  </a:schemeClr>
                </a:solidFill>
              </a:defRPr>
            </a:lvl1pPr>
            <a:lvl2pPr marL="503972" indent="0">
              <a:buNone/>
              <a:defRPr sz="2000">
                <a:solidFill>
                  <a:schemeClr val="tx1">
                    <a:tint val="75000"/>
                  </a:schemeClr>
                </a:solidFill>
              </a:defRPr>
            </a:lvl2pPr>
            <a:lvl3pPr marL="1007943" indent="0">
              <a:buNone/>
              <a:defRPr sz="1800">
                <a:solidFill>
                  <a:schemeClr val="tx1">
                    <a:tint val="75000"/>
                  </a:schemeClr>
                </a:solidFill>
              </a:defRPr>
            </a:lvl3pPr>
            <a:lvl4pPr marL="1511915" indent="0">
              <a:buNone/>
              <a:defRPr sz="1500">
                <a:solidFill>
                  <a:schemeClr val="tx1">
                    <a:tint val="75000"/>
                  </a:schemeClr>
                </a:solidFill>
              </a:defRPr>
            </a:lvl4pPr>
            <a:lvl5pPr marL="2015886" indent="0">
              <a:buNone/>
              <a:defRPr sz="1500">
                <a:solidFill>
                  <a:schemeClr val="tx1">
                    <a:tint val="75000"/>
                  </a:schemeClr>
                </a:solidFill>
              </a:defRPr>
            </a:lvl5pPr>
            <a:lvl6pPr marL="2519858" indent="0">
              <a:buNone/>
              <a:defRPr sz="1500">
                <a:solidFill>
                  <a:schemeClr val="tx1">
                    <a:tint val="75000"/>
                  </a:schemeClr>
                </a:solidFill>
              </a:defRPr>
            </a:lvl6pPr>
            <a:lvl7pPr marL="3023829" indent="0">
              <a:buNone/>
              <a:defRPr sz="1500">
                <a:solidFill>
                  <a:schemeClr val="tx1">
                    <a:tint val="75000"/>
                  </a:schemeClr>
                </a:solidFill>
              </a:defRPr>
            </a:lvl7pPr>
            <a:lvl8pPr marL="3527801" indent="0">
              <a:buNone/>
              <a:defRPr sz="1500">
                <a:solidFill>
                  <a:schemeClr val="tx1">
                    <a:tint val="75000"/>
                  </a:schemeClr>
                </a:solidFill>
              </a:defRPr>
            </a:lvl8pPr>
            <a:lvl9pPr marL="4031772" indent="0">
              <a:buNone/>
              <a:defRPr sz="1500">
                <a:solidFill>
                  <a:schemeClr val="tx1">
                    <a:tint val="75000"/>
                  </a:schemeClr>
                </a:solidFill>
              </a:defRPr>
            </a:lvl9pPr>
          </a:lstStyle>
          <a:p>
            <a:pPr lvl="0"/>
            <a:r>
              <a:rPr lang="pt-BR"/>
              <a:t>Clique para editar o texto mestre</a:t>
            </a:r>
          </a:p>
        </p:txBody>
      </p:sp>
      <p:sp>
        <p:nvSpPr>
          <p:cNvPr id="4" name="Espaço Reservado para Data 3">
            <a:extLst>
              <a:ext uri="{FF2B5EF4-FFF2-40B4-BE49-F238E27FC236}">
                <a16:creationId xmlns:a16="http://schemas.microsoft.com/office/drawing/2014/main" id="{3CD206D2-C44A-4984-B8EF-F5FC8ACF4E4B}"/>
              </a:ext>
            </a:extLst>
          </p:cNvPr>
          <p:cNvSpPr>
            <a:spLocks noGrp="1"/>
          </p:cNvSpPr>
          <p:nvPr>
            <p:ph type="dt" sz="half" idx="10"/>
          </p:nvPr>
        </p:nvSpPr>
        <p:spPr/>
        <p:txBody>
          <a:bodyPr/>
          <a:lstStyle>
            <a:lvl1pPr>
              <a:defRPr/>
            </a:lvl1pPr>
          </a:lstStyle>
          <a:p>
            <a:pPr>
              <a:defRPr/>
            </a:pPr>
            <a:fld id="{C0FB5994-6FE6-458F-B486-AF4A7BC8C3B5}" type="datetimeFigureOut">
              <a:rPr lang="pt-BR"/>
              <a:pPr>
                <a:defRPr/>
              </a:pPr>
              <a:t>02/10/2020</a:t>
            </a:fld>
            <a:endParaRPr lang="pt-BR"/>
          </a:p>
        </p:txBody>
      </p:sp>
      <p:sp>
        <p:nvSpPr>
          <p:cNvPr id="5" name="Espaço Reservado para Rodapé 4">
            <a:extLst>
              <a:ext uri="{FF2B5EF4-FFF2-40B4-BE49-F238E27FC236}">
                <a16:creationId xmlns:a16="http://schemas.microsoft.com/office/drawing/2014/main" id="{F9FBF0E9-2F5C-4529-AB4E-53463E38BF64}"/>
              </a:ext>
            </a:extLst>
          </p:cNvPr>
          <p:cNvSpPr>
            <a:spLocks noGrp="1"/>
          </p:cNvSpPr>
          <p:nvPr>
            <p:ph type="ftr" sz="quarter" idx="11"/>
          </p:nvPr>
        </p:nvSpPr>
        <p:spPr/>
        <p:txBody>
          <a:bodyPr/>
          <a:lstStyle>
            <a:lvl1pPr>
              <a:defRPr/>
            </a:lvl1pPr>
          </a:lstStyle>
          <a:p>
            <a:pPr>
              <a:defRPr/>
            </a:pPr>
            <a:endParaRPr lang="pt-BR"/>
          </a:p>
        </p:txBody>
      </p:sp>
      <p:sp>
        <p:nvSpPr>
          <p:cNvPr id="6" name="Espaço Reservado para Número de Slide 5">
            <a:extLst>
              <a:ext uri="{FF2B5EF4-FFF2-40B4-BE49-F238E27FC236}">
                <a16:creationId xmlns:a16="http://schemas.microsoft.com/office/drawing/2014/main" id="{25C0ADC9-E4F8-404B-AD14-E92850A4A793}"/>
              </a:ext>
            </a:extLst>
          </p:cNvPr>
          <p:cNvSpPr>
            <a:spLocks noGrp="1"/>
          </p:cNvSpPr>
          <p:nvPr>
            <p:ph type="sldNum" sz="quarter" idx="12"/>
          </p:nvPr>
        </p:nvSpPr>
        <p:spPr/>
        <p:txBody>
          <a:bodyPr/>
          <a:lstStyle>
            <a:lvl1pPr>
              <a:defRPr/>
            </a:lvl1pPr>
          </a:lstStyle>
          <a:p>
            <a:pPr>
              <a:defRPr/>
            </a:pPr>
            <a:fld id="{F80EF0E1-815B-4F8E-9B2C-07B125980E4F}" type="slidenum">
              <a:rPr lang="pt-BR" altLang="pt-BR"/>
              <a:pPr>
                <a:defRPr/>
              </a:pPr>
              <a:t>‹nº›</a:t>
            </a:fld>
            <a:endParaRPr lang="pt-BR" altLang="pt-BR"/>
          </a:p>
        </p:txBody>
      </p:sp>
    </p:spTree>
    <p:extLst>
      <p:ext uri="{BB962C8B-B14F-4D97-AF65-F5344CB8AC3E}">
        <p14:creationId xmlns:p14="http://schemas.microsoft.com/office/powerpoint/2010/main" val="1344396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504031" y="1763925"/>
            <a:ext cx="4452276" cy="4989036"/>
          </a:xfrm>
        </p:spPr>
        <p:txBody>
          <a:bodyPr/>
          <a:lstStyle>
            <a:lvl1pPr>
              <a:defRPr sz="31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5124318" y="1763925"/>
            <a:ext cx="4452276" cy="4989036"/>
          </a:xfrm>
        </p:spPr>
        <p:txBody>
          <a:bodyPr/>
          <a:lstStyle>
            <a:lvl1pPr>
              <a:defRPr sz="31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3">
            <a:extLst>
              <a:ext uri="{FF2B5EF4-FFF2-40B4-BE49-F238E27FC236}">
                <a16:creationId xmlns:a16="http://schemas.microsoft.com/office/drawing/2014/main" id="{3B5195F9-2649-4877-B3F2-2B290E48C875}"/>
              </a:ext>
            </a:extLst>
          </p:cNvPr>
          <p:cNvSpPr>
            <a:spLocks noGrp="1"/>
          </p:cNvSpPr>
          <p:nvPr>
            <p:ph type="dt" sz="half" idx="10"/>
          </p:nvPr>
        </p:nvSpPr>
        <p:spPr/>
        <p:txBody>
          <a:bodyPr/>
          <a:lstStyle>
            <a:lvl1pPr>
              <a:defRPr/>
            </a:lvl1pPr>
          </a:lstStyle>
          <a:p>
            <a:pPr>
              <a:defRPr/>
            </a:pPr>
            <a:fld id="{69EEAB5A-7C90-4FB3-B4B6-1D2EE9F8A7F3}" type="datetimeFigureOut">
              <a:rPr lang="pt-BR"/>
              <a:pPr>
                <a:defRPr/>
              </a:pPr>
              <a:t>02/10/2020</a:t>
            </a:fld>
            <a:endParaRPr lang="pt-BR"/>
          </a:p>
        </p:txBody>
      </p:sp>
      <p:sp>
        <p:nvSpPr>
          <p:cNvPr id="6" name="Espaço Reservado para Rodapé 4">
            <a:extLst>
              <a:ext uri="{FF2B5EF4-FFF2-40B4-BE49-F238E27FC236}">
                <a16:creationId xmlns:a16="http://schemas.microsoft.com/office/drawing/2014/main" id="{9E6F25F3-0E40-4504-B7EF-838DE21B40F4}"/>
              </a:ext>
            </a:extLst>
          </p:cNvPr>
          <p:cNvSpPr>
            <a:spLocks noGrp="1"/>
          </p:cNvSpPr>
          <p:nvPr>
            <p:ph type="ftr" sz="quarter" idx="11"/>
          </p:nvPr>
        </p:nvSpPr>
        <p:spPr/>
        <p:txBody>
          <a:bodyPr/>
          <a:lstStyle>
            <a:lvl1pPr>
              <a:defRPr/>
            </a:lvl1pPr>
          </a:lstStyle>
          <a:p>
            <a:pPr>
              <a:defRPr/>
            </a:pPr>
            <a:endParaRPr lang="pt-BR"/>
          </a:p>
        </p:txBody>
      </p:sp>
      <p:sp>
        <p:nvSpPr>
          <p:cNvPr id="7" name="Espaço Reservado para Número de Slide 5">
            <a:extLst>
              <a:ext uri="{FF2B5EF4-FFF2-40B4-BE49-F238E27FC236}">
                <a16:creationId xmlns:a16="http://schemas.microsoft.com/office/drawing/2014/main" id="{512A7489-B5BB-4657-BD1F-C2171DB8C1F4}"/>
              </a:ext>
            </a:extLst>
          </p:cNvPr>
          <p:cNvSpPr>
            <a:spLocks noGrp="1"/>
          </p:cNvSpPr>
          <p:nvPr>
            <p:ph type="sldNum" sz="quarter" idx="12"/>
          </p:nvPr>
        </p:nvSpPr>
        <p:spPr/>
        <p:txBody>
          <a:bodyPr/>
          <a:lstStyle>
            <a:lvl1pPr>
              <a:defRPr/>
            </a:lvl1pPr>
          </a:lstStyle>
          <a:p>
            <a:pPr>
              <a:defRPr/>
            </a:pPr>
            <a:fld id="{22F1AEE1-4E15-4E10-B3F7-DAFC6FAFB8AC}" type="slidenum">
              <a:rPr lang="pt-BR" altLang="pt-BR"/>
              <a:pPr>
                <a:defRPr/>
              </a:pPr>
              <a:t>‹nº›</a:t>
            </a:fld>
            <a:endParaRPr lang="pt-BR" altLang="pt-BR"/>
          </a:p>
        </p:txBody>
      </p:sp>
    </p:spTree>
    <p:extLst>
      <p:ext uri="{BB962C8B-B14F-4D97-AF65-F5344CB8AC3E}">
        <p14:creationId xmlns:p14="http://schemas.microsoft.com/office/powerpoint/2010/main" val="2446919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a:t>Clique para editar o título mestre</a:t>
            </a:r>
          </a:p>
        </p:txBody>
      </p:sp>
      <p:sp>
        <p:nvSpPr>
          <p:cNvPr id="3" name="Espaço Reservado para Texto 2"/>
          <p:cNvSpPr>
            <a:spLocks noGrp="1"/>
          </p:cNvSpPr>
          <p:nvPr>
            <p:ph type="body" idx="1"/>
          </p:nvPr>
        </p:nvSpPr>
        <p:spPr>
          <a:xfrm>
            <a:off x="504031" y="1692178"/>
            <a:ext cx="4454027" cy="705219"/>
          </a:xfrm>
        </p:spPr>
        <p:txBody>
          <a:bodyPr anchor="b"/>
          <a:lstStyle>
            <a:lvl1pPr marL="0" indent="0">
              <a:buNone/>
              <a:defRPr sz="2600" b="1"/>
            </a:lvl1pPr>
            <a:lvl2pPr marL="503972" indent="0">
              <a:buNone/>
              <a:defRPr sz="2200" b="1"/>
            </a:lvl2pPr>
            <a:lvl3pPr marL="1007943" indent="0">
              <a:buNone/>
              <a:defRPr sz="2000" b="1"/>
            </a:lvl3pPr>
            <a:lvl4pPr marL="1511915" indent="0">
              <a:buNone/>
              <a:defRPr sz="1800" b="1"/>
            </a:lvl4pPr>
            <a:lvl5pPr marL="2015886" indent="0">
              <a:buNone/>
              <a:defRPr sz="1800" b="1"/>
            </a:lvl5pPr>
            <a:lvl6pPr marL="2519858" indent="0">
              <a:buNone/>
              <a:defRPr sz="1800" b="1"/>
            </a:lvl6pPr>
            <a:lvl7pPr marL="3023829" indent="0">
              <a:buNone/>
              <a:defRPr sz="1800" b="1"/>
            </a:lvl7pPr>
            <a:lvl8pPr marL="3527801" indent="0">
              <a:buNone/>
              <a:defRPr sz="1800" b="1"/>
            </a:lvl8pPr>
            <a:lvl9pPr marL="4031772" indent="0">
              <a:buNone/>
              <a:defRPr sz="1800" b="1"/>
            </a:lvl9pPr>
          </a:lstStyle>
          <a:p>
            <a:pPr lvl="0"/>
            <a:r>
              <a:rPr lang="pt-BR"/>
              <a:t>Clique para editar o texto mestre</a:t>
            </a:r>
          </a:p>
        </p:txBody>
      </p:sp>
      <p:sp>
        <p:nvSpPr>
          <p:cNvPr id="4" name="Espaço Reservado para Conteúdo 3"/>
          <p:cNvSpPr>
            <a:spLocks noGrp="1"/>
          </p:cNvSpPr>
          <p:nvPr>
            <p:ph sz="half" idx="2"/>
          </p:nvPr>
        </p:nvSpPr>
        <p:spPr>
          <a:xfrm>
            <a:off x="504031" y="2397397"/>
            <a:ext cx="4454027" cy="4355563"/>
          </a:xfrm>
        </p:spPr>
        <p:txBody>
          <a:bodyPr/>
          <a:lstStyle>
            <a:lvl1pPr>
              <a:defRPr sz="26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5120818" y="1692178"/>
            <a:ext cx="4455776" cy="705219"/>
          </a:xfrm>
        </p:spPr>
        <p:txBody>
          <a:bodyPr anchor="b"/>
          <a:lstStyle>
            <a:lvl1pPr marL="0" indent="0">
              <a:buNone/>
              <a:defRPr sz="2600" b="1"/>
            </a:lvl1pPr>
            <a:lvl2pPr marL="503972" indent="0">
              <a:buNone/>
              <a:defRPr sz="2200" b="1"/>
            </a:lvl2pPr>
            <a:lvl3pPr marL="1007943" indent="0">
              <a:buNone/>
              <a:defRPr sz="2000" b="1"/>
            </a:lvl3pPr>
            <a:lvl4pPr marL="1511915" indent="0">
              <a:buNone/>
              <a:defRPr sz="1800" b="1"/>
            </a:lvl4pPr>
            <a:lvl5pPr marL="2015886" indent="0">
              <a:buNone/>
              <a:defRPr sz="1800" b="1"/>
            </a:lvl5pPr>
            <a:lvl6pPr marL="2519858" indent="0">
              <a:buNone/>
              <a:defRPr sz="1800" b="1"/>
            </a:lvl6pPr>
            <a:lvl7pPr marL="3023829" indent="0">
              <a:buNone/>
              <a:defRPr sz="1800" b="1"/>
            </a:lvl7pPr>
            <a:lvl8pPr marL="3527801" indent="0">
              <a:buNone/>
              <a:defRPr sz="1800" b="1"/>
            </a:lvl8pPr>
            <a:lvl9pPr marL="4031772" indent="0">
              <a:buNone/>
              <a:defRPr sz="1800" b="1"/>
            </a:lvl9pPr>
          </a:lstStyle>
          <a:p>
            <a:pPr lvl="0"/>
            <a:r>
              <a:rPr lang="pt-BR"/>
              <a:t>Clique para editar o texto mestre</a:t>
            </a:r>
          </a:p>
        </p:txBody>
      </p:sp>
      <p:sp>
        <p:nvSpPr>
          <p:cNvPr id="6" name="Espaço Reservado para Conteúdo 5"/>
          <p:cNvSpPr>
            <a:spLocks noGrp="1"/>
          </p:cNvSpPr>
          <p:nvPr>
            <p:ph sz="quarter" idx="4"/>
          </p:nvPr>
        </p:nvSpPr>
        <p:spPr>
          <a:xfrm>
            <a:off x="5120818" y="2397397"/>
            <a:ext cx="4455776" cy="4355563"/>
          </a:xfrm>
        </p:spPr>
        <p:txBody>
          <a:bodyPr/>
          <a:lstStyle>
            <a:lvl1pPr>
              <a:defRPr sz="26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3">
            <a:extLst>
              <a:ext uri="{FF2B5EF4-FFF2-40B4-BE49-F238E27FC236}">
                <a16:creationId xmlns:a16="http://schemas.microsoft.com/office/drawing/2014/main" id="{970ABAE0-C7A6-4CA4-9F4E-E0A56A0563FE}"/>
              </a:ext>
            </a:extLst>
          </p:cNvPr>
          <p:cNvSpPr>
            <a:spLocks noGrp="1"/>
          </p:cNvSpPr>
          <p:nvPr>
            <p:ph type="dt" sz="half" idx="10"/>
          </p:nvPr>
        </p:nvSpPr>
        <p:spPr/>
        <p:txBody>
          <a:bodyPr/>
          <a:lstStyle>
            <a:lvl1pPr>
              <a:defRPr/>
            </a:lvl1pPr>
          </a:lstStyle>
          <a:p>
            <a:pPr>
              <a:defRPr/>
            </a:pPr>
            <a:fld id="{6ABECD95-FB5A-4746-B0CB-18CB100695BF}" type="datetimeFigureOut">
              <a:rPr lang="pt-BR"/>
              <a:pPr>
                <a:defRPr/>
              </a:pPr>
              <a:t>02/10/2020</a:t>
            </a:fld>
            <a:endParaRPr lang="pt-BR"/>
          </a:p>
        </p:txBody>
      </p:sp>
      <p:sp>
        <p:nvSpPr>
          <p:cNvPr id="8" name="Espaço Reservado para Rodapé 4">
            <a:extLst>
              <a:ext uri="{FF2B5EF4-FFF2-40B4-BE49-F238E27FC236}">
                <a16:creationId xmlns:a16="http://schemas.microsoft.com/office/drawing/2014/main" id="{9AD2D67E-72F2-4BB5-92EB-C1999A6901D6}"/>
              </a:ext>
            </a:extLst>
          </p:cNvPr>
          <p:cNvSpPr>
            <a:spLocks noGrp="1"/>
          </p:cNvSpPr>
          <p:nvPr>
            <p:ph type="ftr" sz="quarter" idx="11"/>
          </p:nvPr>
        </p:nvSpPr>
        <p:spPr/>
        <p:txBody>
          <a:bodyPr/>
          <a:lstStyle>
            <a:lvl1pPr>
              <a:defRPr/>
            </a:lvl1pPr>
          </a:lstStyle>
          <a:p>
            <a:pPr>
              <a:defRPr/>
            </a:pPr>
            <a:endParaRPr lang="pt-BR"/>
          </a:p>
        </p:txBody>
      </p:sp>
      <p:sp>
        <p:nvSpPr>
          <p:cNvPr id="9" name="Espaço Reservado para Número de Slide 5">
            <a:extLst>
              <a:ext uri="{FF2B5EF4-FFF2-40B4-BE49-F238E27FC236}">
                <a16:creationId xmlns:a16="http://schemas.microsoft.com/office/drawing/2014/main" id="{57924D71-4E2D-446B-8172-109968A68BDE}"/>
              </a:ext>
            </a:extLst>
          </p:cNvPr>
          <p:cNvSpPr>
            <a:spLocks noGrp="1"/>
          </p:cNvSpPr>
          <p:nvPr>
            <p:ph type="sldNum" sz="quarter" idx="12"/>
          </p:nvPr>
        </p:nvSpPr>
        <p:spPr/>
        <p:txBody>
          <a:bodyPr/>
          <a:lstStyle>
            <a:lvl1pPr>
              <a:defRPr/>
            </a:lvl1pPr>
          </a:lstStyle>
          <a:p>
            <a:pPr>
              <a:defRPr/>
            </a:pPr>
            <a:fld id="{8C391969-339E-48AB-8731-FAA303EFCC73}" type="slidenum">
              <a:rPr lang="pt-BR" altLang="pt-BR"/>
              <a:pPr>
                <a:defRPr/>
              </a:pPr>
              <a:t>‹nº›</a:t>
            </a:fld>
            <a:endParaRPr lang="pt-BR" altLang="pt-BR"/>
          </a:p>
        </p:txBody>
      </p:sp>
    </p:spTree>
    <p:extLst>
      <p:ext uri="{BB962C8B-B14F-4D97-AF65-F5344CB8AC3E}">
        <p14:creationId xmlns:p14="http://schemas.microsoft.com/office/powerpoint/2010/main" val="1835181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3">
            <a:extLst>
              <a:ext uri="{FF2B5EF4-FFF2-40B4-BE49-F238E27FC236}">
                <a16:creationId xmlns:a16="http://schemas.microsoft.com/office/drawing/2014/main" id="{4E0DB538-B0BE-4BB0-9245-CD473F0FC947}"/>
              </a:ext>
            </a:extLst>
          </p:cNvPr>
          <p:cNvSpPr>
            <a:spLocks noGrp="1"/>
          </p:cNvSpPr>
          <p:nvPr>
            <p:ph type="dt" sz="half" idx="10"/>
          </p:nvPr>
        </p:nvSpPr>
        <p:spPr/>
        <p:txBody>
          <a:bodyPr/>
          <a:lstStyle>
            <a:lvl1pPr>
              <a:defRPr/>
            </a:lvl1pPr>
          </a:lstStyle>
          <a:p>
            <a:pPr>
              <a:defRPr/>
            </a:pPr>
            <a:fld id="{9242FE7C-ECB0-42AF-9F0C-18ADD35DB4CC}" type="datetimeFigureOut">
              <a:rPr lang="pt-BR"/>
              <a:pPr>
                <a:defRPr/>
              </a:pPr>
              <a:t>02/10/2020</a:t>
            </a:fld>
            <a:endParaRPr lang="pt-BR"/>
          </a:p>
        </p:txBody>
      </p:sp>
      <p:sp>
        <p:nvSpPr>
          <p:cNvPr id="4" name="Espaço Reservado para Rodapé 4">
            <a:extLst>
              <a:ext uri="{FF2B5EF4-FFF2-40B4-BE49-F238E27FC236}">
                <a16:creationId xmlns:a16="http://schemas.microsoft.com/office/drawing/2014/main" id="{5FF35246-80E4-42DD-89D9-9B3161ADD870}"/>
              </a:ext>
            </a:extLst>
          </p:cNvPr>
          <p:cNvSpPr>
            <a:spLocks noGrp="1"/>
          </p:cNvSpPr>
          <p:nvPr>
            <p:ph type="ftr" sz="quarter" idx="11"/>
          </p:nvPr>
        </p:nvSpPr>
        <p:spPr/>
        <p:txBody>
          <a:bodyPr/>
          <a:lstStyle>
            <a:lvl1pPr>
              <a:defRPr/>
            </a:lvl1pPr>
          </a:lstStyle>
          <a:p>
            <a:pPr>
              <a:defRPr/>
            </a:pPr>
            <a:endParaRPr lang="pt-BR"/>
          </a:p>
        </p:txBody>
      </p:sp>
      <p:sp>
        <p:nvSpPr>
          <p:cNvPr id="5" name="Espaço Reservado para Número de Slide 5">
            <a:extLst>
              <a:ext uri="{FF2B5EF4-FFF2-40B4-BE49-F238E27FC236}">
                <a16:creationId xmlns:a16="http://schemas.microsoft.com/office/drawing/2014/main" id="{5444FCB0-7B42-4D50-8B20-C2E6EB5EEB1C}"/>
              </a:ext>
            </a:extLst>
          </p:cNvPr>
          <p:cNvSpPr>
            <a:spLocks noGrp="1"/>
          </p:cNvSpPr>
          <p:nvPr>
            <p:ph type="sldNum" sz="quarter" idx="12"/>
          </p:nvPr>
        </p:nvSpPr>
        <p:spPr/>
        <p:txBody>
          <a:bodyPr/>
          <a:lstStyle>
            <a:lvl1pPr>
              <a:defRPr/>
            </a:lvl1pPr>
          </a:lstStyle>
          <a:p>
            <a:pPr>
              <a:defRPr/>
            </a:pPr>
            <a:fld id="{8179C8FD-49B4-4507-97DC-13A4631E5C3C}" type="slidenum">
              <a:rPr lang="pt-BR" altLang="pt-BR"/>
              <a:pPr>
                <a:defRPr/>
              </a:pPr>
              <a:t>‹nº›</a:t>
            </a:fld>
            <a:endParaRPr lang="pt-BR" altLang="pt-BR"/>
          </a:p>
        </p:txBody>
      </p:sp>
    </p:spTree>
    <p:extLst>
      <p:ext uri="{BB962C8B-B14F-4D97-AF65-F5344CB8AC3E}">
        <p14:creationId xmlns:p14="http://schemas.microsoft.com/office/powerpoint/2010/main" val="3392399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3">
            <a:extLst>
              <a:ext uri="{FF2B5EF4-FFF2-40B4-BE49-F238E27FC236}">
                <a16:creationId xmlns:a16="http://schemas.microsoft.com/office/drawing/2014/main" id="{06675012-D799-4F76-BE98-8D5596CBC857}"/>
              </a:ext>
            </a:extLst>
          </p:cNvPr>
          <p:cNvSpPr>
            <a:spLocks noGrp="1"/>
          </p:cNvSpPr>
          <p:nvPr>
            <p:ph type="dt" sz="half" idx="10"/>
          </p:nvPr>
        </p:nvSpPr>
        <p:spPr/>
        <p:txBody>
          <a:bodyPr/>
          <a:lstStyle>
            <a:lvl1pPr>
              <a:defRPr/>
            </a:lvl1pPr>
          </a:lstStyle>
          <a:p>
            <a:pPr>
              <a:defRPr/>
            </a:pPr>
            <a:fld id="{15C6BF64-27DC-473A-9E2D-AF3C2187AF95}" type="datetimeFigureOut">
              <a:rPr lang="pt-BR"/>
              <a:pPr>
                <a:defRPr/>
              </a:pPr>
              <a:t>02/10/2020</a:t>
            </a:fld>
            <a:endParaRPr lang="pt-BR"/>
          </a:p>
        </p:txBody>
      </p:sp>
      <p:sp>
        <p:nvSpPr>
          <p:cNvPr id="3" name="Espaço Reservado para Rodapé 4">
            <a:extLst>
              <a:ext uri="{FF2B5EF4-FFF2-40B4-BE49-F238E27FC236}">
                <a16:creationId xmlns:a16="http://schemas.microsoft.com/office/drawing/2014/main" id="{C0E7A912-4C7E-4634-8752-552AF53DFD4D}"/>
              </a:ext>
            </a:extLst>
          </p:cNvPr>
          <p:cNvSpPr>
            <a:spLocks noGrp="1"/>
          </p:cNvSpPr>
          <p:nvPr>
            <p:ph type="ftr" sz="quarter" idx="11"/>
          </p:nvPr>
        </p:nvSpPr>
        <p:spPr/>
        <p:txBody>
          <a:bodyPr/>
          <a:lstStyle>
            <a:lvl1pPr>
              <a:defRPr/>
            </a:lvl1pPr>
          </a:lstStyle>
          <a:p>
            <a:pPr>
              <a:defRPr/>
            </a:pPr>
            <a:endParaRPr lang="pt-BR"/>
          </a:p>
        </p:txBody>
      </p:sp>
      <p:sp>
        <p:nvSpPr>
          <p:cNvPr id="4" name="Espaço Reservado para Número de Slide 5">
            <a:extLst>
              <a:ext uri="{FF2B5EF4-FFF2-40B4-BE49-F238E27FC236}">
                <a16:creationId xmlns:a16="http://schemas.microsoft.com/office/drawing/2014/main" id="{100F2283-0A6C-4FA6-A94F-E5196780DD59}"/>
              </a:ext>
            </a:extLst>
          </p:cNvPr>
          <p:cNvSpPr>
            <a:spLocks noGrp="1"/>
          </p:cNvSpPr>
          <p:nvPr>
            <p:ph type="sldNum" sz="quarter" idx="12"/>
          </p:nvPr>
        </p:nvSpPr>
        <p:spPr/>
        <p:txBody>
          <a:bodyPr/>
          <a:lstStyle>
            <a:lvl1pPr>
              <a:defRPr/>
            </a:lvl1pPr>
          </a:lstStyle>
          <a:p>
            <a:pPr>
              <a:defRPr/>
            </a:pPr>
            <a:fld id="{9F6019C5-D342-41F6-9447-D104861EFF5E}" type="slidenum">
              <a:rPr lang="pt-BR" altLang="pt-BR"/>
              <a:pPr>
                <a:defRPr/>
              </a:pPr>
              <a:t>‹nº›</a:t>
            </a:fld>
            <a:endParaRPr lang="pt-BR" altLang="pt-BR"/>
          </a:p>
        </p:txBody>
      </p:sp>
    </p:spTree>
    <p:extLst>
      <p:ext uri="{BB962C8B-B14F-4D97-AF65-F5344CB8AC3E}">
        <p14:creationId xmlns:p14="http://schemas.microsoft.com/office/powerpoint/2010/main" val="2943654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504032" y="300987"/>
            <a:ext cx="3316456" cy="1280945"/>
          </a:xfrm>
        </p:spPr>
        <p:txBody>
          <a:bodyPr anchor="b"/>
          <a:lstStyle>
            <a:lvl1pPr algn="l">
              <a:defRPr sz="2200" b="1"/>
            </a:lvl1pPr>
          </a:lstStyle>
          <a:p>
            <a:r>
              <a:rPr lang="pt-BR"/>
              <a:t>Clique para editar o título mestre</a:t>
            </a:r>
          </a:p>
        </p:txBody>
      </p:sp>
      <p:sp>
        <p:nvSpPr>
          <p:cNvPr id="3" name="Espaço Reservado para Conteúdo 2"/>
          <p:cNvSpPr>
            <a:spLocks noGrp="1"/>
          </p:cNvSpPr>
          <p:nvPr>
            <p:ph idx="1"/>
          </p:nvPr>
        </p:nvSpPr>
        <p:spPr>
          <a:xfrm>
            <a:off x="3941245" y="300988"/>
            <a:ext cx="5635349" cy="6451973"/>
          </a:xfrm>
        </p:spPr>
        <p:txBody>
          <a:bodyPr/>
          <a:lstStyle>
            <a:lvl1pPr>
              <a:defRPr sz="3500"/>
            </a:lvl1pPr>
            <a:lvl2pPr>
              <a:defRPr sz="3100"/>
            </a:lvl2pPr>
            <a:lvl3pPr>
              <a:defRPr sz="2600"/>
            </a:lvl3pPr>
            <a:lvl4pPr>
              <a:defRPr sz="2200"/>
            </a:lvl4pPr>
            <a:lvl5pPr>
              <a:defRPr sz="2200"/>
            </a:lvl5pPr>
            <a:lvl6pPr>
              <a:defRPr sz="2200"/>
            </a:lvl6pPr>
            <a:lvl7pPr>
              <a:defRPr sz="2200"/>
            </a:lvl7pPr>
            <a:lvl8pPr>
              <a:defRPr sz="2200"/>
            </a:lvl8pPr>
            <a:lvl9pPr>
              <a:defRPr sz="22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504032" y="1581933"/>
            <a:ext cx="3316456" cy="5171028"/>
          </a:xfrm>
        </p:spPr>
        <p:txBody>
          <a:bodyPr/>
          <a:lstStyle>
            <a:lvl1pPr marL="0" indent="0">
              <a:buNone/>
              <a:defRPr sz="1500"/>
            </a:lvl1pPr>
            <a:lvl2pPr marL="503972" indent="0">
              <a:buNone/>
              <a:defRPr sz="1300"/>
            </a:lvl2pPr>
            <a:lvl3pPr marL="1007943" indent="0">
              <a:buNone/>
              <a:defRPr sz="1100"/>
            </a:lvl3pPr>
            <a:lvl4pPr marL="1511915" indent="0">
              <a:buNone/>
              <a:defRPr sz="1000"/>
            </a:lvl4pPr>
            <a:lvl5pPr marL="2015886" indent="0">
              <a:buNone/>
              <a:defRPr sz="1000"/>
            </a:lvl5pPr>
            <a:lvl6pPr marL="2519858" indent="0">
              <a:buNone/>
              <a:defRPr sz="1000"/>
            </a:lvl6pPr>
            <a:lvl7pPr marL="3023829" indent="0">
              <a:buNone/>
              <a:defRPr sz="1000"/>
            </a:lvl7pPr>
            <a:lvl8pPr marL="3527801" indent="0">
              <a:buNone/>
              <a:defRPr sz="1000"/>
            </a:lvl8pPr>
            <a:lvl9pPr marL="4031772" indent="0">
              <a:buNone/>
              <a:defRPr sz="1000"/>
            </a:lvl9pPr>
          </a:lstStyle>
          <a:p>
            <a:pPr lvl="0"/>
            <a:r>
              <a:rPr lang="pt-BR"/>
              <a:t>Clique para editar o texto mestre</a:t>
            </a:r>
          </a:p>
        </p:txBody>
      </p:sp>
      <p:sp>
        <p:nvSpPr>
          <p:cNvPr id="5" name="Espaço Reservado para Data 3">
            <a:extLst>
              <a:ext uri="{FF2B5EF4-FFF2-40B4-BE49-F238E27FC236}">
                <a16:creationId xmlns:a16="http://schemas.microsoft.com/office/drawing/2014/main" id="{94320AC7-2084-450B-89BA-4C5A588AA1E7}"/>
              </a:ext>
            </a:extLst>
          </p:cNvPr>
          <p:cNvSpPr>
            <a:spLocks noGrp="1"/>
          </p:cNvSpPr>
          <p:nvPr>
            <p:ph type="dt" sz="half" idx="10"/>
          </p:nvPr>
        </p:nvSpPr>
        <p:spPr/>
        <p:txBody>
          <a:bodyPr/>
          <a:lstStyle>
            <a:lvl1pPr>
              <a:defRPr/>
            </a:lvl1pPr>
          </a:lstStyle>
          <a:p>
            <a:pPr>
              <a:defRPr/>
            </a:pPr>
            <a:fld id="{F12D7B5A-2BB2-4A84-B5CB-71FFB08B547A}" type="datetimeFigureOut">
              <a:rPr lang="pt-BR"/>
              <a:pPr>
                <a:defRPr/>
              </a:pPr>
              <a:t>02/10/2020</a:t>
            </a:fld>
            <a:endParaRPr lang="pt-BR"/>
          </a:p>
        </p:txBody>
      </p:sp>
      <p:sp>
        <p:nvSpPr>
          <p:cNvPr id="6" name="Espaço Reservado para Rodapé 4">
            <a:extLst>
              <a:ext uri="{FF2B5EF4-FFF2-40B4-BE49-F238E27FC236}">
                <a16:creationId xmlns:a16="http://schemas.microsoft.com/office/drawing/2014/main" id="{B0A96FD6-39A4-403E-835F-CA9B5517BFE7}"/>
              </a:ext>
            </a:extLst>
          </p:cNvPr>
          <p:cNvSpPr>
            <a:spLocks noGrp="1"/>
          </p:cNvSpPr>
          <p:nvPr>
            <p:ph type="ftr" sz="quarter" idx="11"/>
          </p:nvPr>
        </p:nvSpPr>
        <p:spPr/>
        <p:txBody>
          <a:bodyPr/>
          <a:lstStyle>
            <a:lvl1pPr>
              <a:defRPr/>
            </a:lvl1pPr>
          </a:lstStyle>
          <a:p>
            <a:pPr>
              <a:defRPr/>
            </a:pPr>
            <a:endParaRPr lang="pt-BR"/>
          </a:p>
        </p:txBody>
      </p:sp>
      <p:sp>
        <p:nvSpPr>
          <p:cNvPr id="7" name="Espaço Reservado para Número de Slide 5">
            <a:extLst>
              <a:ext uri="{FF2B5EF4-FFF2-40B4-BE49-F238E27FC236}">
                <a16:creationId xmlns:a16="http://schemas.microsoft.com/office/drawing/2014/main" id="{707D3A9B-6375-4F72-A872-FFF0D131C0F5}"/>
              </a:ext>
            </a:extLst>
          </p:cNvPr>
          <p:cNvSpPr>
            <a:spLocks noGrp="1"/>
          </p:cNvSpPr>
          <p:nvPr>
            <p:ph type="sldNum" sz="quarter" idx="12"/>
          </p:nvPr>
        </p:nvSpPr>
        <p:spPr/>
        <p:txBody>
          <a:bodyPr/>
          <a:lstStyle>
            <a:lvl1pPr>
              <a:defRPr/>
            </a:lvl1pPr>
          </a:lstStyle>
          <a:p>
            <a:pPr>
              <a:defRPr/>
            </a:pPr>
            <a:fld id="{42046BED-5EB5-481E-A097-B30A3ABF085F}" type="slidenum">
              <a:rPr lang="pt-BR" altLang="pt-BR"/>
              <a:pPr>
                <a:defRPr/>
              </a:pPr>
              <a:t>‹nº›</a:t>
            </a:fld>
            <a:endParaRPr lang="pt-BR" altLang="pt-BR"/>
          </a:p>
        </p:txBody>
      </p:sp>
    </p:spTree>
    <p:extLst>
      <p:ext uri="{BB962C8B-B14F-4D97-AF65-F5344CB8AC3E}">
        <p14:creationId xmlns:p14="http://schemas.microsoft.com/office/powerpoint/2010/main" val="1661739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975873" y="5291772"/>
            <a:ext cx="6048375" cy="624724"/>
          </a:xfrm>
        </p:spPr>
        <p:txBody>
          <a:bodyPr anchor="b"/>
          <a:lstStyle>
            <a:lvl1pPr algn="l">
              <a:defRPr sz="2200" b="1"/>
            </a:lvl1pPr>
          </a:lstStyle>
          <a:p>
            <a:r>
              <a:rPr lang="pt-BR"/>
              <a:t>Clique para editar o título mestre</a:t>
            </a:r>
          </a:p>
        </p:txBody>
      </p:sp>
      <p:sp>
        <p:nvSpPr>
          <p:cNvPr id="3" name="Espaço Reservado para Imagem 2"/>
          <p:cNvSpPr>
            <a:spLocks noGrp="1"/>
          </p:cNvSpPr>
          <p:nvPr>
            <p:ph type="pic" idx="1"/>
          </p:nvPr>
        </p:nvSpPr>
        <p:spPr>
          <a:xfrm>
            <a:off x="1975873" y="675471"/>
            <a:ext cx="6048375" cy="4535805"/>
          </a:xfrm>
        </p:spPr>
        <p:txBody>
          <a:bodyPr rtlCol="0">
            <a:normAutofit/>
          </a:bodyPr>
          <a:lstStyle>
            <a:lvl1pPr marL="0" indent="0">
              <a:buNone/>
              <a:defRPr sz="3500"/>
            </a:lvl1pPr>
            <a:lvl2pPr marL="503972" indent="0">
              <a:buNone/>
              <a:defRPr sz="3100"/>
            </a:lvl2pPr>
            <a:lvl3pPr marL="1007943" indent="0">
              <a:buNone/>
              <a:defRPr sz="2600"/>
            </a:lvl3pPr>
            <a:lvl4pPr marL="1511915" indent="0">
              <a:buNone/>
              <a:defRPr sz="2200"/>
            </a:lvl4pPr>
            <a:lvl5pPr marL="2015886" indent="0">
              <a:buNone/>
              <a:defRPr sz="2200"/>
            </a:lvl5pPr>
            <a:lvl6pPr marL="2519858" indent="0">
              <a:buNone/>
              <a:defRPr sz="2200"/>
            </a:lvl6pPr>
            <a:lvl7pPr marL="3023829" indent="0">
              <a:buNone/>
              <a:defRPr sz="2200"/>
            </a:lvl7pPr>
            <a:lvl8pPr marL="3527801" indent="0">
              <a:buNone/>
              <a:defRPr sz="2200"/>
            </a:lvl8pPr>
            <a:lvl9pPr marL="4031772" indent="0">
              <a:buNone/>
              <a:defRPr sz="2200"/>
            </a:lvl9pPr>
          </a:lstStyle>
          <a:p>
            <a:pPr lvl="0"/>
            <a:endParaRPr lang="pt-BR" noProof="0"/>
          </a:p>
        </p:txBody>
      </p:sp>
      <p:sp>
        <p:nvSpPr>
          <p:cNvPr id="4" name="Espaço Reservado para Texto 3"/>
          <p:cNvSpPr>
            <a:spLocks noGrp="1"/>
          </p:cNvSpPr>
          <p:nvPr>
            <p:ph type="body" sz="half" idx="2"/>
          </p:nvPr>
        </p:nvSpPr>
        <p:spPr>
          <a:xfrm>
            <a:off x="1975873" y="5916496"/>
            <a:ext cx="6048375" cy="887211"/>
          </a:xfrm>
        </p:spPr>
        <p:txBody>
          <a:bodyPr/>
          <a:lstStyle>
            <a:lvl1pPr marL="0" indent="0">
              <a:buNone/>
              <a:defRPr sz="1500"/>
            </a:lvl1pPr>
            <a:lvl2pPr marL="503972" indent="0">
              <a:buNone/>
              <a:defRPr sz="1300"/>
            </a:lvl2pPr>
            <a:lvl3pPr marL="1007943" indent="0">
              <a:buNone/>
              <a:defRPr sz="1100"/>
            </a:lvl3pPr>
            <a:lvl4pPr marL="1511915" indent="0">
              <a:buNone/>
              <a:defRPr sz="1000"/>
            </a:lvl4pPr>
            <a:lvl5pPr marL="2015886" indent="0">
              <a:buNone/>
              <a:defRPr sz="1000"/>
            </a:lvl5pPr>
            <a:lvl6pPr marL="2519858" indent="0">
              <a:buNone/>
              <a:defRPr sz="1000"/>
            </a:lvl6pPr>
            <a:lvl7pPr marL="3023829" indent="0">
              <a:buNone/>
              <a:defRPr sz="1000"/>
            </a:lvl7pPr>
            <a:lvl8pPr marL="3527801" indent="0">
              <a:buNone/>
              <a:defRPr sz="1000"/>
            </a:lvl8pPr>
            <a:lvl9pPr marL="4031772" indent="0">
              <a:buNone/>
              <a:defRPr sz="1000"/>
            </a:lvl9pPr>
          </a:lstStyle>
          <a:p>
            <a:pPr lvl="0"/>
            <a:r>
              <a:rPr lang="pt-BR"/>
              <a:t>Clique para editar o texto mestre</a:t>
            </a:r>
          </a:p>
        </p:txBody>
      </p:sp>
      <p:sp>
        <p:nvSpPr>
          <p:cNvPr id="5" name="Espaço Reservado para Data 3">
            <a:extLst>
              <a:ext uri="{FF2B5EF4-FFF2-40B4-BE49-F238E27FC236}">
                <a16:creationId xmlns:a16="http://schemas.microsoft.com/office/drawing/2014/main" id="{0D755F77-81D0-4F57-ACB3-F462FE956CC8}"/>
              </a:ext>
            </a:extLst>
          </p:cNvPr>
          <p:cNvSpPr>
            <a:spLocks noGrp="1"/>
          </p:cNvSpPr>
          <p:nvPr>
            <p:ph type="dt" sz="half" idx="10"/>
          </p:nvPr>
        </p:nvSpPr>
        <p:spPr/>
        <p:txBody>
          <a:bodyPr/>
          <a:lstStyle>
            <a:lvl1pPr>
              <a:defRPr/>
            </a:lvl1pPr>
          </a:lstStyle>
          <a:p>
            <a:pPr>
              <a:defRPr/>
            </a:pPr>
            <a:fld id="{9BDA0C53-580E-4343-AB7C-94509AAE7A7F}" type="datetimeFigureOut">
              <a:rPr lang="pt-BR"/>
              <a:pPr>
                <a:defRPr/>
              </a:pPr>
              <a:t>02/10/2020</a:t>
            </a:fld>
            <a:endParaRPr lang="pt-BR"/>
          </a:p>
        </p:txBody>
      </p:sp>
      <p:sp>
        <p:nvSpPr>
          <p:cNvPr id="6" name="Espaço Reservado para Rodapé 4">
            <a:extLst>
              <a:ext uri="{FF2B5EF4-FFF2-40B4-BE49-F238E27FC236}">
                <a16:creationId xmlns:a16="http://schemas.microsoft.com/office/drawing/2014/main" id="{5CB61DDF-396B-4616-BFA7-96354BF811C1}"/>
              </a:ext>
            </a:extLst>
          </p:cNvPr>
          <p:cNvSpPr>
            <a:spLocks noGrp="1"/>
          </p:cNvSpPr>
          <p:nvPr>
            <p:ph type="ftr" sz="quarter" idx="11"/>
          </p:nvPr>
        </p:nvSpPr>
        <p:spPr/>
        <p:txBody>
          <a:bodyPr/>
          <a:lstStyle>
            <a:lvl1pPr>
              <a:defRPr/>
            </a:lvl1pPr>
          </a:lstStyle>
          <a:p>
            <a:pPr>
              <a:defRPr/>
            </a:pPr>
            <a:endParaRPr lang="pt-BR"/>
          </a:p>
        </p:txBody>
      </p:sp>
      <p:sp>
        <p:nvSpPr>
          <p:cNvPr id="7" name="Espaço Reservado para Número de Slide 5">
            <a:extLst>
              <a:ext uri="{FF2B5EF4-FFF2-40B4-BE49-F238E27FC236}">
                <a16:creationId xmlns:a16="http://schemas.microsoft.com/office/drawing/2014/main" id="{93606992-AE5C-4B74-B09E-4D8A58BF6C1C}"/>
              </a:ext>
            </a:extLst>
          </p:cNvPr>
          <p:cNvSpPr>
            <a:spLocks noGrp="1"/>
          </p:cNvSpPr>
          <p:nvPr>
            <p:ph type="sldNum" sz="quarter" idx="12"/>
          </p:nvPr>
        </p:nvSpPr>
        <p:spPr/>
        <p:txBody>
          <a:bodyPr/>
          <a:lstStyle>
            <a:lvl1pPr>
              <a:defRPr/>
            </a:lvl1pPr>
          </a:lstStyle>
          <a:p>
            <a:pPr>
              <a:defRPr/>
            </a:pPr>
            <a:fld id="{4B45999E-965A-43E2-B6A8-5A3ACC5FE2C6}" type="slidenum">
              <a:rPr lang="pt-BR" altLang="pt-BR"/>
              <a:pPr>
                <a:defRPr/>
              </a:pPr>
              <a:t>‹nº›</a:t>
            </a:fld>
            <a:endParaRPr lang="pt-BR" altLang="pt-BR"/>
          </a:p>
        </p:txBody>
      </p:sp>
    </p:spTree>
    <p:extLst>
      <p:ext uri="{BB962C8B-B14F-4D97-AF65-F5344CB8AC3E}">
        <p14:creationId xmlns:p14="http://schemas.microsoft.com/office/powerpoint/2010/main" val="1654586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Espaço Reservado para Título 1">
            <a:extLst>
              <a:ext uri="{FF2B5EF4-FFF2-40B4-BE49-F238E27FC236}">
                <a16:creationId xmlns:a16="http://schemas.microsoft.com/office/drawing/2014/main" id="{5BC23E82-48BA-474D-B1A2-45AAAF33A99A}"/>
              </a:ext>
            </a:extLst>
          </p:cNvPr>
          <p:cNvSpPr>
            <a:spLocks noGrp="1"/>
          </p:cNvSpPr>
          <p:nvPr>
            <p:ph type="title"/>
          </p:nvPr>
        </p:nvSpPr>
        <p:spPr bwMode="auto">
          <a:xfrm>
            <a:off x="503238" y="303213"/>
            <a:ext cx="9074150" cy="125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0794" tIns="50397" rIns="100794" bIns="50397" numCol="1" anchor="ctr" anchorCtr="0" compatLnSpc="1">
            <a:prstTxWarp prst="textNoShape">
              <a:avLst/>
            </a:prstTxWarp>
          </a:bodyPr>
          <a:lstStyle/>
          <a:p>
            <a:pPr lvl="0"/>
            <a:r>
              <a:rPr lang="pt-BR" altLang="pt-BR"/>
              <a:t>Clique para editar o título mestre</a:t>
            </a:r>
          </a:p>
        </p:txBody>
      </p:sp>
      <p:sp>
        <p:nvSpPr>
          <p:cNvPr id="1027" name="Espaço Reservado para Texto 2">
            <a:extLst>
              <a:ext uri="{FF2B5EF4-FFF2-40B4-BE49-F238E27FC236}">
                <a16:creationId xmlns:a16="http://schemas.microsoft.com/office/drawing/2014/main" id="{F5E0F757-98D4-4E7F-A82F-BE5C82B0141E}"/>
              </a:ext>
            </a:extLst>
          </p:cNvPr>
          <p:cNvSpPr>
            <a:spLocks noGrp="1"/>
          </p:cNvSpPr>
          <p:nvPr>
            <p:ph type="body" idx="1"/>
          </p:nvPr>
        </p:nvSpPr>
        <p:spPr bwMode="auto">
          <a:xfrm>
            <a:off x="503238" y="1763713"/>
            <a:ext cx="9074150" cy="498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0794" tIns="50397" rIns="100794" bIns="50397" numCol="1" anchor="t" anchorCtr="0" compatLnSpc="1">
            <a:prstTxWarp prst="textNoShape">
              <a:avLst/>
            </a:prstTxWarp>
          </a:bodyPr>
          <a:lstStyle/>
          <a:p>
            <a:pPr lvl="0"/>
            <a:r>
              <a:rPr lang="pt-BR" altLang="pt-BR"/>
              <a:t>Clique para editar o texto mestre</a:t>
            </a:r>
          </a:p>
          <a:p>
            <a:pPr lvl="1"/>
            <a:r>
              <a:rPr lang="pt-BR" altLang="pt-BR"/>
              <a:t>Segundo nível</a:t>
            </a:r>
          </a:p>
          <a:p>
            <a:pPr lvl="2"/>
            <a:r>
              <a:rPr lang="pt-BR" altLang="pt-BR"/>
              <a:t>Terceiro nível</a:t>
            </a:r>
          </a:p>
          <a:p>
            <a:pPr lvl="3"/>
            <a:r>
              <a:rPr lang="pt-BR" altLang="pt-BR"/>
              <a:t>Quarto nível</a:t>
            </a:r>
          </a:p>
          <a:p>
            <a:pPr lvl="4"/>
            <a:r>
              <a:rPr lang="pt-BR" altLang="pt-BR"/>
              <a:t>Quinto nível</a:t>
            </a:r>
          </a:p>
        </p:txBody>
      </p:sp>
      <p:sp>
        <p:nvSpPr>
          <p:cNvPr id="4" name="Espaço Reservado para Data 3">
            <a:extLst>
              <a:ext uri="{FF2B5EF4-FFF2-40B4-BE49-F238E27FC236}">
                <a16:creationId xmlns:a16="http://schemas.microsoft.com/office/drawing/2014/main" id="{BEC03E69-D2A9-4303-BB7C-82BABF35C3F6}"/>
              </a:ext>
            </a:extLst>
          </p:cNvPr>
          <p:cNvSpPr>
            <a:spLocks noGrp="1"/>
          </p:cNvSpPr>
          <p:nvPr>
            <p:ph type="dt" sz="half" idx="2"/>
          </p:nvPr>
        </p:nvSpPr>
        <p:spPr>
          <a:xfrm>
            <a:off x="503238" y="7007225"/>
            <a:ext cx="2352675" cy="401638"/>
          </a:xfrm>
          <a:prstGeom prst="rect">
            <a:avLst/>
          </a:prstGeom>
        </p:spPr>
        <p:txBody>
          <a:bodyPr vert="horz" lIns="100794" tIns="50397" rIns="100794" bIns="50397" rtlCol="0" anchor="ctr"/>
          <a:lstStyle>
            <a:lvl1pPr algn="l" eaLnBrk="1" hangingPunct="1">
              <a:defRPr sz="1300">
                <a:solidFill>
                  <a:schemeClr val="tx1">
                    <a:tint val="75000"/>
                  </a:schemeClr>
                </a:solidFill>
              </a:defRPr>
            </a:lvl1pPr>
          </a:lstStyle>
          <a:p>
            <a:pPr>
              <a:defRPr/>
            </a:pPr>
            <a:fld id="{C81023FD-39E7-41BF-A0CB-F24751186C90}" type="datetimeFigureOut">
              <a:rPr lang="pt-BR"/>
              <a:pPr>
                <a:defRPr/>
              </a:pPr>
              <a:t>02/10/2020</a:t>
            </a:fld>
            <a:endParaRPr lang="pt-BR"/>
          </a:p>
        </p:txBody>
      </p:sp>
      <p:sp>
        <p:nvSpPr>
          <p:cNvPr id="5" name="Espaço Reservado para Rodapé 4">
            <a:extLst>
              <a:ext uri="{FF2B5EF4-FFF2-40B4-BE49-F238E27FC236}">
                <a16:creationId xmlns:a16="http://schemas.microsoft.com/office/drawing/2014/main" id="{E2B8AF23-E5A4-497D-B0AF-C13E7D06609C}"/>
              </a:ext>
            </a:extLst>
          </p:cNvPr>
          <p:cNvSpPr>
            <a:spLocks noGrp="1"/>
          </p:cNvSpPr>
          <p:nvPr>
            <p:ph type="ftr" sz="quarter" idx="3"/>
          </p:nvPr>
        </p:nvSpPr>
        <p:spPr>
          <a:xfrm>
            <a:off x="3444875" y="7007225"/>
            <a:ext cx="3190875" cy="401638"/>
          </a:xfrm>
          <a:prstGeom prst="rect">
            <a:avLst/>
          </a:prstGeom>
        </p:spPr>
        <p:txBody>
          <a:bodyPr vert="horz" lIns="100794" tIns="50397" rIns="100794" bIns="50397" rtlCol="0" anchor="ctr"/>
          <a:lstStyle>
            <a:lvl1pPr algn="ctr" eaLnBrk="1" hangingPunct="1">
              <a:defRPr sz="1300">
                <a:solidFill>
                  <a:schemeClr val="tx1">
                    <a:tint val="75000"/>
                  </a:schemeClr>
                </a:solidFill>
              </a:defRPr>
            </a:lvl1pPr>
          </a:lstStyle>
          <a:p>
            <a:pPr>
              <a:defRPr/>
            </a:pPr>
            <a:endParaRPr lang="pt-BR"/>
          </a:p>
        </p:txBody>
      </p:sp>
      <p:sp>
        <p:nvSpPr>
          <p:cNvPr id="6" name="Espaço Reservado para Número de Slide 5">
            <a:extLst>
              <a:ext uri="{FF2B5EF4-FFF2-40B4-BE49-F238E27FC236}">
                <a16:creationId xmlns:a16="http://schemas.microsoft.com/office/drawing/2014/main" id="{E0BB0402-3E1C-4B45-8F37-165246A8BAA0}"/>
              </a:ext>
            </a:extLst>
          </p:cNvPr>
          <p:cNvSpPr>
            <a:spLocks noGrp="1"/>
          </p:cNvSpPr>
          <p:nvPr>
            <p:ph type="sldNum" sz="quarter" idx="4"/>
          </p:nvPr>
        </p:nvSpPr>
        <p:spPr>
          <a:xfrm>
            <a:off x="7224713" y="7007225"/>
            <a:ext cx="2352675" cy="401638"/>
          </a:xfrm>
          <a:prstGeom prst="rect">
            <a:avLst/>
          </a:prstGeom>
        </p:spPr>
        <p:txBody>
          <a:bodyPr vert="horz" wrap="square" lIns="100794" tIns="50397" rIns="100794" bIns="50397" numCol="1" anchor="ctr" anchorCtr="0" compatLnSpc="1">
            <a:prstTxWarp prst="textNoShape">
              <a:avLst/>
            </a:prstTxWarp>
          </a:bodyPr>
          <a:lstStyle>
            <a:lvl1pPr algn="r" eaLnBrk="1" hangingPunct="1">
              <a:defRPr sz="1300" smtClean="0">
                <a:solidFill>
                  <a:srgbClr val="898989"/>
                </a:solidFill>
              </a:defRPr>
            </a:lvl1pPr>
          </a:lstStyle>
          <a:p>
            <a:pPr>
              <a:defRPr/>
            </a:pPr>
            <a:fld id="{4B411E27-1724-41E0-B2A2-37EF01F0AB31}" type="slidenum">
              <a:rPr lang="pt-BR" altLang="pt-BR"/>
              <a:pPr>
                <a:defRPr/>
              </a:pPr>
              <a:t>‹nº›</a:t>
            </a:fld>
            <a:endParaRPr lang="pt-BR" altLang="pt-B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ctr" defTabSz="1006475" rtl="0" eaLnBrk="0" fontAlgn="base" hangingPunct="0">
        <a:spcBef>
          <a:spcPct val="0"/>
        </a:spcBef>
        <a:spcAft>
          <a:spcPct val="0"/>
        </a:spcAft>
        <a:defRPr sz="4900" kern="1200">
          <a:solidFill>
            <a:schemeClr val="tx1"/>
          </a:solidFill>
          <a:latin typeface="+mj-lt"/>
          <a:ea typeface="+mj-ea"/>
          <a:cs typeface="+mj-cs"/>
        </a:defRPr>
      </a:lvl1pPr>
      <a:lvl2pPr algn="ctr" defTabSz="1006475" rtl="0" eaLnBrk="0" fontAlgn="base" hangingPunct="0">
        <a:spcBef>
          <a:spcPct val="0"/>
        </a:spcBef>
        <a:spcAft>
          <a:spcPct val="0"/>
        </a:spcAft>
        <a:defRPr sz="4900">
          <a:solidFill>
            <a:schemeClr val="tx1"/>
          </a:solidFill>
          <a:latin typeface="Calibri" pitchFamily="34" charset="0"/>
        </a:defRPr>
      </a:lvl2pPr>
      <a:lvl3pPr algn="ctr" defTabSz="1006475" rtl="0" eaLnBrk="0" fontAlgn="base" hangingPunct="0">
        <a:spcBef>
          <a:spcPct val="0"/>
        </a:spcBef>
        <a:spcAft>
          <a:spcPct val="0"/>
        </a:spcAft>
        <a:defRPr sz="4900">
          <a:solidFill>
            <a:schemeClr val="tx1"/>
          </a:solidFill>
          <a:latin typeface="Calibri" pitchFamily="34" charset="0"/>
        </a:defRPr>
      </a:lvl3pPr>
      <a:lvl4pPr algn="ctr" defTabSz="1006475" rtl="0" eaLnBrk="0" fontAlgn="base" hangingPunct="0">
        <a:spcBef>
          <a:spcPct val="0"/>
        </a:spcBef>
        <a:spcAft>
          <a:spcPct val="0"/>
        </a:spcAft>
        <a:defRPr sz="4900">
          <a:solidFill>
            <a:schemeClr val="tx1"/>
          </a:solidFill>
          <a:latin typeface="Calibri" pitchFamily="34" charset="0"/>
        </a:defRPr>
      </a:lvl4pPr>
      <a:lvl5pPr algn="ctr" defTabSz="1006475" rtl="0" eaLnBrk="0" fontAlgn="base" hangingPunct="0">
        <a:spcBef>
          <a:spcPct val="0"/>
        </a:spcBef>
        <a:spcAft>
          <a:spcPct val="0"/>
        </a:spcAft>
        <a:defRPr sz="4900">
          <a:solidFill>
            <a:schemeClr val="tx1"/>
          </a:solidFill>
          <a:latin typeface="Calibri" pitchFamily="34" charset="0"/>
        </a:defRPr>
      </a:lvl5pPr>
      <a:lvl6pPr marL="457200" algn="ctr" defTabSz="1006475" rtl="0" fontAlgn="base">
        <a:spcBef>
          <a:spcPct val="0"/>
        </a:spcBef>
        <a:spcAft>
          <a:spcPct val="0"/>
        </a:spcAft>
        <a:defRPr sz="4900">
          <a:solidFill>
            <a:schemeClr val="tx1"/>
          </a:solidFill>
          <a:latin typeface="Calibri" pitchFamily="34" charset="0"/>
        </a:defRPr>
      </a:lvl6pPr>
      <a:lvl7pPr marL="914400" algn="ctr" defTabSz="1006475" rtl="0" fontAlgn="base">
        <a:spcBef>
          <a:spcPct val="0"/>
        </a:spcBef>
        <a:spcAft>
          <a:spcPct val="0"/>
        </a:spcAft>
        <a:defRPr sz="4900">
          <a:solidFill>
            <a:schemeClr val="tx1"/>
          </a:solidFill>
          <a:latin typeface="Calibri" pitchFamily="34" charset="0"/>
        </a:defRPr>
      </a:lvl7pPr>
      <a:lvl8pPr marL="1371600" algn="ctr" defTabSz="1006475" rtl="0" fontAlgn="base">
        <a:spcBef>
          <a:spcPct val="0"/>
        </a:spcBef>
        <a:spcAft>
          <a:spcPct val="0"/>
        </a:spcAft>
        <a:defRPr sz="4900">
          <a:solidFill>
            <a:schemeClr val="tx1"/>
          </a:solidFill>
          <a:latin typeface="Calibri" pitchFamily="34" charset="0"/>
        </a:defRPr>
      </a:lvl8pPr>
      <a:lvl9pPr marL="1828800" algn="ctr" defTabSz="1006475" rtl="0" fontAlgn="base">
        <a:spcBef>
          <a:spcPct val="0"/>
        </a:spcBef>
        <a:spcAft>
          <a:spcPct val="0"/>
        </a:spcAft>
        <a:defRPr sz="4900">
          <a:solidFill>
            <a:schemeClr val="tx1"/>
          </a:solidFill>
          <a:latin typeface="Calibri" pitchFamily="34" charset="0"/>
        </a:defRPr>
      </a:lvl9pPr>
    </p:titleStyle>
    <p:bodyStyle>
      <a:lvl1pPr marL="377825" indent="-377825" algn="l" defTabSz="1006475" rtl="0" eaLnBrk="0" fontAlgn="base" hangingPunct="0">
        <a:spcBef>
          <a:spcPct val="20000"/>
        </a:spcBef>
        <a:spcAft>
          <a:spcPct val="0"/>
        </a:spcAft>
        <a:buFont typeface="Arial" panose="020B0604020202020204" pitchFamily="34" charset="0"/>
        <a:buChar char="•"/>
        <a:defRPr sz="3500" kern="1200">
          <a:solidFill>
            <a:schemeClr val="tx1"/>
          </a:solidFill>
          <a:latin typeface="+mn-lt"/>
          <a:ea typeface="+mn-ea"/>
          <a:cs typeface="+mn-cs"/>
        </a:defRPr>
      </a:lvl1pPr>
      <a:lvl2pPr marL="817563" indent="-314325" algn="l" defTabSz="1006475" rtl="0" eaLnBrk="0" fontAlgn="base" hangingPunct="0">
        <a:spcBef>
          <a:spcPct val="20000"/>
        </a:spcBef>
        <a:spcAft>
          <a:spcPct val="0"/>
        </a:spcAft>
        <a:buFont typeface="Arial" panose="020B0604020202020204" pitchFamily="34" charset="0"/>
        <a:buChar char="–"/>
        <a:defRPr sz="3100" kern="1200">
          <a:solidFill>
            <a:schemeClr val="tx1"/>
          </a:solidFill>
          <a:latin typeface="+mn-lt"/>
          <a:ea typeface="+mn-ea"/>
          <a:cs typeface="+mn-cs"/>
        </a:defRPr>
      </a:lvl2pPr>
      <a:lvl3pPr marL="1258888" indent="-250825" algn="l" defTabSz="1006475" rtl="0" eaLnBrk="0" fontAlgn="base" hangingPunct="0">
        <a:spcBef>
          <a:spcPct val="20000"/>
        </a:spcBef>
        <a:spcAft>
          <a:spcPct val="0"/>
        </a:spcAft>
        <a:buFont typeface="Arial" panose="020B0604020202020204" pitchFamily="34" charset="0"/>
        <a:buChar char="•"/>
        <a:defRPr sz="2600" kern="1200">
          <a:solidFill>
            <a:schemeClr val="tx1"/>
          </a:solidFill>
          <a:latin typeface="+mn-lt"/>
          <a:ea typeface="+mn-ea"/>
          <a:cs typeface="+mn-cs"/>
        </a:defRPr>
      </a:lvl3pPr>
      <a:lvl4pPr marL="1763713" indent="-250825" algn="l" defTabSz="1006475" rtl="0" eaLnBrk="0" fontAlgn="base" hangingPunct="0">
        <a:spcBef>
          <a:spcPct val="20000"/>
        </a:spcBef>
        <a:spcAft>
          <a:spcPct val="0"/>
        </a:spcAft>
        <a:buFont typeface="Arial" panose="020B0604020202020204" pitchFamily="34" charset="0"/>
        <a:buChar char="–"/>
        <a:defRPr sz="2200" kern="1200">
          <a:solidFill>
            <a:schemeClr val="tx1"/>
          </a:solidFill>
          <a:latin typeface="+mn-lt"/>
          <a:ea typeface="+mn-ea"/>
          <a:cs typeface="+mn-cs"/>
        </a:defRPr>
      </a:lvl4pPr>
      <a:lvl5pPr marL="2266950" indent="-250825" algn="l" defTabSz="1006475" rtl="0" eaLnBrk="0" fontAlgn="base" hangingPunct="0">
        <a:spcBef>
          <a:spcPct val="20000"/>
        </a:spcBef>
        <a:spcAft>
          <a:spcPct val="0"/>
        </a:spcAft>
        <a:buFont typeface="Arial" panose="020B0604020202020204" pitchFamily="34" charset="0"/>
        <a:buChar char="»"/>
        <a:defRPr sz="2200" kern="1200">
          <a:solidFill>
            <a:schemeClr val="tx1"/>
          </a:solidFill>
          <a:latin typeface="+mn-lt"/>
          <a:ea typeface="+mn-ea"/>
          <a:cs typeface="+mn-cs"/>
        </a:defRPr>
      </a:lvl5pPr>
      <a:lvl6pPr marL="2771844" indent="-251986" algn="l" defTabSz="1007943"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75815" indent="-251986" algn="l" defTabSz="1007943"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9787" indent="-251986" algn="l" defTabSz="1007943"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83758" indent="-251986" algn="l" defTabSz="1007943"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pt-BR"/>
      </a:defPPr>
      <a:lvl1pPr marL="0" algn="l" defTabSz="1007943" rtl="0" eaLnBrk="1" latinLnBrk="0" hangingPunct="1">
        <a:defRPr sz="2000" kern="1200">
          <a:solidFill>
            <a:schemeClr val="tx1"/>
          </a:solidFill>
          <a:latin typeface="+mn-lt"/>
          <a:ea typeface="+mn-ea"/>
          <a:cs typeface="+mn-cs"/>
        </a:defRPr>
      </a:lvl1pPr>
      <a:lvl2pPr marL="503972" algn="l" defTabSz="1007943" rtl="0" eaLnBrk="1" latinLnBrk="0" hangingPunct="1">
        <a:defRPr sz="2000" kern="1200">
          <a:solidFill>
            <a:schemeClr val="tx1"/>
          </a:solidFill>
          <a:latin typeface="+mn-lt"/>
          <a:ea typeface="+mn-ea"/>
          <a:cs typeface="+mn-cs"/>
        </a:defRPr>
      </a:lvl2pPr>
      <a:lvl3pPr marL="1007943" algn="l" defTabSz="1007943" rtl="0" eaLnBrk="1" latinLnBrk="0" hangingPunct="1">
        <a:defRPr sz="2000" kern="1200">
          <a:solidFill>
            <a:schemeClr val="tx1"/>
          </a:solidFill>
          <a:latin typeface="+mn-lt"/>
          <a:ea typeface="+mn-ea"/>
          <a:cs typeface="+mn-cs"/>
        </a:defRPr>
      </a:lvl3pPr>
      <a:lvl4pPr marL="1511915" algn="l" defTabSz="1007943" rtl="0" eaLnBrk="1" latinLnBrk="0" hangingPunct="1">
        <a:defRPr sz="2000" kern="1200">
          <a:solidFill>
            <a:schemeClr val="tx1"/>
          </a:solidFill>
          <a:latin typeface="+mn-lt"/>
          <a:ea typeface="+mn-ea"/>
          <a:cs typeface="+mn-cs"/>
        </a:defRPr>
      </a:lvl4pPr>
      <a:lvl5pPr marL="2015886" algn="l" defTabSz="1007943" rtl="0" eaLnBrk="1" latinLnBrk="0" hangingPunct="1">
        <a:defRPr sz="2000" kern="1200">
          <a:solidFill>
            <a:schemeClr val="tx1"/>
          </a:solidFill>
          <a:latin typeface="+mn-lt"/>
          <a:ea typeface="+mn-ea"/>
          <a:cs typeface="+mn-cs"/>
        </a:defRPr>
      </a:lvl5pPr>
      <a:lvl6pPr marL="2519858" algn="l" defTabSz="1007943" rtl="0" eaLnBrk="1" latinLnBrk="0" hangingPunct="1">
        <a:defRPr sz="2000" kern="1200">
          <a:solidFill>
            <a:schemeClr val="tx1"/>
          </a:solidFill>
          <a:latin typeface="+mn-lt"/>
          <a:ea typeface="+mn-ea"/>
          <a:cs typeface="+mn-cs"/>
        </a:defRPr>
      </a:lvl6pPr>
      <a:lvl7pPr marL="3023829" algn="l" defTabSz="1007943" rtl="0" eaLnBrk="1" latinLnBrk="0" hangingPunct="1">
        <a:defRPr sz="2000" kern="1200">
          <a:solidFill>
            <a:schemeClr val="tx1"/>
          </a:solidFill>
          <a:latin typeface="+mn-lt"/>
          <a:ea typeface="+mn-ea"/>
          <a:cs typeface="+mn-cs"/>
        </a:defRPr>
      </a:lvl7pPr>
      <a:lvl8pPr marL="3527801" algn="l" defTabSz="1007943" rtl="0" eaLnBrk="1" latinLnBrk="0" hangingPunct="1">
        <a:defRPr sz="2000" kern="1200">
          <a:solidFill>
            <a:schemeClr val="tx1"/>
          </a:solidFill>
          <a:latin typeface="+mn-lt"/>
          <a:ea typeface="+mn-ea"/>
          <a:cs typeface="+mn-cs"/>
        </a:defRPr>
      </a:lvl8pPr>
      <a:lvl9pPr marL="4031772" algn="l" defTabSz="1007943"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www.euax.com.br/2018/05/entenda-o-que-e-governanca-corporativa/" TargetMode="Externa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31.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3.png"/></Relationships>
</file>

<file path=ppt/slides/_rels/slide10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0.emf"/></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1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0.xml"/><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7.png"/><Relationship Id="rId4" Type="http://schemas.openxmlformats.org/officeDocument/2006/relationships/oleObject" Target="../embeddings/oleObject1.bin"/></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hyperlink" Target="http://www.agilemanifesto.org/"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www.featuredrivendevelopment.com/" TargetMode="Externa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1.emf"/><Relationship Id="rId4" Type="http://schemas.openxmlformats.org/officeDocument/2006/relationships/image" Target="../media/image20.emf"/></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260" y="0"/>
            <a:ext cx="10078104" cy="75596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Imagem 3">
            <a:extLst>
              <a:ext uri="{FF2B5EF4-FFF2-40B4-BE49-F238E27FC236}">
                <a16:creationId xmlns:a16="http://schemas.microsoft.com/office/drawing/2014/main" id="{D9263FE0-E6E3-40C1-AAD8-AAB0E01D1A46}"/>
              </a:ext>
            </a:extLst>
          </p:cNvPr>
          <p:cNvPicPr>
            <a:picLocks noChangeAspect="1"/>
          </p:cNvPicPr>
          <p:nvPr/>
        </p:nvPicPr>
        <p:blipFill rotWithShape="1">
          <a:blip r:embed="rId2">
            <a:extLst>
              <a:ext uri="{28A0092B-C50C-407E-A947-70E740481C1C}">
                <a14:useLocalDpi xmlns:a14="http://schemas.microsoft.com/office/drawing/2010/main" val="0"/>
              </a:ext>
            </a:extLst>
          </a:blip>
          <a:srcRect r="24978" b="-1"/>
          <a:stretch/>
        </p:blipFill>
        <p:spPr>
          <a:xfrm>
            <a:off x="20" y="1413"/>
            <a:ext cx="10080605" cy="7558262"/>
          </a:xfrm>
          <a:prstGeom prst="rect">
            <a:avLst/>
          </a:prstGeom>
        </p:spPr>
      </p:pic>
    </p:spTree>
    <p:extLst>
      <p:ext uri="{BB962C8B-B14F-4D97-AF65-F5344CB8AC3E}">
        <p14:creationId xmlns:p14="http://schemas.microsoft.com/office/powerpoint/2010/main" val="3897411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8D8CEF-D746-4336-8E3E-899312BA4CA0}"/>
              </a:ext>
            </a:extLst>
          </p:cNvPr>
          <p:cNvSpPr>
            <a:spLocks noGrp="1"/>
          </p:cNvSpPr>
          <p:nvPr>
            <p:ph type="title"/>
          </p:nvPr>
        </p:nvSpPr>
        <p:spPr/>
        <p:txBody>
          <a:bodyPr/>
          <a:lstStyle/>
          <a:p>
            <a:r>
              <a:rPr lang="pt-BR" dirty="0"/>
              <a:t>GOVERNANÇA</a:t>
            </a:r>
          </a:p>
        </p:txBody>
      </p:sp>
      <p:sp>
        <p:nvSpPr>
          <p:cNvPr id="4" name="Retângulo 3">
            <a:extLst>
              <a:ext uri="{FF2B5EF4-FFF2-40B4-BE49-F238E27FC236}">
                <a16:creationId xmlns:a16="http://schemas.microsoft.com/office/drawing/2014/main" id="{DCB65990-3A6F-4D85-B7A2-7339126FDDFF}"/>
              </a:ext>
            </a:extLst>
          </p:cNvPr>
          <p:cNvSpPr/>
          <p:nvPr/>
        </p:nvSpPr>
        <p:spPr>
          <a:xfrm>
            <a:off x="503237" y="1562100"/>
            <a:ext cx="9074150" cy="4524315"/>
          </a:xfrm>
          <a:prstGeom prst="rect">
            <a:avLst/>
          </a:prstGeom>
        </p:spPr>
        <p:txBody>
          <a:bodyPr wrap="square">
            <a:spAutoFit/>
          </a:bodyPr>
          <a:lstStyle/>
          <a:p>
            <a:pPr algn="just"/>
            <a:r>
              <a:rPr lang="pt-BR" b="1" dirty="0">
                <a:solidFill>
                  <a:srgbClr val="262E45"/>
                </a:solidFill>
                <a:latin typeface="inherit"/>
              </a:rPr>
              <a:t>A governança de TI é responsável por garantir que os processos de TI estejam alinhados com a estratégia do negócio e agreguem valor para a organização. Ela também é um desdobramento da </a:t>
            </a:r>
            <a:r>
              <a:rPr lang="pt-BR" b="1" dirty="0">
                <a:latin typeface="inherit"/>
                <a:hlinkClick r:id="rId2">
                  <a:extLst>
                    <a:ext uri="{A12FA001-AC4F-418D-AE19-62706E023703}">
                      <ahyp:hlinkClr xmlns:ahyp="http://schemas.microsoft.com/office/drawing/2018/hyperlinkcolor" val="tx"/>
                    </a:ext>
                  </a:extLst>
                </a:hlinkClick>
              </a:rPr>
              <a:t>go</a:t>
            </a:r>
            <a:r>
              <a:rPr lang="pt-BR" b="1" u="sng" dirty="0">
                <a:latin typeface="inherit"/>
                <a:hlinkClick r:id="rId2">
                  <a:extLst>
                    <a:ext uri="{A12FA001-AC4F-418D-AE19-62706E023703}">
                      <ahyp:hlinkClr xmlns:ahyp="http://schemas.microsoft.com/office/drawing/2018/hyperlinkcolor" val="tx"/>
                    </a:ext>
                  </a:extLst>
                </a:hlinkClick>
              </a:rPr>
              <a:t>vernança corporativa</a:t>
            </a:r>
            <a:r>
              <a:rPr lang="pt-BR" b="1" u="sng" dirty="0">
                <a:latin typeface="inherit"/>
              </a:rPr>
              <a:t>. </a:t>
            </a:r>
          </a:p>
          <a:p>
            <a:pPr algn="just"/>
            <a:endParaRPr lang="pt-BR" u="sng" dirty="0">
              <a:latin typeface="Catamaran"/>
            </a:endParaRPr>
          </a:p>
          <a:p>
            <a:pPr algn="just"/>
            <a:r>
              <a:rPr lang="pt-BR" dirty="0">
                <a:solidFill>
                  <a:srgbClr val="262E45"/>
                </a:solidFill>
                <a:latin typeface="Catamaran"/>
              </a:rPr>
              <a:t>Isso é feito por meio de </a:t>
            </a:r>
            <a:r>
              <a:rPr lang="pt-BR" b="1" dirty="0">
                <a:solidFill>
                  <a:srgbClr val="262E45"/>
                </a:solidFill>
                <a:latin typeface="inherit"/>
              </a:rPr>
              <a:t>normas, políticas e diretrizes</a:t>
            </a:r>
            <a:r>
              <a:rPr lang="pt-BR" dirty="0">
                <a:solidFill>
                  <a:srgbClr val="262E45"/>
                </a:solidFill>
                <a:latin typeface="Catamaran"/>
              </a:rPr>
              <a:t> pensadas essencialmente em </a:t>
            </a:r>
            <a:r>
              <a:rPr lang="pt-BR" b="1" dirty="0">
                <a:solidFill>
                  <a:srgbClr val="262E45"/>
                </a:solidFill>
                <a:latin typeface="inherit"/>
              </a:rPr>
              <a:t>melhorar o desempenho</a:t>
            </a:r>
            <a:r>
              <a:rPr lang="pt-BR" dirty="0">
                <a:solidFill>
                  <a:srgbClr val="262E45"/>
                </a:solidFill>
                <a:latin typeface="Catamaran"/>
              </a:rPr>
              <a:t> do negócio. Logo, podemos dizer que a governança estabelece uma </a:t>
            </a:r>
            <a:r>
              <a:rPr lang="pt-BR" b="1" dirty="0">
                <a:solidFill>
                  <a:srgbClr val="262E45"/>
                </a:solidFill>
                <a:latin typeface="inherit"/>
              </a:rPr>
              <a:t>direção</a:t>
            </a:r>
            <a:r>
              <a:rPr lang="pt-BR" dirty="0">
                <a:solidFill>
                  <a:srgbClr val="262E45"/>
                </a:solidFill>
                <a:latin typeface="Catamaran"/>
              </a:rPr>
              <a:t> e fiscaliza se ela está sendo cumprida.</a:t>
            </a:r>
          </a:p>
          <a:p>
            <a:pPr algn="just"/>
            <a:endParaRPr lang="pt-BR" dirty="0">
              <a:solidFill>
                <a:srgbClr val="262E45"/>
              </a:solidFill>
              <a:latin typeface="Catamaran"/>
            </a:endParaRPr>
          </a:p>
          <a:p>
            <a:pPr algn="just"/>
            <a:r>
              <a:rPr lang="pt-BR" dirty="0">
                <a:solidFill>
                  <a:srgbClr val="262E45"/>
                </a:solidFill>
                <a:latin typeface="Catamaran"/>
              </a:rPr>
              <a:t>Ou seja, a governança de TI define </a:t>
            </a:r>
            <a:r>
              <a:rPr lang="pt-BR" b="1" dirty="0">
                <a:solidFill>
                  <a:srgbClr val="262E45"/>
                </a:solidFill>
                <a:latin typeface="inherit"/>
              </a:rPr>
              <a:t>processos</a:t>
            </a:r>
            <a:r>
              <a:rPr lang="pt-BR" dirty="0">
                <a:solidFill>
                  <a:srgbClr val="262E45"/>
                </a:solidFill>
                <a:latin typeface="Catamaran"/>
              </a:rPr>
              <a:t>, assegura que eles estão sendo seguidos e atribui </a:t>
            </a:r>
            <a:r>
              <a:rPr lang="pt-BR" b="1" dirty="0">
                <a:solidFill>
                  <a:srgbClr val="262E45"/>
                </a:solidFill>
                <a:latin typeface="inherit"/>
              </a:rPr>
              <a:t>papéis e responsabilidades</a:t>
            </a:r>
            <a:r>
              <a:rPr lang="pt-BR" dirty="0">
                <a:solidFill>
                  <a:srgbClr val="262E45"/>
                </a:solidFill>
                <a:latin typeface="Catamaran"/>
              </a:rPr>
              <a:t>.</a:t>
            </a:r>
            <a:endParaRPr lang="pt-BR" b="0" i="0" dirty="0">
              <a:solidFill>
                <a:srgbClr val="262E45"/>
              </a:solidFill>
              <a:latin typeface="Catamaran"/>
            </a:endParaRPr>
          </a:p>
        </p:txBody>
      </p:sp>
    </p:spTree>
    <p:extLst>
      <p:ext uri="{BB962C8B-B14F-4D97-AF65-F5344CB8AC3E}">
        <p14:creationId xmlns:p14="http://schemas.microsoft.com/office/powerpoint/2010/main" val="226029919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1">
            <a:extLst>
              <a:ext uri="{FF2B5EF4-FFF2-40B4-BE49-F238E27FC236}">
                <a16:creationId xmlns:a16="http://schemas.microsoft.com/office/drawing/2014/main" id="{E32FB7E7-1B2B-47CB-8E0F-A728C76B848B}"/>
              </a:ext>
            </a:extLst>
          </p:cNvPr>
          <p:cNvSpPr>
            <a:spLocks noGrp="1" noChangeArrowheads="1"/>
          </p:cNvSpPr>
          <p:nvPr>
            <p:ph type="title"/>
          </p:nvPr>
        </p:nvSpPr>
        <p:spPr>
          <a:xfrm>
            <a:off x="503238" y="346075"/>
            <a:ext cx="9072562" cy="1173163"/>
          </a:xfrm>
        </p:spPr>
        <p:txBody>
          <a:bodyPr/>
          <a:lstStyle/>
          <a:p>
            <a:pPr eaLnBrk="1" hangingPunct="1">
              <a:lnSpc>
                <a:spcPct val="98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pt-BR"/>
              <a:t>Manifesto Ágil - Valores</a:t>
            </a:r>
          </a:p>
        </p:txBody>
      </p:sp>
      <p:sp>
        <p:nvSpPr>
          <p:cNvPr id="11266" name="Rectangle 2">
            <a:extLst>
              <a:ext uri="{FF2B5EF4-FFF2-40B4-BE49-F238E27FC236}">
                <a16:creationId xmlns:a16="http://schemas.microsoft.com/office/drawing/2014/main" id="{D3BBE9E5-2820-4AF4-AA41-9A6E1BF45D48}"/>
              </a:ext>
            </a:extLst>
          </p:cNvPr>
          <p:cNvSpPr>
            <a:spLocks noChangeArrowheads="1"/>
          </p:cNvSpPr>
          <p:nvPr/>
        </p:nvSpPr>
        <p:spPr bwMode="auto">
          <a:xfrm>
            <a:off x="5753100" y="1530350"/>
            <a:ext cx="3683000" cy="939800"/>
          </a:xfrm>
          <a:prstGeom prst="rect">
            <a:avLst/>
          </a:prstGeom>
          <a:blipFill dpi="0" rotWithShape="0">
            <a:blip r:embed="rId3"/>
            <a:srcRect/>
            <a:tile tx="0" ty="0" sx="100000" sy="100000" flip="none" algn="tl"/>
          </a:blipFill>
          <a:ln w="25560">
            <a:solidFill>
              <a:srgbClr val="00531C"/>
            </a:solidFill>
            <a:miter lim="800000"/>
            <a:headEnd/>
            <a:tailEnd/>
          </a:ln>
          <a:effectLst>
            <a:outerShdw blurRad="63500" dist="63640" dir="2700000" algn="ctr" rotWithShape="0">
              <a:srgbClr val="000000">
                <a:alpha val="30038"/>
              </a:srgbClr>
            </a:outerShdw>
          </a:effectLst>
        </p:spPr>
        <p:txBody>
          <a:bodyPr lIns="0" tIns="0" rIns="0" bIns="0" anchor="ctr"/>
          <a:lstStyle/>
          <a:p>
            <a:pPr algn="ctr" eaLnBrk="1">
              <a:lnSpc>
                <a:spcPct val="98000"/>
              </a:lnSpc>
              <a:buClr>
                <a:srgbClr val="000000"/>
              </a:buClr>
              <a:buSzPct val="45000"/>
              <a:buFont typeface="Wingdings" charset="0"/>
              <a:buNone/>
              <a:tabLst>
                <a:tab pos="723900" algn="l"/>
                <a:tab pos="1447800" algn="l"/>
                <a:tab pos="2171700" algn="l"/>
                <a:tab pos="2895600" algn="l"/>
                <a:tab pos="3619500" algn="l"/>
              </a:tabLst>
              <a:defRPr/>
            </a:pPr>
            <a:r>
              <a:rPr lang="en-GB" sz="3000">
                <a:solidFill>
                  <a:srgbClr val="FFFFFF"/>
                </a:solidFill>
                <a:latin typeface="DejaVu Sans" charset="0"/>
                <a:ea typeface="ＭＳ Ｐゴシック" charset="0"/>
                <a:cs typeface="Gill Sans" charset="0"/>
              </a:rPr>
              <a:t>Processos e ferramentas</a:t>
            </a:r>
          </a:p>
        </p:txBody>
      </p:sp>
      <p:sp>
        <p:nvSpPr>
          <p:cNvPr id="11267" name="Rectangle 3">
            <a:extLst>
              <a:ext uri="{FF2B5EF4-FFF2-40B4-BE49-F238E27FC236}">
                <a16:creationId xmlns:a16="http://schemas.microsoft.com/office/drawing/2014/main" id="{FBC28573-35AC-4AA7-9BEC-FEA1AA7166A4}"/>
              </a:ext>
            </a:extLst>
          </p:cNvPr>
          <p:cNvSpPr>
            <a:spLocks noChangeArrowheads="1"/>
          </p:cNvSpPr>
          <p:nvPr/>
        </p:nvSpPr>
        <p:spPr bwMode="auto">
          <a:xfrm>
            <a:off x="495300" y="1530350"/>
            <a:ext cx="3683000" cy="939800"/>
          </a:xfrm>
          <a:prstGeom prst="rect">
            <a:avLst/>
          </a:prstGeom>
          <a:blipFill dpi="0" rotWithShape="0">
            <a:blip r:embed="rId4"/>
            <a:srcRect/>
            <a:tile tx="0" ty="0" sx="100000" sy="100000" flip="none" algn="tl"/>
          </a:blipFill>
          <a:ln w="25560">
            <a:solidFill>
              <a:srgbClr val="003C83"/>
            </a:solidFill>
            <a:miter lim="800000"/>
            <a:headEnd/>
            <a:tailEnd/>
          </a:ln>
          <a:effectLst>
            <a:outerShdw blurRad="63500" dist="63640" dir="2700000" algn="ctr" rotWithShape="0">
              <a:srgbClr val="000000">
                <a:alpha val="30038"/>
              </a:srgbClr>
            </a:outerShdw>
          </a:effectLst>
        </p:spPr>
        <p:txBody>
          <a:bodyPr lIns="0" tIns="0" rIns="0" bIns="0" anchor="ctr"/>
          <a:lstStyle/>
          <a:p>
            <a:pPr algn="ctr" eaLnBrk="1">
              <a:lnSpc>
                <a:spcPct val="98000"/>
              </a:lnSpc>
              <a:buClr>
                <a:srgbClr val="000000"/>
              </a:buClr>
              <a:buSzPct val="45000"/>
              <a:buFont typeface="Wingdings" pitchFamily="2" charset="2"/>
              <a:buNone/>
              <a:tabLst>
                <a:tab pos="723900" algn="l"/>
                <a:tab pos="1447800" algn="l"/>
                <a:tab pos="2171700" algn="l"/>
                <a:tab pos="2895600" algn="l"/>
                <a:tab pos="3619500" algn="l"/>
              </a:tabLst>
              <a:defRPr/>
            </a:pPr>
            <a:r>
              <a:rPr lang="en-GB" sz="3000">
                <a:solidFill>
                  <a:srgbClr val="FFFFFF"/>
                </a:solidFill>
              </a:rPr>
              <a:t>Indivíduos e interações</a:t>
            </a:r>
          </a:p>
        </p:txBody>
      </p:sp>
      <p:sp>
        <p:nvSpPr>
          <p:cNvPr id="11268" name="Rectangle 4">
            <a:extLst>
              <a:ext uri="{FF2B5EF4-FFF2-40B4-BE49-F238E27FC236}">
                <a16:creationId xmlns:a16="http://schemas.microsoft.com/office/drawing/2014/main" id="{67323D2C-9A0B-4DAB-8EBF-F3C7ACC21BFB}"/>
              </a:ext>
            </a:extLst>
          </p:cNvPr>
          <p:cNvSpPr>
            <a:spLocks noChangeArrowheads="1"/>
          </p:cNvSpPr>
          <p:nvPr/>
        </p:nvSpPr>
        <p:spPr bwMode="auto">
          <a:xfrm>
            <a:off x="4562475" y="3060700"/>
            <a:ext cx="838200" cy="1439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eaLnBrk="1">
              <a:lnSpc>
                <a:spcPct val="98000"/>
              </a:lnSpc>
              <a:buClr>
                <a:srgbClr val="000000"/>
              </a:buClr>
              <a:buSzPct val="45000"/>
              <a:buFont typeface="Wingdings" pitchFamily="2" charset="2"/>
              <a:buNone/>
              <a:tabLst>
                <a:tab pos="723900" algn="l"/>
              </a:tabLst>
              <a:defRPr/>
            </a:pPr>
            <a:r>
              <a:rPr lang="en-GB" sz="1100" dirty="0">
                <a:solidFill>
                  <a:srgbClr val="000000"/>
                </a:solidFill>
              </a:rPr>
              <a:t>ao invés de</a:t>
            </a:r>
          </a:p>
        </p:txBody>
      </p:sp>
      <p:sp>
        <p:nvSpPr>
          <p:cNvPr id="11269" name="Rectangle 5">
            <a:extLst>
              <a:ext uri="{FF2B5EF4-FFF2-40B4-BE49-F238E27FC236}">
                <a16:creationId xmlns:a16="http://schemas.microsoft.com/office/drawing/2014/main" id="{0433F6B1-2166-44A8-9E01-948DA5A386A7}"/>
              </a:ext>
            </a:extLst>
          </p:cNvPr>
          <p:cNvSpPr>
            <a:spLocks noChangeArrowheads="1"/>
          </p:cNvSpPr>
          <p:nvPr/>
        </p:nvSpPr>
        <p:spPr bwMode="auto">
          <a:xfrm>
            <a:off x="5753100" y="5149850"/>
            <a:ext cx="3683000" cy="939800"/>
          </a:xfrm>
          <a:prstGeom prst="rect">
            <a:avLst/>
          </a:prstGeom>
          <a:blipFill dpi="0" rotWithShape="0">
            <a:blip r:embed="rId3"/>
            <a:srcRect/>
            <a:tile tx="0" ty="0" sx="100000" sy="100000" flip="none" algn="tl"/>
          </a:blipFill>
          <a:ln w="25560">
            <a:solidFill>
              <a:srgbClr val="00531C"/>
            </a:solidFill>
            <a:miter lim="800000"/>
            <a:headEnd/>
            <a:tailEnd/>
          </a:ln>
          <a:effectLst>
            <a:outerShdw blurRad="63500" dist="63640" dir="2700000" algn="ctr" rotWithShape="0">
              <a:srgbClr val="000000">
                <a:alpha val="30038"/>
              </a:srgbClr>
            </a:outerShdw>
          </a:effectLst>
        </p:spPr>
        <p:txBody>
          <a:bodyPr lIns="0" tIns="0" rIns="0" bIns="0" anchor="ctr"/>
          <a:lstStyle/>
          <a:p>
            <a:pPr algn="ctr" eaLnBrk="1">
              <a:lnSpc>
                <a:spcPct val="98000"/>
              </a:lnSpc>
              <a:buClr>
                <a:srgbClr val="000000"/>
              </a:buClr>
              <a:buSzPct val="45000"/>
              <a:buFont typeface="Wingdings" charset="0"/>
              <a:buNone/>
              <a:tabLst>
                <a:tab pos="723900" algn="l"/>
                <a:tab pos="1447800" algn="l"/>
                <a:tab pos="2171700" algn="l"/>
                <a:tab pos="2895600" algn="l"/>
                <a:tab pos="3619500" algn="l"/>
              </a:tabLst>
              <a:defRPr/>
            </a:pPr>
            <a:r>
              <a:rPr lang="en-GB" sz="3000">
                <a:solidFill>
                  <a:srgbClr val="FFFFFF"/>
                </a:solidFill>
                <a:latin typeface="DejaVu Sans" charset="0"/>
                <a:ea typeface="ＭＳ Ｐゴシック" charset="0"/>
                <a:cs typeface="Gill Sans" charset="0"/>
              </a:rPr>
              <a:t>Seguir um plano</a:t>
            </a:r>
          </a:p>
        </p:txBody>
      </p:sp>
      <p:sp>
        <p:nvSpPr>
          <p:cNvPr id="11270" name="Rectangle 6">
            <a:extLst>
              <a:ext uri="{FF2B5EF4-FFF2-40B4-BE49-F238E27FC236}">
                <a16:creationId xmlns:a16="http://schemas.microsoft.com/office/drawing/2014/main" id="{3656DCB3-5FF5-4A68-B4E3-043F7E60E04F}"/>
              </a:ext>
            </a:extLst>
          </p:cNvPr>
          <p:cNvSpPr>
            <a:spLocks noChangeArrowheads="1"/>
          </p:cNvSpPr>
          <p:nvPr/>
        </p:nvSpPr>
        <p:spPr bwMode="auto">
          <a:xfrm>
            <a:off x="520700" y="5149850"/>
            <a:ext cx="3683000" cy="939800"/>
          </a:xfrm>
          <a:prstGeom prst="rect">
            <a:avLst/>
          </a:prstGeom>
          <a:blipFill dpi="0" rotWithShape="0">
            <a:blip r:embed="rId4"/>
            <a:srcRect/>
            <a:tile tx="0" ty="0" sx="100000" sy="100000" flip="none" algn="tl"/>
          </a:blipFill>
          <a:ln w="25560">
            <a:solidFill>
              <a:srgbClr val="003C83"/>
            </a:solidFill>
            <a:miter lim="800000"/>
            <a:headEnd/>
            <a:tailEnd/>
          </a:ln>
          <a:effectLst>
            <a:outerShdw blurRad="63500" dist="63640" dir="2700000" algn="ctr" rotWithShape="0">
              <a:srgbClr val="000000">
                <a:alpha val="30038"/>
              </a:srgbClr>
            </a:outerShdw>
          </a:effectLst>
        </p:spPr>
        <p:txBody>
          <a:bodyPr lIns="0" tIns="0" rIns="0" bIns="0" anchor="ctr"/>
          <a:lstStyle/>
          <a:p>
            <a:pPr algn="ctr" eaLnBrk="1">
              <a:lnSpc>
                <a:spcPct val="98000"/>
              </a:lnSpc>
              <a:buClr>
                <a:srgbClr val="000000"/>
              </a:buClr>
              <a:buSzPct val="45000"/>
              <a:buFont typeface="Wingdings" pitchFamily="2" charset="2"/>
              <a:buNone/>
              <a:tabLst>
                <a:tab pos="723900" algn="l"/>
                <a:tab pos="1447800" algn="l"/>
                <a:tab pos="2171700" algn="l"/>
                <a:tab pos="2895600" algn="l"/>
                <a:tab pos="3619500" algn="l"/>
              </a:tabLst>
              <a:defRPr/>
            </a:pPr>
            <a:r>
              <a:rPr lang="en-GB" sz="3000">
                <a:solidFill>
                  <a:srgbClr val="FFFFFF"/>
                </a:solidFill>
              </a:rPr>
              <a:t>Resposta à mudanças</a:t>
            </a:r>
          </a:p>
        </p:txBody>
      </p:sp>
      <p:sp>
        <p:nvSpPr>
          <p:cNvPr id="11271" name="Rectangle 7">
            <a:extLst>
              <a:ext uri="{FF2B5EF4-FFF2-40B4-BE49-F238E27FC236}">
                <a16:creationId xmlns:a16="http://schemas.microsoft.com/office/drawing/2014/main" id="{3B4F7897-D538-48B2-8135-8EE76D3565ED}"/>
              </a:ext>
            </a:extLst>
          </p:cNvPr>
          <p:cNvSpPr>
            <a:spLocks noChangeArrowheads="1"/>
          </p:cNvSpPr>
          <p:nvPr/>
        </p:nvSpPr>
        <p:spPr bwMode="auto">
          <a:xfrm>
            <a:off x="2879725" y="6434138"/>
            <a:ext cx="45339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eaLnBrk="1">
              <a:lnSpc>
                <a:spcPct val="98000"/>
              </a:lnSpc>
              <a:buClr>
                <a:srgbClr val="000000"/>
              </a:buClr>
              <a:buSzPct val="45000"/>
              <a:buFont typeface="Wingdings" charset="0"/>
              <a:buNone/>
              <a:tabLst>
                <a:tab pos="723900" algn="l"/>
                <a:tab pos="1447800" algn="l"/>
                <a:tab pos="2171700" algn="l"/>
                <a:tab pos="2895600" algn="l"/>
                <a:tab pos="3619500" algn="l"/>
                <a:tab pos="4343400" algn="l"/>
              </a:tabLst>
              <a:defRPr/>
            </a:pPr>
            <a:r>
              <a:rPr lang="en-GB" sz="2300">
                <a:solidFill>
                  <a:srgbClr val="000000"/>
                </a:solidFill>
                <a:latin typeface="DejaVu Sans" charset="0"/>
                <a:ea typeface="ＭＳ Ｐゴシック" charset="0"/>
                <a:cs typeface="Gill Sans" charset="0"/>
              </a:rPr>
              <a:t>www.agilemanifesto.org</a:t>
            </a:r>
          </a:p>
        </p:txBody>
      </p:sp>
      <p:sp>
        <p:nvSpPr>
          <p:cNvPr id="11272" name="Rectangle 8">
            <a:extLst>
              <a:ext uri="{FF2B5EF4-FFF2-40B4-BE49-F238E27FC236}">
                <a16:creationId xmlns:a16="http://schemas.microsoft.com/office/drawing/2014/main" id="{6E636538-8D93-4159-97B9-B0CAE207E9BE}"/>
              </a:ext>
            </a:extLst>
          </p:cNvPr>
          <p:cNvSpPr>
            <a:spLocks noChangeArrowheads="1"/>
          </p:cNvSpPr>
          <p:nvPr/>
        </p:nvSpPr>
        <p:spPr bwMode="auto">
          <a:xfrm>
            <a:off x="5753100" y="2736850"/>
            <a:ext cx="3683000" cy="939800"/>
          </a:xfrm>
          <a:prstGeom prst="rect">
            <a:avLst/>
          </a:prstGeom>
          <a:blipFill dpi="0" rotWithShape="0">
            <a:blip r:embed="rId3"/>
            <a:srcRect/>
            <a:tile tx="0" ty="0" sx="100000" sy="100000" flip="none" algn="tl"/>
          </a:blipFill>
          <a:ln w="25560">
            <a:solidFill>
              <a:srgbClr val="00531C"/>
            </a:solidFill>
            <a:miter lim="800000"/>
            <a:headEnd/>
            <a:tailEnd/>
          </a:ln>
          <a:effectLst>
            <a:outerShdw blurRad="63500" dist="63640" dir="2700000" algn="ctr" rotWithShape="0">
              <a:srgbClr val="000000">
                <a:alpha val="30038"/>
              </a:srgbClr>
            </a:outerShdw>
          </a:effectLst>
        </p:spPr>
        <p:txBody>
          <a:bodyPr lIns="0" tIns="0" rIns="0" bIns="0" anchor="ctr"/>
          <a:lstStyle/>
          <a:p>
            <a:pPr algn="ctr" eaLnBrk="1">
              <a:lnSpc>
                <a:spcPct val="98000"/>
              </a:lnSpc>
              <a:buClr>
                <a:srgbClr val="000000"/>
              </a:buClr>
              <a:buSzPct val="45000"/>
              <a:buFont typeface="Wingdings" pitchFamily="2" charset="2"/>
              <a:buNone/>
              <a:tabLst>
                <a:tab pos="723900" algn="l"/>
                <a:tab pos="1447800" algn="l"/>
                <a:tab pos="2171700" algn="l"/>
                <a:tab pos="2895600" algn="l"/>
                <a:tab pos="3619500" algn="l"/>
              </a:tabLst>
              <a:defRPr/>
            </a:pPr>
            <a:r>
              <a:rPr lang="en-GB" sz="3000">
                <a:solidFill>
                  <a:srgbClr val="FFFFFF"/>
                </a:solidFill>
              </a:rPr>
              <a:t>Documentação abrangente</a:t>
            </a:r>
          </a:p>
        </p:txBody>
      </p:sp>
      <p:sp>
        <p:nvSpPr>
          <p:cNvPr id="11273" name="Rectangle 9">
            <a:extLst>
              <a:ext uri="{FF2B5EF4-FFF2-40B4-BE49-F238E27FC236}">
                <a16:creationId xmlns:a16="http://schemas.microsoft.com/office/drawing/2014/main" id="{A242E03A-E125-481C-A709-1BE29F4E82BD}"/>
              </a:ext>
            </a:extLst>
          </p:cNvPr>
          <p:cNvSpPr>
            <a:spLocks noChangeArrowheads="1"/>
          </p:cNvSpPr>
          <p:nvPr/>
        </p:nvSpPr>
        <p:spPr bwMode="auto">
          <a:xfrm>
            <a:off x="508000" y="2736850"/>
            <a:ext cx="3683000" cy="939800"/>
          </a:xfrm>
          <a:prstGeom prst="rect">
            <a:avLst/>
          </a:prstGeom>
          <a:blipFill dpi="0" rotWithShape="0">
            <a:blip r:embed="rId4"/>
            <a:srcRect/>
            <a:tile tx="0" ty="0" sx="100000" sy="100000" flip="none" algn="tl"/>
          </a:blipFill>
          <a:ln w="25560">
            <a:solidFill>
              <a:srgbClr val="003C83"/>
            </a:solidFill>
            <a:miter lim="800000"/>
            <a:headEnd/>
            <a:tailEnd/>
          </a:ln>
          <a:effectLst>
            <a:outerShdw blurRad="63500" dist="63640" dir="2700000" algn="ctr" rotWithShape="0">
              <a:srgbClr val="000000">
                <a:alpha val="30038"/>
              </a:srgbClr>
            </a:outerShdw>
          </a:effectLst>
        </p:spPr>
        <p:txBody>
          <a:bodyPr lIns="0" tIns="0" rIns="0" bIns="0" anchor="ctr"/>
          <a:lstStyle/>
          <a:p>
            <a:pPr algn="ctr" eaLnBrk="1">
              <a:lnSpc>
                <a:spcPct val="98000"/>
              </a:lnSpc>
              <a:buClr>
                <a:srgbClr val="000000"/>
              </a:buClr>
              <a:buSzPct val="45000"/>
              <a:buFont typeface="Wingdings" charset="0"/>
              <a:buNone/>
              <a:tabLst>
                <a:tab pos="723900" algn="l"/>
                <a:tab pos="1447800" algn="l"/>
                <a:tab pos="2171700" algn="l"/>
                <a:tab pos="2895600" algn="l"/>
                <a:tab pos="3619500" algn="l"/>
              </a:tabLst>
              <a:defRPr/>
            </a:pPr>
            <a:r>
              <a:rPr lang="en-GB" sz="3000">
                <a:solidFill>
                  <a:srgbClr val="FFFFFF"/>
                </a:solidFill>
                <a:latin typeface="DejaVu Sans" charset="0"/>
                <a:ea typeface="ＭＳ Ｐゴシック" charset="0"/>
                <a:cs typeface="Gill Sans" charset="0"/>
              </a:rPr>
              <a:t>Software que funciona</a:t>
            </a:r>
          </a:p>
        </p:txBody>
      </p:sp>
      <p:sp>
        <p:nvSpPr>
          <p:cNvPr id="11274" name="Rectangle 10">
            <a:extLst>
              <a:ext uri="{FF2B5EF4-FFF2-40B4-BE49-F238E27FC236}">
                <a16:creationId xmlns:a16="http://schemas.microsoft.com/office/drawing/2014/main" id="{7B2A83C5-6830-47DE-8D7C-FEB5E4BC45DA}"/>
              </a:ext>
            </a:extLst>
          </p:cNvPr>
          <p:cNvSpPr>
            <a:spLocks noChangeArrowheads="1"/>
          </p:cNvSpPr>
          <p:nvPr/>
        </p:nvSpPr>
        <p:spPr bwMode="auto">
          <a:xfrm>
            <a:off x="5753100" y="3944938"/>
            <a:ext cx="3683000" cy="939800"/>
          </a:xfrm>
          <a:prstGeom prst="rect">
            <a:avLst/>
          </a:prstGeom>
          <a:blipFill dpi="0" rotWithShape="0">
            <a:blip r:embed="rId3"/>
            <a:srcRect/>
            <a:tile tx="0" ty="0" sx="100000" sy="100000" flip="none" algn="tl"/>
          </a:blipFill>
          <a:ln w="25560">
            <a:solidFill>
              <a:srgbClr val="00531C"/>
            </a:solidFill>
            <a:miter lim="800000"/>
            <a:headEnd/>
            <a:tailEnd/>
          </a:ln>
          <a:effectLst>
            <a:outerShdw blurRad="63500" dist="63640" dir="2700000" algn="ctr" rotWithShape="0">
              <a:srgbClr val="000000">
                <a:alpha val="30038"/>
              </a:srgbClr>
            </a:outerShdw>
          </a:effectLst>
        </p:spPr>
        <p:txBody>
          <a:bodyPr lIns="0" tIns="0" rIns="0" bIns="0" anchor="ctr"/>
          <a:lstStyle/>
          <a:p>
            <a:pPr algn="ctr" eaLnBrk="1">
              <a:lnSpc>
                <a:spcPct val="98000"/>
              </a:lnSpc>
              <a:buClr>
                <a:srgbClr val="000000"/>
              </a:buClr>
              <a:buSzPct val="45000"/>
              <a:buFont typeface="Wingdings" pitchFamily="2" charset="2"/>
              <a:buNone/>
              <a:tabLst>
                <a:tab pos="723900" algn="l"/>
                <a:tab pos="1447800" algn="l"/>
                <a:tab pos="2171700" algn="l"/>
                <a:tab pos="2895600" algn="l"/>
                <a:tab pos="3619500" algn="l"/>
              </a:tabLst>
              <a:defRPr/>
            </a:pPr>
            <a:r>
              <a:rPr lang="en-GB" sz="3000">
                <a:solidFill>
                  <a:srgbClr val="FFFFFF"/>
                </a:solidFill>
              </a:rPr>
              <a:t>Negociação de contrato</a:t>
            </a:r>
          </a:p>
        </p:txBody>
      </p:sp>
      <p:sp>
        <p:nvSpPr>
          <p:cNvPr id="11275" name="Rectangle 11">
            <a:extLst>
              <a:ext uri="{FF2B5EF4-FFF2-40B4-BE49-F238E27FC236}">
                <a16:creationId xmlns:a16="http://schemas.microsoft.com/office/drawing/2014/main" id="{6EFF5B92-25A5-44C6-A315-2832456F7E77}"/>
              </a:ext>
            </a:extLst>
          </p:cNvPr>
          <p:cNvSpPr>
            <a:spLocks noChangeArrowheads="1"/>
          </p:cNvSpPr>
          <p:nvPr/>
        </p:nvSpPr>
        <p:spPr bwMode="auto">
          <a:xfrm>
            <a:off x="508000" y="3944938"/>
            <a:ext cx="3683000" cy="939800"/>
          </a:xfrm>
          <a:prstGeom prst="rect">
            <a:avLst/>
          </a:prstGeom>
          <a:blipFill dpi="0" rotWithShape="0">
            <a:blip r:embed="rId4"/>
            <a:srcRect/>
            <a:tile tx="0" ty="0" sx="100000" sy="100000" flip="none" algn="tl"/>
          </a:blipFill>
          <a:ln w="25560">
            <a:solidFill>
              <a:srgbClr val="003C83"/>
            </a:solidFill>
            <a:miter lim="800000"/>
            <a:headEnd/>
            <a:tailEnd/>
          </a:ln>
          <a:effectLst>
            <a:outerShdw blurRad="63500" dist="63640" dir="2700000" algn="ctr" rotWithShape="0">
              <a:srgbClr val="000000">
                <a:alpha val="30038"/>
              </a:srgbClr>
            </a:outerShdw>
          </a:effectLst>
        </p:spPr>
        <p:txBody>
          <a:bodyPr lIns="0" tIns="0" rIns="0" bIns="0" anchor="ctr"/>
          <a:lstStyle/>
          <a:p>
            <a:pPr algn="ctr" eaLnBrk="1">
              <a:lnSpc>
                <a:spcPct val="98000"/>
              </a:lnSpc>
              <a:buClr>
                <a:srgbClr val="000000"/>
              </a:buClr>
              <a:buSzPct val="45000"/>
              <a:buFont typeface="Wingdings" pitchFamily="2" charset="2"/>
              <a:buNone/>
              <a:tabLst>
                <a:tab pos="723900" algn="l"/>
                <a:tab pos="1447800" algn="l"/>
                <a:tab pos="2171700" algn="l"/>
                <a:tab pos="2895600" algn="l"/>
                <a:tab pos="3619500" algn="l"/>
              </a:tabLst>
              <a:defRPr/>
            </a:pPr>
            <a:r>
              <a:rPr lang="en-GB" sz="3000">
                <a:solidFill>
                  <a:srgbClr val="FFFFFF"/>
                </a:solidFill>
              </a:rPr>
              <a:t>Colaboração do cliente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1">
            <a:extLst>
              <a:ext uri="{FF2B5EF4-FFF2-40B4-BE49-F238E27FC236}">
                <a16:creationId xmlns:a16="http://schemas.microsoft.com/office/drawing/2014/main" id="{23F2D307-DD8B-46C6-BBF0-8ACA29714113}"/>
              </a:ext>
            </a:extLst>
          </p:cNvPr>
          <p:cNvSpPr>
            <a:spLocks noGrp="1" noChangeArrowheads="1"/>
          </p:cNvSpPr>
          <p:nvPr>
            <p:ph type="title"/>
          </p:nvPr>
        </p:nvSpPr>
        <p:spPr>
          <a:xfrm>
            <a:off x="503238" y="346075"/>
            <a:ext cx="9072562" cy="1173163"/>
          </a:xfrm>
        </p:spPr>
        <p:txBody>
          <a:bodyPr/>
          <a:lstStyle/>
          <a:p>
            <a:pPr eaLnBrk="1" hangingPunct="1">
              <a:lnSpc>
                <a:spcPct val="98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pt-BR"/>
              <a:t>Nível de ruído em um projeto</a:t>
            </a:r>
          </a:p>
        </p:txBody>
      </p:sp>
      <p:sp>
        <p:nvSpPr>
          <p:cNvPr id="12290" name="Oval 2">
            <a:extLst>
              <a:ext uri="{FF2B5EF4-FFF2-40B4-BE49-F238E27FC236}">
                <a16:creationId xmlns:a16="http://schemas.microsoft.com/office/drawing/2014/main" id="{FA3DEC6D-7738-4C03-B724-852A4DC2631A}"/>
              </a:ext>
            </a:extLst>
          </p:cNvPr>
          <p:cNvSpPr>
            <a:spLocks noChangeArrowheads="1"/>
          </p:cNvSpPr>
          <p:nvPr/>
        </p:nvSpPr>
        <p:spPr bwMode="auto">
          <a:xfrm>
            <a:off x="2060575" y="3616325"/>
            <a:ext cx="2625725" cy="2625725"/>
          </a:xfrm>
          <a:prstGeom prst="ellipse">
            <a:avLst/>
          </a:prstGeom>
          <a:solidFill>
            <a:srgbClr val="99CCFF"/>
          </a:solidFill>
          <a:ln w="31680">
            <a:solidFill>
              <a:srgbClr val="006CD8"/>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12291" name="Oval 3">
            <a:extLst>
              <a:ext uri="{FF2B5EF4-FFF2-40B4-BE49-F238E27FC236}">
                <a16:creationId xmlns:a16="http://schemas.microsoft.com/office/drawing/2014/main" id="{7B972F73-11FA-4B6C-8B54-F69D254BC18A}"/>
              </a:ext>
            </a:extLst>
          </p:cNvPr>
          <p:cNvSpPr>
            <a:spLocks noChangeArrowheads="1"/>
          </p:cNvSpPr>
          <p:nvPr/>
        </p:nvSpPr>
        <p:spPr bwMode="auto">
          <a:xfrm>
            <a:off x="2298700" y="4027488"/>
            <a:ext cx="1968500" cy="1968500"/>
          </a:xfrm>
          <a:prstGeom prst="ellipse">
            <a:avLst/>
          </a:prstGeom>
          <a:solidFill>
            <a:srgbClr val="CCFFFF"/>
          </a:solidFill>
          <a:ln w="31680">
            <a:solidFill>
              <a:srgbClr val="336666"/>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12292" name="Rectangle 4">
            <a:extLst>
              <a:ext uri="{FF2B5EF4-FFF2-40B4-BE49-F238E27FC236}">
                <a16:creationId xmlns:a16="http://schemas.microsoft.com/office/drawing/2014/main" id="{DEE0EDF2-9CF2-4F63-BADF-E3F9C307BDA5}"/>
              </a:ext>
            </a:extLst>
          </p:cNvPr>
          <p:cNvSpPr>
            <a:spLocks noChangeArrowheads="1"/>
          </p:cNvSpPr>
          <p:nvPr/>
        </p:nvSpPr>
        <p:spPr bwMode="auto">
          <a:xfrm>
            <a:off x="1981200" y="5032375"/>
            <a:ext cx="2787650" cy="1292225"/>
          </a:xfrm>
          <a:prstGeom prst="rect">
            <a:avLst/>
          </a:prstGeom>
          <a:solidFill>
            <a:srgbClr val="E6E6E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12293" name="Rectangle 5">
            <a:extLst>
              <a:ext uri="{FF2B5EF4-FFF2-40B4-BE49-F238E27FC236}">
                <a16:creationId xmlns:a16="http://schemas.microsoft.com/office/drawing/2014/main" id="{D83FA4D3-6F94-4BDB-AF55-00AC7A8E2835}"/>
              </a:ext>
            </a:extLst>
          </p:cNvPr>
          <p:cNvSpPr>
            <a:spLocks noChangeArrowheads="1"/>
          </p:cNvSpPr>
          <p:nvPr/>
        </p:nvSpPr>
        <p:spPr bwMode="auto">
          <a:xfrm>
            <a:off x="1981200" y="3370263"/>
            <a:ext cx="1281113" cy="1703387"/>
          </a:xfrm>
          <a:prstGeom prst="rect">
            <a:avLst/>
          </a:prstGeom>
          <a:solidFill>
            <a:srgbClr val="E6E6E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12294" name="Line 6">
            <a:extLst>
              <a:ext uri="{FF2B5EF4-FFF2-40B4-BE49-F238E27FC236}">
                <a16:creationId xmlns:a16="http://schemas.microsoft.com/office/drawing/2014/main" id="{8B8E1C4F-48DD-4875-83B2-B3A9C1204474}"/>
              </a:ext>
            </a:extLst>
          </p:cNvPr>
          <p:cNvSpPr>
            <a:spLocks noChangeShapeType="1"/>
          </p:cNvSpPr>
          <p:nvPr/>
        </p:nvSpPr>
        <p:spPr bwMode="auto">
          <a:xfrm flipV="1">
            <a:off x="3240088" y="2519363"/>
            <a:ext cx="1587" cy="2522537"/>
          </a:xfrm>
          <a:prstGeom prst="line">
            <a:avLst/>
          </a:prstGeom>
          <a:noFill/>
          <a:ln w="3168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12295" name="Line 7">
            <a:extLst>
              <a:ext uri="{FF2B5EF4-FFF2-40B4-BE49-F238E27FC236}">
                <a16:creationId xmlns:a16="http://schemas.microsoft.com/office/drawing/2014/main" id="{478D15E9-335A-4A38-B456-AF61632AD185}"/>
              </a:ext>
            </a:extLst>
          </p:cNvPr>
          <p:cNvSpPr>
            <a:spLocks noChangeShapeType="1"/>
          </p:cNvSpPr>
          <p:nvPr/>
        </p:nvSpPr>
        <p:spPr bwMode="auto">
          <a:xfrm>
            <a:off x="3227388" y="5014913"/>
            <a:ext cx="2459037" cy="1587"/>
          </a:xfrm>
          <a:prstGeom prst="line">
            <a:avLst/>
          </a:prstGeom>
          <a:noFill/>
          <a:ln w="3168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12296" name="Text Box 8">
            <a:extLst>
              <a:ext uri="{FF2B5EF4-FFF2-40B4-BE49-F238E27FC236}">
                <a16:creationId xmlns:a16="http://schemas.microsoft.com/office/drawing/2014/main" id="{1AD0602F-A537-4FF1-84AF-82277795E5AD}"/>
              </a:ext>
            </a:extLst>
          </p:cNvPr>
          <p:cNvSpPr txBox="1">
            <a:spLocks noChangeArrowheads="1"/>
          </p:cNvSpPr>
          <p:nvPr/>
        </p:nvSpPr>
        <p:spPr bwMode="auto">
          <a:xfrm>
            <a:off x="3292475" y="4519613"/>
            <a:ext cx="1208088"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723900" algn="l"/>
              </a:tabLst>
              <a:defRPr>
                <a:solidFill>
                  <a:srgbClr val="000000"/>
                </a:solidFill>
                <a:latin typeface="DejaVu Sans" charset="0"/>
                <a:ea typeface="ＭＳ Ｐゴシック" charset="0"/>
                <a:cs typeface="DejaVu Sans" charset="0"/>
              </a:defRPr>
            </a:lvl1pPr>
            <a:lvl2pPr>
              <a:tabLst>
                <a:tab pos="723900" algn="l"/>
              </a:tabLst>
              <a:defRPr>
                <a:solidFill>
                  <a:srgbClr val="000000"/>
                </a:solidFill>
                <a:latin typeface="DejaVu Sans" charset="0"/>
                <a:ea typeface="ＭＳ Ｐゴシック" charset="0"/>
                <a:cs typeface="DejaVu Sans" charset="0"/>
              </a:defRPr>
            </a:lvl2pPr>
            <a:lvl3pPr>
              <a:tabLst>
                <a:tab pos="723900" algn="l"/>
              </a:tabLst>
              <a:defRPr>
                <a:solidFill>
                  <a:srgbClr val="000000"/>
                </a:solidFill>
                <a:latin typeface="DejaVu Sans" charset="0"/>
                <a:ea typeface="ＭＳ Ｐゴシック" charset="0"/>
                <a:cs typeface="DejaVu Sans" charset="0"/>
              </a:defRPr>
            </a:lvl3pPr>
            <a:lvl4pPr>
              <a:tabLst>
                <a:tab pos="723900" algn="l"/>
              </a:tabLst>
              <a:defRPr>
                <a:solidFill>
                  <a:srgbClr val="000000"/>
                </a:solidFill>
                <a:latin typeface="DejaVu Sans" charset="0"/>
                <a:ea typeface="ＭＳ Ｐゴシック" charset="0"/>
                <a:cs typeface="DejaVu Sans" charset="0"/>
              </a:defRPr>
            </a:lvl4pPr>
            <a:lvl5pPr>
              <a:tabLst>
                <a:tab pos="723900" algn="l"/>
              </a:tabLst>
              <a:defRPr>
                <a:solidFill>
                  <a:srgbClr val="000000"/>
                </a:solidFill>
                <a:latin typeface="DejaVu Sans" charset="0"/>
                <a:ea typeface="ＭＳ Ｐゴシック" charset="0"/>
                <a:cs typeface="DejaVu Sans" charset="0"/>
              </a:defRPr>
            </a:lvl5pPr>
            <a:lvl6pPr marL="1536700" indent="-215900" defTabSz="449263" fontAlgn="base" hangingPunct="0">
              <a:lnSpc>
                <a:spcPct val="97000"/>
              </a:lnSpc>
              <a:spcBef>
                <a:spcPct val="0"/>
              </a:spcBef>
              <a:spcAft>
                <a:spcPct val="0"/>
              </a:spcAft>
              <a:buClr>
                <a:srgbClr val="000000"/>
              </a:buClr>
              <a:buSzPct val="45000"/>
              <a:buFont typeface="Wingdings" charset="0"/>
              <a:tabLst>
                <a:tab pos="723900" algn="l"/>
              </a:tabLst>
              <a:defRPr>
                <a:solidFill>
                  <a:srgbClr val="000000"/>
                </a:solidFill>
                <a:latin typeface="DejaVu Sans" charset="0"/>
                <a:ea typeface="ＭＳ Ｐゴシック" charset="0"/>
                <a:cs typeface="DejaVu Sans" charset="0"/>
              </a:defRPr>
            </a:lvl6pPr>
            <a:lvl7pPr marL="1993900" indent="-215900" defTabSz="449263" fontAlgn="base" hangingPunct="0">
              <a:lnSpc>
                <a:spcPct val="97000"/>
              </a:lnSpc>
              <a:spcBef>
                <a:spcPct val="0"/>
              </a:spcBef>
              <a:spcAft>
                <a:spcPct val="0"/>
              </a:spcAft>
              <a:buClr>
                <a:srgbClr val="000000"/>
              </a:buClr>
              <a:buSzPct val="45000"/>
              <a:buFont typeface="Wingdings" charset="0"/>
              <a:tabLst>
                <a:tab pos="723900" algn="l"/>
              </a:tabLst>
              <a:defRPr>
                <a:solidFill>
                  <a:srgbClr val="000000"/>
                </a:solidFill>
                <a:latin typeface="DejaVu Sans" charset="0"/>
                <a:ea typeface="ＭＳ Ｐゴシック" charset="0"/>
                <a:cs typeface="DejaVu Sans" charset="0"/>
              </a:defRPr>
            </a:lvl7pPr>
            <a:lvl8pPr marL="2451100" indent="-215900" defTabSz="449263" fontAlgn="base" hangingPunct="0">
              <a:lnSpc>
                <a:spcPct val="97000"/>
              </a:lnSpc>
              <a:spcBef>
                <a:spcPct val="0"/>
              </a:spcBef>
              <a:spcAft>
                <a:spcPct val="0"/>
              </a:spcAft>
              <a:buClr>
                <a:srgbClr val="000000"/>
              </a:buClr>
              <a:buSzPct val="45000"/>
              <a:buFont typeface="Wingdings" charset="0"/>
              <a:tabLst>
                <a:tab pos="723900" algn="l"/>
              </a:tabLst>
              <a:defRPr>
                <a:solidFill>
                  <a:srgbClr val="000000"/>
                </a:solidFill>
                <a:latin typeface="DejaVu Sans" charset="0"/>
                <a:ea typeface="ＭＳ Ｐゴシック" charset="0"/>
                <a:cs typeface="DejaVu Sans" charset="0"/>
              </a:defRPr>
            </a:lvl8pPr>
            <a:lvl9pPr marL="2908300" indent="-215900" defTabSz="449263" fontAlgn="base" hangingPunct="0">
              <a:lnSpc>
                <a:spcPct val="97000"/>
              </a:lnSpc>
              <a:spcBef>
                <a:spcPct val="0"/>
              </a:spcBef>
              <a:spcAft>
                <a:spcPct val="0"/>
              </a:spcAft>
              <a:buClr>
                <a:srgbClr val="000000"/>
              </a:buClr>
              <a:buSzPct val="45000"/>
              <a:buFont typeface="Wingdings" charset="0"/>
              <a:tabLst>
                <a:tab pos="723900" algn="l"/>
              </a:tabLst>
              <a:defRPr>
                <a:solidFill>
                  <a:srgbClr val="000000"/>
                </a:solidFill>
                <a:latin typeface="DejaVu Sans" charset="0"/>
                <a:ea typeface="ＭＳ Ｐゴシック" charset="0"/>
                <a:cs typeface="DejaVu Sans" charset="0"/>
              </a:defRPr>
            </a:lvl9pPr>
          </a:lstStyle>
          <a:p>
            <a:pPr eaLnBrk="1" hangingPunct="1">
              <a:lnSpc>
                <a:spcPct val="91000"/>
              </a:lnSpc>
              <a:spcBef>
                <a:spcPts val="875"/>
              </a:spcBef>
              <a:buClr>
                <a:srgbClr val="000000"/>
              </a:buClr>
              <a:buSzPct val="45000"/>
              <a:buFont typeface="Wingdings" charset="0"/>
              <a:buNone/>
              <a:defRPr/>
            </a:pPr>
            <a:r>
              <a:rPr lang="en-GB" sz="1400">
                <a:latin typeface="Arial" charset="0"/>
              </a:rPr>
              <a:t>Simples</a:t>
            </a:r>
          </a:p>
        </p:txBody>
      </p:sp>
      <p:sp>
        <p:nvSpPr>
          <p:cNvPr id="12297" name="Text Box 9">
            <a:extLst>
              <a:ext uri="{FF2B5EF4-FFF2-40B4-BE49-F238E27FC236}">
                <a16:creationId xmlns:a16="http://schemas.microsoft.com/office/drawing/2014/main" id="{145E1D9C-C6D5-4D9F-84AC-216F557F389A}"/>
              </a:ext>
            </a:extLst>
          </p:cNvPr>
          <p:cNvSpPr txBox="1">
            <a:spLocks noChangeArrowheads="1"/>
          </p:cNvSpPr>
          <p:nvPr/>
        </p:nvSpPr>
        <p:spPr bwMode="auto">
          <a:xfrm rot="2640000">
            <a:off x="3467100" y="4108450"/>
            <a:ext cx="1393825" cy="303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723900" algn="l"/>
              </a:tabLst>
              <a:defRPr>
                <a:solidFill>
                  <a:srgbClr val="000000"/>
                </a:solidFill>
                <a:latin typeface="DejaVu Sans" charset="0"/>
                <a:ea typeface="ＭＳ Ｐゴシック" charset="0"/>
                <a:cs typeface="DejaVu Sans" charset="0"/>
              </a:defRPr>
            </a:lvl1pPr>
            <a:lvl2pPr>
              <a:tabLst>
                <a:tab pos="723900" algn="l"/>
              </a:tabLst>
              <a:defRPr>
                <a:solidFill>
                  <a:srgbClr val="000000"/>
                </a:solidFill>
                <a:latin typeface="DejaVu Sans" charset="0"/>
                <a:ea typeface="ＭＳ Ｐゴシック" charset="0"/>
                <a:cs typeface="DejaVu Sans" charset="0"/>
              </a:defRPr>
            </a:lvl2pPr>
            <a:lvl3pPr>
              <a:tabLst>
                <a:tab pos="723900" algn="l"/>
              </a:tabLst>
              <a:defRPr>
                <a:solidFill>
                  <a:srgbClr val="000000"/>
                </a:solidFill>
                <a:latin typeface="DejaVu Sans" charset="0"/>
                <a:ea typeface="ＭＳ Ｐゴシック" charset="0"/>
                <a:cs typeface="DejaVu Sans" charset="0"/>
              </a:defRPr>
            </a:lvl3pPr>
            <a:lvl4pPr>
              <a:tabLst>
                <a:tab pos="723900" algn="l"/>
              </a:tabLst>
              <a:defRPr>
                <a:solidFill>
                  <a:srgbClr val="000000"/>
                </a:solidFill>
                <a:latin typeface="DejaVu Sans" charset="0"/>
                <a:ea typeface="ＭＳ Ｐゴシック" charset="0"/>
                <a:cs typeface="DejaVu Sans" charset="0"/>
              </a:defRPr>
            </a:lvl4pPr>
            <a:lvl5pPr>
              <a:tabLst>
                <a:tab pos="723900" algn="l"/>
              </a:tabLst>
              <a:defRPr>
                <a:solidFill>
                  <a:srgbClr val="000000"/>
                </a:solidFill>
                <a:latin typeface="DejaVu Sans" charset="0"/>
                <a:ea typeface="ＭＳ Ｐゴシック" charset="0"/>
                <a:cs typeface="DejaVu Sans" charset="0"/>
              </a:defRPr>
            </a:lvl5pPr>
            <a:lvl6pPr marL="1536700" indent="-215900" defTabSz="449263" fontAlgn="base" hangingPunct="0">
              <a:lnSpc>
                <a:spcPct val="97000"/>
              </a:lnSpc>
              <a:spcBef>
                <a:spcPct val="0"/>
              </a:spcBef>
              <a:spcAft>
                <a:spcPct val="0"/>
              </a:spcAft>
              <a:buClr>
                <a:srgbClr val="000000"/>
              </a:buClr>
              <a:buSzPct val="45000"/>
              <a:buFont typeface="Wingdings" charset="0"/>
              <a:tabLst>
                <a:tab pos="723900" algn="l"/>
              </a:tabLst>
              <a:defRPr>
                <a:solidFill>
                  <a:srgbClr val="000000"/>
                </a:solidFill>
                <a:latin typeface="DejaVu Sans" charset="0"/>
                <a:ea typeface="ＭＳ Ｐゴシック" charset="0"/>
                <a:cs typeface="DejaVu Sans" charset="0"/>
              </a:defRPr>
            </a:lvl6pPr>
            <a:lvl7pPr marL="1993900" indent="-215900" defTabSz="449263" fontAlgn="base" hangingPunct="0">
              <a:lnSpc>
                <a:spcPct val="97000"/>
              </a:lnSpc>
              <a:spcBef>
                <a:spcPct val="0"/>
              </a:spcBef>
              <a:spcAft>
                <a:spcPct val="0"/>
              </a:spcAft>
              <a:buClr>
                <a:srgbClr val="000000"/>
              </a:buClr>
              <a:buSzPct val="45000"/>
              <a:buFont typeface="Wingdings" charset="0"/>
              <a:tabLst>
                <a:tab pos="723900" algn="l"/>
              </a:tabLst>
              <a:defRPr>
                <a:solidFill>
                  <a:srgbClr val="000000"/>
                </a:solidFill>
                <a:latin typeface="DejaVu Sans" charset="0"/>
                <a:ea typeface="ＭＳ Ｐゴシック" charset="0"/>
                <a:cs typeface="DejaVu Sans" charset="0"/>
              </a:defRPr>
            </a:lvl7pPr>
            <a:lvl8pPr marL="2451100" indent="-215900" defTabSz="449263" fontAlgn="base" hangingPunct="0">
              <a:lnSpc>
                <a:spcPct val="97000"/>
              </a:lnSpc>
              <a:spcBef>
                <a:spcPct val="0"/>
              </a:spcBef>
              <a:spcAft>
                <a:spcPct val="0"/>
              </a:spcAft>
              <a:buClr>
                <a:srgbClr val="000000"/>
              </a:buClr>
              <a:buSzPct val="45000"/>
              <a:buFont typeface="Wingdings" charset="0"/>
              <a:tabLst>
                <a:tab pos="723900" algn="l"/>
              </a:tabLst>
              <a:defRPr>
                <a:solidFill>
                  <a:srgbClr val="000000"/>
                </a:solidFill>
                <a:latin typeface="DejaVu Sans" charset="0"/>
                <a:ea typeface="ＭＳ Ｐゴシック" charset="0"/>
                <a:cs typeface="DejaVu Sans" charset="0"/>
              </a:defRPr>
            </a:lvl8pPr>
            <a:lvl9pPr marL="2908300" indent="-215900" defTabSz="449263" fontAlgn="base" hangingPunct="0">
              <a:lnSpc>
                <a:spcPct val="97000"/>
              </a:lnSpc>
              <a:spcBef>
                <a:spcPct val="0"/>
              </a:spcBef>
              <a:spcAft>
                <a:spcPct val="0"/>
              </a:spcAft>
              <a:buClr>
                <a:srgbClr val="000000"/>
              </a:buClr>
              <a:buSzPct val="45000"/>
              <a:buFont typeface="Wingdings" charset="0"/>
              <a:tabLst>
                <a:tab pos="723900" algn="l"/>
              </a:tabLst>
              <a:defRPr>
                <a:solidFill>
                  <a:srgbClr val="000000"/>
                </a:solidFill>
                <a:latin typeface="DejaVu Sans" charset="0"/>
                <a:ea typeface="ＭＳ Ｐゴシック" charset="0"/>
                <a:cs typeface="DejaVu Sans" charset="0"/>
              </a:defRPr>
            </a:lvl9pPr>
          </a:lstStyle>
          <a:p>
            <a:pPr eaLnBrk="1" hangingPunct="1">
              <a:lnSpc>
                <a:spcPct val="91000"/>
              </a:lnSpc>
              <a:spcBef>
                <a:spcPts val="875"/>
              </a:spcBef>
              <a:buClr>
                <a:srgbClr val="000000"/>
              </a:buClr>
              <a:buSzPct val="45000"/>
              <a:buFont typeface="Wingdings" charset="0"/>
              <a:buNone/>
              <a:defRPr/>
            </a:pPr>
            <a:r>
              <a:rPr lang="en-GB" sz="1400">
                <a:latin typeface="Arial" charset="0"/>
              </a:rPr>
              <a:t>Complicado</a:t>
            </a:r>
          </a:p>
        </p:txBody>
      </p:sp>
      <p:sp>
        <p:nvSpPr>
          <p:cNvPr id="12298" name="Oval 10">
            <a:extLst>
              <a:ext uri="{FF2B5EF4-FFF2-40B4-BE49-F238E27FC236}">
                <a16:creationId xmlns:a16="http://schemas.microsoft.com/office/drawing/2014/main" id="{0E9487F7-26FB-457E-87FE-E1C5B70C3B17}"/>
              </a:ext>
            </a:extLst>
          </p:cNvPr>
          <p:cNvSpPr>
            <a:spLocks noChangeArrowheads="1"/>
          </p:cNvSpPr>
          <p:nvPr/>
        </p:nvSpPr>
        <p:spPr bwMode="auto">
          <a:xfrm>
            <a:off x="4703763" y="1849438"/>
            <a:ext cx="1968500" cy="1968500"/>
          </a:xfrm>
          <a:prstGeom prst="ellipse">
            <a:avLst/>
          </a:prstGeom>
          <a:solidFill>
            <a:srgbClr val="00CCFF"/>
          </a:solidFill>
          <a:ln w="31680">
            <a:solidFill>
              <a:srgbClr val="006CD8"/>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12299" name="Rectangle 11">
            <a:extLst>
              <a:ext uri="{FF2B5EF4-FFF2-40B4-BE49-F238E27FC236}">
                <a16:creationId xmlns:a16="http://schemas.microsoft.com/office/drawing/2014/main" id="{44525731-9A95-4513-8BAE-87EFF95A3E17}"/>
              </a:ext>
            </a:extLst>
          </p:cNvPr>
          <p:cNvSpPr>
            <a:spLocks noChangeArrowheads="1"/>
          </p:cNvSpPr>
          <p:nvPr/>
        </p:nvSpPr>
        <p:spPr bwMode="auto">
          <a:xfrm>
            <a:off x="4375150" y="1828800"/>
            <a:ext cx="2787650" cy="800100"/>
          </a:xfrm>
          <a:prstGeom prst="rect">
            <a:avLst/>
          </a:prstGeom>
          <a:solidFill>
            <a:srgbClr val="E6E6E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12300" name="Rectangle 12">
            <a:extLst>
              <a:ext uri="{FF2B5EF4-FFF2-40B4-BE49-F238E27FC236}">
                <a16:creationId xmlns:a16="http://schemas.microsoft.com/office/drawing/2014/main" id="{02254A23-178D-4D62-A13D-D7BB2CFE1A27}"/>
              </a:ext>
            </a:extLst>
          </p:cNvPr>
          <p:cNvSpPr>
            <a:spLocks noChangeArrowheads="1"/>
          </p:cNvSpPr>
          <p:nvPr/>
        </p:nvSpPr>
        <p:spPr bwMode="auto">
          <a:xfrm>
            <a:off x="5686425" y="2566988"/>
            <a:ext cx="1476375" cy="1457325"/>
          </a:xfrm>
          <a:prstGeom prst="rect">
            <a:avLst/>
          </a:prstGeom>
          <a:solidFill>
            <a:srgbClr val="E6E6E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12301" name="Text Box 13">
            <a:extLst>
              <a:ext uri="{FF2B5EF4-FFF2-40B4-BE49-F238E27FC236}">
                <a16:creationId xmlns:a16="http://schemas.microsoft.com/office/drawing/2014/main" id="{8DCF4591-2EF1-4E92-94E5-4FD9D84DF940}"/>
              </a:ext>
            </a:extLst>
          </p:cNvPr>
          <p:cNvSpPr txBox="1">
            <a:spLocks noChangeArrowheads="1"/>
          </p:cNvSpPr>
          <p:nvPr/>
        </p:nvSpPr>
        <p:spPr bwMode="auto">
          <a:xfrm>
            <a:off x="4679950" y="2751138"/>
            <a:ext cx="1187450"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723900" algn="l"/>
              </a:tabLst>
              <a:defRPr>
                <a:solidFill>
                  <a:srgbClr val="000000"/>
                </a:solidFill>
                <a:latin typeface="DejaVu Sans" charset="0"/>
                <a:ea typeface="ＭＳ Ｐゴシック" charset="0"/>
                <a:cs typeface="DejaVu Sans" charset="0"/>
              </a:defRPr>
            </a:lvl1pPr>
            <a:lvl2pPr>
              <a:tabLst>
                <a:tab pos="723900" algn="l"/>
              </a:tabLst>
              <a:defRPr>
                <a:solidFill>
                  <a:srgbClr val="000000"/>
                </a:solidFill>
                <a:latin typeface="DejaVu Sans" charset="0"/>
                <a:ea typeface="ＭＳ Ｐゴシック" charset="0"/>
                <a:cs typeface="DejaVu Sans" charset="0"/>
              </a:defRPr>
            </a:lvl2pPr>
            <a:lvl3pPr>
              <a:tabLst>
                <a:tab pos="723900" algn="l"/>
              </a:tabLst>
              <a:defRPr>
                <a:solidFill>
                  <a:srgbClr val="000000"/>
                </a:solidFill>
                <a:latin typeface="DejaVu Sans" charset="0"/>
                <a:ea typeface="ＭＳ Ｐゴシック" charset="0"/>
                <a:cs typeface="DejaVu Sans" charset="0"/>
              </a:defRPr>
            </a:lvl3pPr>
            <a:lvl4pPr>
              <a:tabLst>
                <a:tab pos="723900" algn="l"/>
              </a:tabLst>
              <a:defRPr>
                <a:solidFill>
                  <a:srgbClr val="000000"/>
                </a:solidFill>
                <a:latin typeface="DejaVu Sans" charset="0"/>
                <a:ea typeface="ＭＳ Ｐゴシック" charset="0"/>
                <a:cs typeface="DejaVu Sans" charset="0"/>
              </a:defRPr>
            </a:lvl4pPr>
            <a:lvl5pPr>
              <a:tabLst>
                <a:tab pos="723900" algn="l"/>
              </a:tabLst>
              <a:defRPr>
                <a:solidFill>
                  <a:srgbClr val="000000"/>
                </a:solidFill>
                <a:latin typeface="DejaVu Sans" charset="0"/>
                <a:ea typeface="ＭＳ Ｐゴシック" charset="0"/>
                <a:cs typeface="DejaVu Sans" charset="0"/>
              </a:defRPr>
            </a:lvl5pPr>
            <a:lvl6pPr marL="1536700" indent="-215900" defTabSz="449263" fontAlgn="base" hangingPunct="0">
              <a:lnSpc>
                <a:spcPct val="97000"/>
              </a:lnSpc>
              <a:spcBef>
                <a:spcPct val="0"/>
              </a:spcBef>
              <a:spcAft>
                <a:spcPct val="0"/>
              </a:spcAft>
              <a:buClr>
                <a:srgbClr val="000000"/>
              </a:buClr>
              <a:buSzPct val="45000"/>
              <a:buFont typeface="Wingdings" charset="0"/>
              <a:tabLst>
                <a:tab pos="723900" algn="l"/>
              </a:tabLst>
              <a:defRPr>
                <a:solidFill>
                  <a:srgbClr val="000000"/>
                </a:solidFill>
                <a:latin typeface="DejaVu Sans" charset="0"/>
                <a:ea typeface="ＭＳ Ｐゴシック" charset="0"/>
                <a:cs typeface="DejaVu Sans" charset="0"/>
              </a:defRPr>
            </a:lvl6pPr>
            <a:lvl7pPr marL="1993900" indent="-215900" defTabSz="449263" fontAlgn="base" hangingPunct="0">
              <a:lnSpc>
                <a:spcPct val="97000"/>
              </a:lnSpc>
              <a:spcBef>
                <a:spcPct val="0"/>
              </a:spcBef>
              <a:spcAft>
                <a:spcPct val="0"/>
              </a:spcAft>
              <a:buClr>
                <a:srgbClr val="000000"/>
              </a:buClr>
              <a:buSzPct val="45000"/>
              <a:buFont typeface="Wingdings" charset="0"/>
              <a:tabLst>
                <a:tab pos="723900" algn="l"/>
              </a:tabLst>
              <a:defRPr>
                <a:solidFill>
                  <a:srgbClr val="000000"/>
                </a:solidFill>
                <a:latin typeface="DejaVu Sans" charset="0"/>
                <a:ea typeface="ＭＳ Ｐゴシック" charset="0"/>
                <a:cs typeface="DejaVu Sans" charset="0"/>
              </a:defRPr>
            </a:lvl7pPr>
            <a:lvl8pPr marL="2451100" indent="-215900" defTabSz="449263" fontAlgn="base" hangingPunct="0">
              <a:lnSpc>
                <a:spcPct val="97000"/>
              </a:lnSpc>
              <a:spcBef>
                <a:spcPct val="0"/>
              </a:spcBef>
              <a:spcAft>
                <a:spcPct val="0"/>
              </a:spcAft>
              <a:buClr>
                <a:srgbClr val="000000"/>
              </a:buClr>
              <a:buSzPct val="45000"/>
              <a:buFont typeface="Wingdings" charset="0"/>
              <a:tabLst>
                <a:tab pos="723900" algn="l"/>
              </a:tabLst>
              <a:defRPr>
                <a:solidFill>
                  <a:srgbClr val="000000"/>
                </a:solidFill>
                <a:latin typeface="DejaVu Sans" charset="0"/>
                <a:ea typeface="ＭＳ Ｐゴシック" charset="0"/>
                <a:cs typeface="DejaVu Sans" charset="0"/>
              </a:defRPr>
            </a:lvl8pPr>
            <a:lvl9pPr marL="2908300" indent="-215900" defTabSz="449263" fontAlgn="base" hangingPunct="0">
              <a:lnSpc>
                <a:spcPct val="97000"/>
              </a:lnSpc>
              <a:spcBef>
                <a:spcPct val="0"/>
              </a:spcBef>
              <a:spcAft>
                <a:spcPct val="0"/>
              </a:spcAft>
              <a:buClr>
                <a:srgbClr val="000000"/>
              </a:buClr>
              <a:buSzPct val="45000"/>
              <a:buFont typeface="Wingdings" charset="0"/>
              <a:tabLst>
                <a:tab pos="723900" algn="l"/>
              </a:tabLst>
              <a:defRPr>
                <a:solidFill>
                  <a:srgbClr val="000000"/>
                </a:solidFill>
                <a:latin typeface="DejaVu Sans" charset="0"/>
                <a:ea typeface="ＭＳ Ｐゴシック" charset="0"/>
                <a:cs typeface="DejaVu Sans" charset="0"/>
              </a:defRPr>
            </a:lvl9pPr>
          </a:lstStyle>
          <a:p>
            <a:pPr eaLnBrk="1" hangingPunct="1">
              <a:lnSpc>
                <a:spcPct val="91000"/>
              </a:lnSpc>
              <a:spcBef>
                <a:spcPts val="875"/>
              </a:spcBef>
              <a:buClr>
                <a:srgbClr val="000000"/>
              </a:buClr>
              <a:buSzPct val="45000"/>
              <a:buFont typeface="Wingdings" charset="0"/>
              <a:buNone/>
              <a:defRPr/>
            </a:pPr>
            <a:r>
              <a:rPr lang="en-GB" sz="1400">
                <a:latin typeface="Arial" charset="0"/>
              </a:rPr>
              <a:t>Anarquia</a:t>
            </a:r>
          </a:p>
        </p:txBody>
      </p:sp>
      <p:sp>
        <p:nvSpPr>
          <p:cNvPr id="12302" name="Text Box 14">
            <a:extLst>
              <a:ext uri="{FF2B5EF4-FFF2-40B4-BE49-F238E27FC236}">
                <a16:creationId xmlns:a16="http://schemas.microsoft.com/office/drawing/2014/main" id="{9072C7D3-C6DC-425F-8992-41E965B12E97}"/>
              </a:ext>
            </a:extLst>
          </p:cNvPr>
          <p:cNvSpPr txBox="1">
            <a:spLocks noChangeArrowheads="1"/>
          </p:cNvSpPr>
          <p:nvPr/>
        </p:nvSpPr>
        <p:spPr bwMode="auto">
          <a:xfrm>
            <a:off x="3965575" y="3468688"/>
            <a:ext cx="1065213" cy="303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723900" algn="l"/>
              </a:tabLst>
              <a:defRPr>
                <a:solidFill>
                  <a:srgbClr val="000000"/>
                </a:solidFill>
                <a:latin typeface="DejaVu Sans" charset="0"/>
                <a:ea typeface="ＭＳ Ｐゴシック" charset="0"/>
                <a:cs typeface="DejaVu Sans" charset="0"/>
              </a:defRPr>
            </a:lvl1pPr>
            <a:lvl2pPr>
              <a:tabLst>
                <a:tab pos="723900" algn="l"/>
              </a:tabLst>
              <a:defRPr>
                <a:solidFill>
                  <a:srgbClr val="000000"/>
                </a:solidFill>
                <a:latin typeface="DejaVu Sans" charset="0"/>
                <a:ea typeface="ＭＳ Ｐゴシック" charset="0"/>
                <a:cs typeface="DejaVu Sans" charset="0"/>
              </a:defRPr>
            </a:lvl2pPr>
            <a:lvl3pPr>
              <a:tabLst>
                <a:tab pos="723900" algn="l"/>
              </a:tabLst>
              <a:defRPr>
                <a:solidFill>
                  <a:srgbClr val="000000"/>
                </a:solidFill>
                <a:latin typeface="DejaVu Sans" charset="0"/>
                <a:ea typeface="ＭＳ Ｐゴシック" charset="0"/>
                <a:cs typeface="DejaVu Sans" charset="0"/>
              </a:defRPr>
            </a:lvl3pPr>
            <a:lvl4pPr>
              <a:tabLst>
                <a:tab pos="723900" algn="l"/>
              </a:tabLst>
              <a:defRPr>
                <a:solidFill>
                  <a:srgbClr val="000000"/>
                </a:solidFill>
                <a:latin typeface="DejaVu Sans" charset="0"/>
                <a:ea typeface="ＭＳ Ｐゴシック" charset="0"/>
                <a:cs typeface="DejaVu Sans" charset="0"/>
              </a:defRPr>
            </a:lvl4pPr>
            <a:lvl5pPr>
              <a:tabLst>
                <a:tab pos="723900" algn="l"/>
              </a:tabLst>
              <a:defRPr>
                <a:solidFill>
                  <a:srgbClr val="000000"/>
                </a:solidFill>
                <a:latin typeface="DejaVu Sans" charset="0"/>
                <a:ea typeface="ＭＳ Ｐゴシック" charset="0"/>
                <a:cs typeface="DejaVu Sans" charset="0"/>
              </a:defRPr>
            </a:lvl5pPr>
            <a:lvl6pPr marL="1536700" indent="-215900" defTabSz="449263" fontAlgn="base" hangingPunct="0">
              <a:lnSpc>
                <a:spcPct val="97000"/>
              </a:lnSpc>
              <a:spcBef>
                <a:spcPct val="0"/>
              </a:spcBef>
              <a:spcAft>
                <a:spcPct val="0"/>
              </a:spcAft>
              <a:buClr>
                <a:srgbClr val="000000"/>
              </a:buClr>
              <a:buSzPct val="45000"/>
              <a:buFont typeface="Wingdings" charset="0"/>
              <a:tabLst>
                <a:tab pos="723900" algn="l"/>
              </a:tabLst>
              <a:defRPr>
                <a:solidFill>
                  <a:srgbClr val="000000"/>
                </a:solidFill>
                <a:latin typeface="DejaVu Sans" charset="0"/>
                <a:ea typeface="ＭＳ Ｐゴシック" charset="0"/>
                <a:cs typeface="DejaVu Sans" charset="0"/>
              </a:defRPr>
            </a:lvl6pPr>
            <a:lvl7pPr marL="1993900" indent="-215900" defTabSz="449263" fontAlgn="base" hangingPunct="0">
              <a:lnSpc>
                <a:spcPct val="97000"/>
              </a:lnSpc>
              <a:spcBef>
                <a:spcPct val="0"/>
              </a:spcBef>
              <a:spcAft>
                <a:spcPct val="0"/>
              </a:spcAft>
              <a:buClr>
                <a:srgbClr val="000000"/>
              </a:buClr>
              <a:buSzPct val="45000"/>
              <a:buFont typeface="Wingdings" charset="0"/>
              <a:tabLst>
                <a:tab pos="723900" algn="l"/>
              </a:tabLst>
              <a:defRPr>
                <a:solidFill>
                  <a:srgbClr val="000000"/>
                </a:solidFill>
                <a:latin typeface="DejaVu Sans" charset="0"/>
                <a:ea typeface="ＭＳ Ｐゴシック" charset="0"/>
                <a:cs typeface="DejaVu Sans" charset="0"/>
              </a:defRPr>
            </a:lvl7pPr>
            <a:lvl8pPr marL="2451100" indent="-215900" defTabSz="449263" fontAlgn="base" hangingPunct="0">
              <a:lnSpc>
                <a:spcPct val="97000"/>
              </a:lnSpc>
              <a:spcBef>
                <a:spcPct val="0"/>
              </a:spcBef>
              <a:spcAft>
                <a:spcPct val="0"/>
              </a:spcAft>
              <a:buClr>
                <a:srgbClr val="000000"/>
              </a:buClr>
              <a:buSzPct val="45000"/>
              <a:buFont typeface="Wingdings" charset="0"/>
              <a:tabLst>
                <a:tab pos="723900" algn="l"/>
              </a:tabLst>
              <a:defRPr>
                <a:solidFill>
                  <a:srgbClr val="000000"/>
                </a:solidFill>
                <a:latin typeface="DejaVu Sans" charset="0"/>
                <a:ea typeface="ＭＳ Ｐゴシック" charset="0"/>
                <a:cs typeface="DejaVu Sans" charset="0"/>
              </a:defRPr>
            </a:lvl8pPr>
            <a:lvl9pPr marL="2908300" indent="-215900" defTabSz="449263" fontAlgn="base" hangingPunct="0">
              <a:lnSpc>
                <a:spcPct val="97000"/>
              </a:lnSpc>
              <a:spcBef>
                <a:spcPct val="0"/>
              </a:spcBef>
              <a:spcAft>
                <a:spcPct val="0"/>
              </a:spcAft>
              <a:buClr>
                <a:srgbClr val="000000"/>
              </a:buClr>
              <a:buSzPct val="45000"/>
              <a:buFont typeface="Wingdings" charset="0"/>
              <a:tabLst>
                <a:tab pos="723900" algn="l"/>
              </a:tabLst>
              <a:defRPr>
                <a:solidFill>
                  <a:srgbClr val="000000"/>
                </a:solidFill>
                <a:latin typeface="DejaVu Sans" charset="0"/>
                <a:ea typeface="ＭＳ Ｐゴシック" charset="0"/>
                <a:cs typeface="DejaVu Sans" charset="0"/>
              </a:defRPr>
            </a:lvl9pPr>
          </a:lstStyle>
          <a:p>
            <a:pPr eaLnBrk="1" hangingPunct="1">
              <a:lnSpc>
                <a:spcPct val="91000"/>
              </a:lnSpc>
              <a:spcBef>
                <a:spcPts val="875"/>
              </a:spcBef>
              <a:buClr>
                <a:srgbClr val="000000"/>
              </a:buClr>
              <a:buSzPct val="45000"/>
              <a:buFont typeface="Wingdings" charset="0"/>
              <a:buNone/>
              <a:defRPr/>
            </a:pPr>
            <a:r>
              <a:rPr lang="en-GB" sz="1400">
                <a:latin typeface="Arial" charset="0"/>
              </a:rPr>
              <a:t>Complexo</a:t>
            </a:r>
          </a:p>
        </p:txBody>
      </p:sp>
      <p:sp>
        <p:nvSpPr>
          <p:cNvPr id="12303" name="Text Box 15">
            <a:extLst>
              <a:ext uri="{FF2B5EF4-FFF2-40B4-BE49-F238E27FC236}">
                <a16:creationId xmlns:a16="http://schemas.microsoft.com/office/drawing/2014/main" id="{B68D6BCD-8765-4927-8E33-46588083F1A7}"/>
              </a:ext>
            </a:extLst>
          </p:cNvPr>
          <p:cNvSpPr txBox="1">
            <a:spLocks noChangeArrowheads="1"/>
          </p:cNvSpPr>
          <p:nvPr/>
        </p:nvSpPr>
        <p:spPr bwMode="auto">
          <a:xfrm>
            <a:off x="3146425" y="4987925"/>
            <a:ext cx="984250" cy="379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723900" algn="l"/>
              </a:tabLst>
              <a:defRPr>
                <a:solidFill>
                  <a:srgbClr val="000000"/>
                </a:solidFill>
                <a:latin typeface="DejaVu Sans" charset="0"/>
                <a:ea typeface="ＭＳ Ｐゴシック" charset="0"/>
                <a:cs typeface="DejaVu Sans" charset="0"/>
              </a:defRPr>
            </a:lvl1pPr>
            <a:lvl2pPr>
              <a:tabLst>
                <a:tab pos="723900" algn="l"/>
              </a:tabLst>
              <a:defRPr>
                <a:solidFill>
                  <a:srgbClr val="000000"/>
                </a:solidFill>
                <a:latin typeface="DejaVu Sans" charset="0"/>
                <a:ea typeface="ＭＳ Ｐゴシック" charset="0"/>
                <a:cs typeface="DejaVu Sans" charset="0"/>
              </a:defRPr>
            </a:lvl2pPr>
            <a:lvl3pPr>
              <a:tabLst>
                <a:tab pos="723900" algn="l"/>
              </a:tabLst>
              <a:defRPr>
                <a:solidFill>
                  <a:srgbClr val="000000"/>
                </a:solidFill>
                <a:latin typeface="DejaVu Sans" charset="0"/>
                <a:ea typeface="ＭＳ Ｐゴシック" charset="0"/>
                <a:cs typeface="DejaVu Sans" charset="0"/>
              </a:defRPr>
            </a:lvl3pPr>
            <a:lvl4pPr>
              <a:tabLst>
                <a:tab pos="723900" algn="l"/>
              </a:tabLst>
              <a:defRPr>
                <a:solidFill>
                  <a:srgbClr val="000000"/>
                </a:solidFill>
                <a:latin typeface="DejaVu Sans" charset="0"/>
                <a:ea typeface="ＭＳ Ｐゴシック" charset="0"/>
                <a:cs typeface="DejaVu Sans" charset="0"/>
              </a:defRPr>
            </a:lvl4pPr>
            <a:lvl5pPr>
              <a:tabLst>
                <a:tab pos="723900" algn="l"/>
              </a:tabLst>
              <a:defRPr>
                <a:solidFill>
                  <a:srgbClr val="000000"/>
                </a:solidFill>
                <a:latin typeface="DejaVu Sans" charset="0"/>
                <a:ea typeface="ＭＳ Ｐゴシック" charset="0"/>
                <a:cs typeface="DejaVu Sans" charset="0"/>
              </a:defRPr>
            </a:lvl5pPr>
            <a:lvl6pPr marL="1536700" indent="-215900" defTabSz="449263" fontAlgn="base" hangingPunct="0">
              <a:lnSpc>
                <a:spcPct val="97000"/>
              </a:lnSpc>
              <a:spcBef>
                <a:spcPct val="0"/>
              </a:spcBef>
              <a:spcAft>
                <a:spcPct val="0"/>
              </a:spcAft>
              <a:buClr>
                <a:srgbClr val="000000"/>
              </a:buClr>
              <a:buSzPct val="45000"/>
              <a:buFont typeface="Wingdings" charset="0"/>
              <a:tabLst>
                <a:tab pos="723900" algn="l"/>
              </a:tabLst>
              <a:defRPr>
                <a:solidFill>
                  <a:srgbClr val="000000"/>
                </a:solidFill>
                <a:latin typeface="DejaVu Sans" charset="0"/>
                <a:ea typeface="ＭＳ Ｐゴシック" charset="0"/>
                <a:cs typeface="DejaVu Sans" charset="0"/>
              </a:defRPr>
            </a:lvl6pPr>
            <a:lvl7pPr marL="1993900" indent="-215900" defTabSz="449263" fontAlgn="base" hangingPunct="0">
              <a:lnSpc>
                <a:spcPct val="97000"/>
              </a:lnSpc>
              <a:spcBef>
                <a:spcPct val="0"/>
              </a:spcBef>
              <a:spcAft>
                <a:spcPct val="0"/>
              </a:spcAft>
              <a:buClr>
                <a:srgbClr val="000000"/>
              </a:buClr>
              <a:buSzPct val="45000"/>
              <a:buFont typeface="Wingdings" charset="0"/>
              <a:tabLst>
                <a:tab pos="723900" algn="l"/>
              </a:tabLst>
              <a:defRPr>
                <a:solidFill>
                  <a:srgbClr val="000000"/>
                </a:solidFill>
                <a:latin typeface="DejaVu Sans" charset="0"/>
                <a:ea typeface="ＭＳ Ｐゴシック" charset="0"/>
                <a:cs typeface="DejaVu Sans" charset="0"/>
              </a:defRPr>
            </a:lvl7pPr>
            <a:lvl8pPr marL="2451100" indent="-215900" defTabSz="449263" fontAlgn="base" hangingPunct="0">
              <a:lnSpc>
                <a:spcPct val="97000"/>
              </a:lnSpc>
              <a:spcBef>
                <a:spcPct val="0"/>
              </a:spcBef>
              <a:spcAft>
                <a:spcPct val="0"/>
              </a:spcAft>
              <a:buClr>
                <a:srgbClr val="000000"/>
              </a:buClr>
              <a:buSzPct val="45000"/>
              <a:buFont typeface="Wingdings" charset="0"/>
              <a:tabLst>
                <a:tab pos="723900" algn="l"/>
              </a:tabLst>
              <a:defRPr>
                <a:solidFill>
                  <a:srgbClr val="000000"/>
                </a:solidFill>
                <a:latin typeface="DejaVu Sans" charset="0"/>
                <a:ea typeface="ＭＳ Ｐゴシック" charset="0"/>
                <a:cs typeface="DejaVu Sans" charset="0"/>
              </a:defRPr>
            </a:lvl8pPr>
            <a:lvl9pPr marL="2908300" indent="-215900" defTabSz="449263" fontAlgn="base" hangingPunct="0">
              <a:lnSpc>
                <a:spcPct val="97000"/>
              </a:lnSpc>
              <a:spcBef>
                <a:spcPct val="0"/>
              </a:spcBef>
              <a:spcAft>
                <a:spcPct val="0"/>
              </a:spcAft>
              <a:buClr>
                <a:srgbClr val="000000"/>
              </a:buClr>
              <a:buSzPct val="45000"/>
              <a:buFont typeface="Wingdings" charset="0"/>
              <a:tabLst>
                <a:tab pos="723900" algn="l"/>
              </a:tabLst>
              <a:defRPr>
                <a:solidFill>
                  <a:srgbClr val="000000"/>
                </a:solidFill>
                <a:latin typeface="DejaVu Sans" charset="0"/>
                <a:ea typeface="ＭＳ Ｐゴシック" charset="0"/>
                <a:cs typeface="DejaVu Sans" charset="0"/>
              </a:defRPr>
            </a:lvl9pPr>
          </a:lstStyle>
          <a:p>
            <a:pPr eaLnBrk="1" hangingPunct="1">
              <a:lnSpc>
                <a:spcPct val="91000"/>
              </a:lnSpc>
              <a:buClr>
                <a:srgbClr val="000000"/>
              </a:buClr>
              <a:buSzPct val="45000"/>
              <a:buFont typeface="Wingdings" charset="0"/>
              <a:buNone/>
              <a:defRPr/>
            </a:pPr>
            <a:r>
              <a:rPr lang="en-GB" sz="1000" b="1">
                <a:solidFill>
                  <a:srgbClr val="336666"/>
                </a:solidFill>
                <a:latin typeface="Arial" charset="0"/>
              </a:rPr>
              <a:t>Perto da certeza</a:t>
            </a:r>
          </a:p>
        </p:txBody>
      </p:sp>
      <p:sp>
        <p:nvSpPr>
          <p:cNvPr id="12304" name="Text Box 16">
            <a:extLst>
              <a:ext uri="{FF2B5EF4-FFF2-40B4-BE49-F238E27FC236}">
                <a16:creationId xmlns:a16="http://schemas.microsoft.com/office/drawing/2014/main" id="{B155F63C-748E-41A0-B8EA-44EA88FC5D75}"/>
              </a:ext>
            </a:extLst>
          </p:cNvPr>
          <p:cNvSpPr txBox="1">
            <a:spLocks noChangeArrowheads="1"/>
          </p:cNvSpPr>
          <p:nvPr/>
        </p:nvSpPr>
        <p:spPr bwMode="auto">
          <a:xfrm>
            <a:off x="5030788" y="4979988"/>
            <a:ext cx="984250" cy="379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723900" algn="l"/>
              </a:tabLst>
              <a:defRPr>
                <a:solidFill>
                  <a:srgbClr val="000000"/>
                </a:solidFill>
                <a:latin typeface="DejaVu Sans" charset="0"/>
                <a:ea typeface="ＭＳ Ｐゴシック" charset="0"/>
                <a:cs typeface="DejaVu Sans" charset="0"/>
              </a:defRPr>
            </a:lvl1pPr>
            <a:lvl2pPr>
              <a:tabLst>
                <a:tab pos="723900" algn="l"/>
              </a:tabLst>
              <a:defRPr>
                <a:solidFill>
                  <a:srgbClr val="000000"/>
                </a:solidFill>
                <a:latin typeface="DejaVu Sans" charset="0"/>
                <a:ea typeface="ＭＳ Ｐゴシック" charset="0"/>
                <a:cs typeface="DejaVu Sans" charset="0"/>
              </a:defRPr>
            </a:lvl2pPr>
            <a:lvl3pPr>
              <a:tabLst>
                <a:tab pos="723900" algn="l"/>
              </a:tabLst>
              <a:defRPr>
                <a:solidFill>
                  <a:srgbClr val="000000"/>
                </a:solidFill>
                <a:latin typeface="DejaVu Sans" charset="0"/>
                <a:ea typeface="ＭＳ Ｐゴシック" charset="0"/>
                <a:cs typeface="DejaVu Sans" charset="0"/>
              </a:defRPr>
            </a:lvl3pPr>
            <a:lvl4pPr>
              <a:tabLst>
                <a:tab pos="723900" algn="l"/>
              </a:tabLst>
              <a:defRPr>
                <a:solidFill>
                  <a:srgbClr val="000000"/>
                </a:solidFill>
                <a:latin typeface="DejaVu Sans" charset="0"/>
                <a:ea typeface="ＭＳ Ｐゴシック" charset="0"/>
                <a:cs typeface="DejaVu Sans" charset="0"/>
              </a:defRPr>
            </a:lvl4pPr>
            <a:lvl5pPr>
              <a:tabLst>
                <a:tab pos="723900" algn="l"/>
              </a:tabLst>
              <a:defRPr>
                <a:solidFill>
                  <a:srgbClr val="000000"/>
                </a:solidFill>
                <a:latin typeface="DejaVu Sans" charset="0"/>
                <a:ea typeface="ＭＳ Ｐゴシック" charset="0"/>
                <a:cs typeface="DejaVu Sans" charset="0"/>
              </a:defRPr>
            </a:lvl5pPr>
            <a:lvl6pPr marL="1536700" indent="-215900" defTabSz="449263" fontAlgn="base" hangingPunct="0">
              <a:lnSpc>
                <a:spcPct val="97000"/>
              </a:lnSpc>
              <a:spcBef>
                <a:spcPct val="0"/>
              </a:spcBef>
              <a:spcAft>
                <a:spcPct val="0"/>
              </a:spcAft>
              <a:buClr>
                <a:srgbClr val="000000"/>
              </a:buClr>
              <a:buSzPct val="45000"/>
              <a:buFont typeface="Wingdings" charset="0"/>
              <a:tabLst>
                <a:tab pos="723900" algn="l"/>
              </a:tabLst>
              <a:defRPr>
                <a:solidFill>
                  <a:srgbClr val="000000"/>
                </a:solidFill>
                <a:latin typeface="DejaVu Sans" charset="0"/>
                <a:ea typeface="ＭＳ Ｐゴシック" charset="0"/>
                <a:cs typeface="DejaVu Sans" charset="0"/>
              </a:defRPr>
            </a:lvl6pPr>
            <a:lvl7pPr marL="1993900" indent="-215900" defTabSz="449263" fontAlgn="base" hangingPunct="0">
              <a:lnSpc>
                <a:spcPct val="97000"/>
              </a:lnSpc>
              <a:spcBef>
                <a:spcPct val="0"/>
              </a:spcBef>
              <a:spcAft>
                <a:spcPct val="0"/>
              </a:spcAft>
              <a:buClr>
                <a:srgbClr val="000000"/>
              </a:buClr>
              <a:buSzPct val="45000"/>
              <a:buFont typeface="Wingdings" charset="0"/>
              <a:tabLst>
                <a:tab pos="723900" algn="l"/>
              </a:tabLst>
              <a:defRPr>
                <a:solidFill>
                  <a:srgbClr val="000000"/>
                </a:solidFill>
                <a:latin typeface="DejaVu Sans" charset="0"/>
                <a:ea typeface="ＭＳ Ｐゴシック" charset="0"/>
                <a:cs typeface="DejaVu Sans" charset="0"/>
              </a:defRPr>
            </a:lvl7pPr>
            <a:lvl8pPr marL="2451100" indent="-215900" defTabSz="449263" fontAlgn="base" hangingPunct="0">
              <a:lnSpc>
                <a:spcPct val="97000"/>
              </a:lnSpc>
              <a:spcBef>
                <a:spcPct val="0"/>
              </a:spcBef>
              <a:spcAft>
                <a:spcPct val="0"/>
              </a:spcAft>
              <a:buClr>
                <a:srgbClr val="000000"/>
              </a:buClr>
              <a:buSzPct val="45000"/>
              <a:buFont typeface="Wingdings" charset="0"/>
              <a:tabLst>
                <a:tab pos="723900" algn="l"/>
              </a:tabLst>
              <a:defRPr>
                <a:solidFill>
                  <a:srgbClr val="000000"/>
                </a:solidFill>
                <a:latin typeface="DejaVu Sans" charset="0"/>
                <a:ea typeface="ＭＳ Ｐゴシック" charset="0"/>
                <a:cs typeface="DejaVu Sans" charset="0"/>
              </a:defRPr>
            </a:lvl8pPr>
            <a:lvl9pPr marL="2908300" indent="-215900" defTabSz="449263" fontAlgn="base" hangingPunct="0">
              <a:lnSpc>
                <a:spcPct val="97000"/>
              </a:lnSpc>
              <a:spcBef>
                <a:spcPct val="0"/>
              </a:spcBef>
              <a:spcAft>
                <a:spcPct val="0"/>
              </a:spcAft>
              <a:buClr>
                <a:srgbClr val="000000"/>
              </a:buClr>
              <a:buSzPct val="45000"/>
              <a:buFont typeface="Wingdings" charset="0"/>
              <a:tabLst>
                <a:tab pos="723900" algn="l"/>
              </a:tabLst>
              <a:defRPr>
                <a:solidFill>
                  <a:srgbClr val="000000"/>
                </a:solidFill>
                <a:latin typeface="DejaVu Sans" charset="0"/>
                <a:ea typeface="ＭＳ Ｐゴシック" charset="0"/>
                <a:cs typeface="DejaVu Sans" charset="0"/>
              </a:defRPr>
            </a:lvl9pPr>
          </a:lstStyle>
          <a:p>
            <a:pPr eaLnBrk="1" hangingPunct="1">
              <a:lnSpc>
                <a:spcPct val="91000"/>
              </a:lnSpc>
              <a:buClr>
                <a:srgbClr val="000000"/>
              </a:buClr>
              <a:buSzPct val="45000"/>
              <a:buFont typeface="Wingdings" charset="0"/>
              <a:buNone/>
              <a:defRPr/>
            </a:pPr>
            <a:r>
              <a:rPr lang="en-GB" sz="1000" b="1">
                <a:solidFill>
                  <a:srgbClr val="336666"/>
                </a:solidFill>
                <a:latin typeface="Arial" charset="0"/>
              </a:rPr>
              <a:t>Longe da certeza</a:t>
            </a:r>
          </a:p>
        </p:txBody>
      </p:sp>
      <p:sp>
        <p:nvSpPr>
          <p:cNvPr id="12305" name="Text Box 17">
            <a:extLst>
              <a:ext uri="{FF2B5EF4-FFF2-40B4-BE49-F238E27FC236}">
                <a16:creationId xmlns:a16="http://schemas.microsoft.com/office/drawing/2014/main" id="{E4BA16AD-5F03-460D-92E6-2EEB1013FB6F}"/>
              </a:ext>
            </a:extLst>
          </p:cNvPr>
          <p:cNvSpPr txBox="1">
            <a:spLocks noChangeArrowheads="1"/>
          </p:cNvSpPr>
          <p:nvPr/>
        </p:nvSpPr>
        <p:spPr bwMode="auto">
          <a:xfrm>
            <a:off x="3238500" y="4967288"/>
            <a:ext cx="2459038" cy="303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723900" algn="l"/>
                <a:tab pos="1447800" algn="l"/>
                <a:tab pos="2171700" algn="l"/>
              </a:tabLst>
              <a:defRPr>
                <a:solidFill>
                  <a:srgbClr val="000000"/>
                </a:solidFill>
                <a:latin typeface="DejaVu Sans" charset="0"/>
                <a:ea typeface="ＭＳ Ｐゴシック" charset="0"/>
                <a:cs typeface="DejaVu Sans" charset="0"/>
              </a:defRPr>
            </a:lvl1pPr>
            <a:lvl2pPr>
              <a:tabLst>
                <a:tab pos="723900" algn="l"/>
                <a:tab pos="1447800" algn="l"/>
                <a:tab pos="2171700" algn="l"/>
              </a:tabLst>
              <a:defRPr>
                <a:solidFill>
                  <a:srgbClr val="000000"/>
                </a:solidFill>
                <a:latin typeface="DejaVu Sans" charset="0"/>
                <a:ea typeface="ＭＳ Ｐゴシック" charset="0"/>
                <a:cs typeface="DejaVu Sans" charset="0"/>
              </a:defRPr>
            </a:lvl2pPr>
            <a:lvl3pPr>
              <a:tabLst>
                <a:tab pos="723900" algn="l"/>
                <a:tab pos="1447800" algn="l"/>
                <a:tab pos="2171700" algn="l"/>
              </a:tabLst>
              <a:defRPr>
                <a:solidFill>
                  <a:srgbClr val="000000"/>
                </a:solidFill>
                <a:latin typeface="DejaVu Sans" charset="0"/>
                <a:ea typeface="ＭＳ Ｐゴシック" charset="0"/>
                <a:cs typeface="DejaVu Sans" charset="0"/>
              </a:defRPr>
            </a:lvl3pPr>
            <a:lvl4pPr>
              <a:tabLst>
                <a:tab pos="723900" algn="l"/>
                <a:tab pos="1447800" algn="l"/>
                <a:tab pos="2171700" algn="l"/>
              </a:tabLst>
              <a:defRPr>
                <a:solidFill>
                  <a:srgbClr val="000000"/>
                </a:solidFill>
                <a:latin typeface="DejaVu Sans" charset="0"/>
                <a:ea typeface="ＭＳ Ｐゴシック" charset="0"/>
                <a:cs typeface="DejaVu Sans" charset="0"/>
              </a:defRPr>
            </a:lvl4pPr>
            <a:lvl5pPr>
              <a:tabLst>
                <a:tab pos="723900" algn="l"/>
                <a:tab pos="1447800" algn="l"/>
                <a:tab pos="2171700" algn="l"/>
              </a:tabLst>
              <a:defRPr>
                <a:solidFill>
                  <a:srgbClr val="000000"/>
                </a:solidFill>
                <a:latin typeface="DejaVu Sans" charset="0"/>
                <a:ea typeface="ＭＳ Ｐゴシック" charset="0"/>
                <a:cs typeface="DejaVu Sans" charset="0"/>
              </a:defRPr>
            </a:lvl5pPr>
            <a:lvl6pPr marL="1536700" indent="-215900" defTabSz="449263" fontAlgn="base" hangingPunct="0">
              <a:lnSpc>
                <a:spcPct val="97000"/>
              </a:lnSpc>
              <a:spcBef>
                <a:spcPct val="0"/>
              </a:spcBef>
              <a:spcAft>
                <a:spcPct val="0"/>
              </a:spcAft>
              <a:buClr>
                <a:srgbClr val="000000"/>
              </a:buClr>
              <a:buSzPct val="45000"/>
              <a:buFont typeface="Wingdings" charset="0"/>
              <a:tabLst>
                <a:tab pos="723900" algn="l"/>
                <a:tab pos="1447800" algn="l"/>
                <a:tab pos="2171700" algn="l"/>
              </a:tabLst>
              <a:defRPr>
                <a:solidFill>
                  <a:srgbClr val="000000"/>
                </a:solidFill>
                <a:latin typeface="DejaVu Sans" charset="0"/>
                <a:ea typeface="ＭＳ Ｐゴシック" charset="0"/>
                <a:cs typeface="DejaVu Sans" charset="0"/>
              </a:defRPr>
            </a:lvl6pPr>
            <a:lvl7pPr marL="1993900" indent="-215900" defTabSz="449263" fontAlgn="base" hangingPunct="0">
              <a:lnSpc>
                <a:spcPct val="97000"/>
              </a:lnSpc>
              <a:spcBef>
                <a:spcPct val="0"/>
              </a:spcBef>
              <a:spcAft>
                <a:spcPct val="0"/>
              </a:spcAft>
              <a:buClr>
                <a:srgbClr val="000000"/>
              </a:buClr>
              <a:buSzPct val="45000"/>
              <a:buFont typeface="Wingdings" charset="0"/>
              <a:tabLst>
                <a:tab pos="723900" algn="l"/>
                <a:tab pos="1447800" algn="l"/>
                <a:tab pos="2171700" algn="l"/>
              </a:tabLst>
              <a:defRPr>
                <a:solidFill>
                  <a:srgbClr val="000000"/>
                </a:solidFill>
                <a:latin typeface="DejaVu Sans" charset="0"/>
                <a:ea typeface="ＭＳ Ｐゴシック" charset="0"/>
                <a:cs typeface="DejaVu Sans" charset="0"/>
              </a:defRPr>
            </a:lvl7pPr>
            <a:lvl8pPr marL="2451100" indent="-215900" defTabSz="449263" fontAlgn="base" hangingPunct="0">
              <a:lnSpc>
                <a:spcPct val="97000"/>
              </a:lnSpc>
              <a:spcBef>
                <a:spcPct val="0"/>
              </a:spcBef>
              <a:spcAft>
                <a:spcPct val="0"/>
              </a:spcAft>
              <a:buClr>
                <a:srgbClr val="000000"/>
              </a:buClr>
              <a:buSzPct val="45000"/>
              <a:buFont typeface="Wingdings" charset="0"/>
              <a:tabLst>
                <a:tab pos="723900" algn="l"/>
                <a:tab pos="1447800" algn="l"/>
                <a:tab pos="2171700" algn="l"/>
              </a:tabLst>
              <a:defRPr>
                <a:solidFill>
                  <a:srgbClr val="000000"/>
                </a:solidFill>
                <a:latin typeface="DejaVu Sans" charset="0"/>
                <a:ea typeface="ＭＳ Ｐゴシック" charset="0"/>
                <a:cs typeface="DejaVu Sans" charset="0"/>
              </a:defRPr>
            </a:lvl8pPr>
            <a:lvl9pPr marL="2908300" indent="-215900" defTabSz="449263" fontAlgn="base" hangingPunct="0">
              <a:lnSpc>
                <a:spcPct val="97000"/>
              </a:lnSpc>
              <a:spcBef>
                <a:spcPct val="0"/>
              </a:spcBef>
              <a:spcAft>
                <a:spcPct val="0"/>
              </a:spcAft>
              <a:buClr>
                <a:srgbClr val="000000"/>
              </a:buClr>
              <a:buSzPct val="45000"/>
              <a:buFont typeface="Wingdings" charset="0"/>
              <a:tabLst>
                <a:tab pos="723900" algn="l"/>
                <a:tab pos="1447800" algn="l"/>
                <a:tab pos="2171700" algn="l"/>
              </a:tabLst>
              <a:defRPr>
                <a:solidFill>
                  <a:srgbClr val="000000"/>
                </a:solidFill>
                <a:latin typeface="DejaVu Sans" charset="0"/>
                <a:ea typeface="ＭＳ Ｐゴシック" charset="0"/>
                <a:cs typeface="DejaVu Sans" charset="0"/>
              </a:defRPr>
            </a:lvl9pPr>
          </a:lstStyle>
          <a:p>
            <a:pPr algn="ctr" eaLnBrk="1" hangingPunct="1">
              <a:lnSpc>
                <a:spcPct val="91000"/>
              </a:lnSpc>
              <a:spcBef>
                <a:spcPts val="875"/>
              </a:spcBef>
              <a:buClr>
                <a:srgbClr val="000000"/>
              </a:buClr>
              <a:buSzPct val="45000"/>
              <a:buFont typeface="Wingdings" charset="0"/>
              <a:buNone/>
              <a:defRPr/>
            </a:pPr>
            <a:r>
              <a:rPr lang="en-GB" sz="1400">
                <a:latin typeface="Arial" charset="0"/>
              </a:rPr>
              <a:t>Tecnologia</a:t>
            </a:r>
          </a:p>
        </p:txBody>
      </p:sp>
      <p:sp>
        <p:nvSpPr>
          <p:cNvPr id="12306" name="Text Box 18">
            <a:extLst>
              <a:ext uri="{FF2B5EF4-FFF2-40B4-BE49-F238E27FC236}">
                <a16:creationId xmlns:a16="http://schemas.microsoft.com/office/drawing/2014/main" id="{8A127F98-EBC1-430C-AD37-FB18A1AB09B1}"/>
              </a:ext>
            </a:extLst>
          </p:cNvPr>
          <p:cNvSpPr txBox="1">
            <a:spLocks noChangeArrowheads="1"/>
          </p:cNvSpPr>
          <p:nvPr/>
        </p:nvSpPr>
        <p:spPr bwMode="auto">
          <a:xfrm>
            <a:off x="2243138" y="4618038"/>
            <a:ext cx="984250" cy="379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723900" algn="l"/>
              </a:tabLst>
              <a:defRPr>
                <a:solidFill>
                  <a:srgbClr val="000000"/>
                </a:solidFill>
                <a:latin typeface="DejaVu Sans" charset="0"/>
                <a:ea typeface="ＭＳ Ｐゴシック" charset="0"/>
                <a:cs typeface="DejaVu Sans" charset="0"/>
              </a:defRPr>
            </a:lvl1pPr>
            <a:lvl2pPr>
              <a:tabLst>
                <a:tab pos="723900" algn="l"/>
              </a:tabLst>
              <a:defRPr>
                <a:solidFill>
                  <a:srgbClr val="000000"/>
                </a:solidFill>
                <a:latin typeface="DejaVu Sans" charset="0"/>
                <a:ea typeface="ＭＳ Ｐゴシック" charset="0"/>
                <a:cs typeface="DejaVu Sans" charset="0"/>
              </a:defRPr>
            </a:lvl2pPr>
            <a:lvl3pPr>
              <a:tabLst>
                <a:tab pos="723900" algn="l"/>
              </a:tabLst>
              <a:defRPr>
                <a:solidFill>
                  <a:srgbClr val="000000"/>
                </a:solidFill>
                <a:latin typeface="DejaVu Sans" charset="0"/>
                <a:ea typeface="ＭＳ Ｐゴシック" charset="0"/>
                <a:cs typeface="DejaVu Sans" charset="0"/>
              </a:defRPr>
            </a:lvl3pPr>
            <a:lvl4pPr>
              <a:tabLst>
                <a:tab pos="723900" algn="l"/>
              </a:tabLst>
              <a:defRPr>
                <a:solidFill>
                  <a:srgbClr val="000000"/>
                </a:solidFill>
                <a:latin typeface="DejaVu Sans" charset="0"/>
                <a:ea typeface="ＭＳ Ｐゴシック" charset="0"/>
                <a:cs typeface="DejaVu Sans" charset="0"/>
              </a:defRPr>
            </a:lvl4pPr>
            <a:lvl5pPr>
              <a:tabLst>
                <a:tab pos="723900" algn="l"/>
              </a:tabLst>
              <a:defRPr>
                <a:solidFill>
                  <a:srgbClr val="000000"/>
                </a:solidFill>
                <a:latin typeface="DejaVu Sans" charset="0"/>
                <a:ea typeface="ＭＳ Ｐゴシック" charset="0"/>
                <a:cs typeface="DejaVu Sans" charset="0"/>
              </a:defRPr>
            </a:lvl5pPr>
            <a:lvl6pPr marL="1536700" indent="-215900" defTabSz="449263" fontAlgn="base" hangingPunct="0">
              <a:lnSpc>
                <a:spcPct val="97000"/>
              </a:lnSpc>
              <a:spcBef>
                <a:spcPct val="0"/>
              </a:spcBef>
              <a:spcAft>
                <a:spcPct val="0"/>
              </a:spcAft>
              <a:buClr>
                <a:srgbClr val="000000"/>
              </a:buClr>
              <a:buSzPct val="45000"/>
              <a:buFont typeface="Wingdings" charset="0"/>
              <a:tabLst>
                <a:tab pos="723900" algn="l"/>
              </a:tabLst>
              <a:defRPr>
                <a:solidFill>
                  <a:srgbClr val="000000"/>
                </a:solidFill>
                <a:latin typeface="DejaVu Sans" charset="0"/>
                <a:ea typeface="ＭＳ Ｐゴシック" charset="0"/>
                <a:cs typeface="DejaVu Sans" charset="0"/>
              </a:defRPr>
            </a:lvl6pPr>
            <a:lvl7pPr marL="1993900" indent="-215900" defTabSz="449263" fontAlgn="base" hangingPunct="0">
              <a:lnSpc>
                <a:spcPct val="97000"/>
              </a:lnSpc>
              <a:spcBef>
                <a:spcPct val="0"/>
              </a:spcBef>
              <a:spcAft>
                <a:spcPct val="0"/>
              </a:spcAft>
              <a:buClr>
                <a:srgbClr val="000000"/>
              </a:buClr>
              <a:buSzPct val="45000"/>
              <a:buFont typeface="Wingdings" charset="0"/>
              <a:tabLst>
                <a:tab pos="723900" algn="l"/>
              </a:tabLst>
              <a:defRPr>
                <a:solidFill>
                  <a:srgbClr val="000000"/>
                </a:solidFill>
                <a:latin typeface="DejaVu Sans" charset="0"/>
                <a:ea typeface="ＭＳ Ｐゴシック" charset="0"/>
                <a:cs typeface="DejaVu Sans" charset="0"/>
              </a:defRPr>
            </a:lvl7pPr>
            <a:lvl8pPr marL="2451100" indent="-215900" defTabSz="449263" fontAlgn="base" hangingPunct="0">
              <a:lnSpc>
                <a:spcPct val="97000"/>
              </a:lnSpc>
              <a:spcBef>
                <a:spcPct val="0"/>
              </a:spcBef>
              <a:spcAft>
                <a:spcPct val="0"/>
              </a:spcAft>
              <a:buClr>
                <a:srgbClr val="000000"/>
              </a:buClr>
              <a:buSzPct val="45000"/>
              <a:buFont typeface="Wingdings" charset="0"/>
              <a:tabLst>
                <a:tab pos="723900" algn="l"/>
              </a:tabLst>
              <a:defRPr>
                <a:solidFill>
                  <a:srgbClr val="000000"/>
                </a:solidFill>
                <a:latin typeface="DejaVu Sans" charset="0"/>
                <a:ea typeface="ＭＳ Ｐゴシック" charset="0"/>
                <a:cs typeface="DejaVu Sans" charset="0"/>
              </a:defRPr>
            </a:lvl8pPr>
            <a:lvl9pPr marL="2908300" indent="-215900" defTabSz="449263" fontAlgn="base" hangingPunct="0">
              <a:lnSpc>
                <a:spcPct val="97000"/>
              </a:lnSpc>
              <a:spcBef>
                <a:spcPct val="0"/>
              </a:spcBef>
              <a:spcAft>
                <a:spcPct val="0"/>
              </a:spcAft>
              <a:buClr>
                <a:srgbClr val="000000"/>
              </a:buClr>
              <a:buSzPct val="45000"/>
              <a:buFont typeface="Wingdings" charset="0"/>
              <a:tabLst>
                <a:tab pos="723900" algn="l"/>
              </a:tabLst>
              <a:defRPr>
                <a:solidFill>
                  <a:srgbClr val="000000"/>
                </a:solidFill>
                <a:latin typeface="DejaVu Sans" charset="0"/>
                <a:ea typeface="ＭＳ Ｐゴシック" charset="0"/>
                <a:cs typeface="DejaVu Sans" charset="0"/>
              </a:defRPr>
            </a:lvl9pPr>
          </a:lstStyle>
          <a:p>
            <a:pPr algn="r" eaLnBrk="1" hangingPunct="1">
              <a:lnSpc>
                <a:spcPct val="91000"/>
              </a:lnSpc>
              <a:buClr>
                <a:srgbClr val="000000"/>
              </a:buClr>
              <a:buSzPct val="45000"/>
              <a:buFont typeface="Wingdings" charset="0"/>
              <a:buNone/>
              <a:defRPr/>
            </a:pPr>
            <a:r>
              <a:rPr lang="en-GB" sz="1000" b="1">
                <a:solidFill>
                  <a:srgbClr val="336666"/>
                </a:solidFill>
                <a:latin typeface="Arial" charset="0"/>
              </a:rPr>
              <a:t>Perto de</a:t>
            </a:r>
          </a:p>
          <a:p>
            <a:pPr algn="r" eaLnBrk="1" hangingPunct="1">
              <a:lnSpc>
                <a:spcPct val="91000"/>
              </a:lnSpc>
              <a:buClr>
                <a:srgbClr val="000000"/>
              </a:buClr>
              <a:buSzPct val="45000"/>
              <a:buFont typeface="Wingdings" charset="0"/>
              <a:buNone/>
              <a:defRPr/>
            </a:pPr>
            <a:r>
              <a:rPr lang="en-GB" sz="1000" b="1">
                <a:solidFill>
                  <a:srgbClr val="336666"/>
                </a:solidFill>
                <a:latin typeface="Arial" charset="0"/>
              </a:rPr>
              <a:t>Acordo</a:t>
            </a:r>
          </a:p>
        </p:txBody>
      </p:sp>
      <p:sp>
        <p:nvSpPr>
          <p:cNvPr id="12307" name="Text Box 19">
            <a:extLst>
              <a:ext uri="{FF2B5EF4-FFF2-40B4-BE49-F238E27FC236}">
                <a16:creationId xmlns:a16="http://schemas.microsoft.com/office/drawing/2014/main" id="{89AB09E6-5663-45DE-BC77-72CB0A81C37D}"/>
              </a:ext>
            </a:extLst>
          </p:cNvPr>
          <p:cNvSpPr txBox="1">
            <a:spLocks noChangeArrowheads="1"/>
          </p:cNvSpPr>
          <p:nvPr/>
        </p:nvSpPr>
        <p:spPr bwMode="auto">
          <a:xfrm>
            <a:off x="2160588" y="2525713"/>
            <a:ext cx="1068387" cy="379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723900" algn="l"/>
              </a:tabLst>
              <a:defRPr>
                <a:solidFill>
                  <a:srgbClr val="000000"/>
                </a:solidFill>
                <a:latin typeface="DejaVu Sans" charset="0"/>
                <a:ea typeface="ＭＳ Ｐゴシック" charset="0"/>
                <a:cs typeface="DejaVu Sans" charset="0"/>
              </a:defRPr>
            </a:lvl1pPr>
            <a:lvl2pPr>
              <a:tabLst>
                <a:tab pos="723900" algn="l"/>
              </a:tabLst>
              <a:defRPr>
                <a:solidFill>
                  <a:srgbClr val="000000"/>
                </a:solidFill>
                <a:latin typeface="DejaVu Sans" charset="0"/>
                <a:ea typeface="ＭＳ Ｐゴシック" charset="0"/>
                <a:cs typeface="DejaVu Sans" charset="0"/>
              </a:defRPr>
            </a:lvl2pPr>
            <a:lvl3pPr>
              <a:tabLst>
                <a:tab pos="723900" algn="l"/>
              </a:tabLst>
              <a:defRPr>
                <a:solidFill>
                  <a:srgbClr val="000000"/>
                </a:solidFill>
                <a:latin typeface="DejaVu Sans" charset="0"/>
                <a:ea typeface="ＭＳ Ｐゴシック" charset="0"/>
                <a:cs typeface="DejaVu Sans" charset="0"/>
              </a:defRPr>
            </a:lvl3pPr>
            <a:lvl4pPr>
              <a:tabLst>
                <a:tab pos="723900" algn="l"/>
              </a:tabLst>
              <a:defRPr>
                <a:solidFill>
                  <a:srgbClr val="000000"/>
                </a:solidFill>
                <a:latin typeface="DejaVu Sans" charset="0"/>
                <a:ea typeface="ＭＳ Ｐゴシック" charset="0"/>
                <a:cs typeface="DejaVu Sans" charset="0"/>
              </a:defRPr>
            </a:lvl4pPr>
            <a:lvl5pPr>
              <a:tabLst>
                <a:tab pos="723900" algn="l"/>
              </a:tabLst>
              <a:defRPr>
                <a:solidFill>
                  <a:srgbClr val="000000"/>
                </a:solidFill>
                <a:latin typeface="DejaVu Sans" charset="0"/>
                <a:ea typeface="ＭＳ Ｐゴシック" charset="0"/>
                <a:cs typeface="DejaVu Sans" charset="0"/>
              </a:defRPr>
            </a:lvl5pPr>
            <a:lvl6pPr marL="1536700" indent="-215900" defTabSz="449263" fontAlgn="base" hangingPunct="0">
              <a:lnSpc>
                <a:spcPct val="97000"/>
              </a:lnSpc>
              <a:spcBef>
                <a:spcPct val="0"/>
              </a:spcBef>
              <a:spcAft>
                <a:spcPct val="0"/>
              </a:spcAft>
              <a:buClr>
                <a:srgbClr val="000000"/>
              </a:buClr>
              <a:buSzPct val="45000"/>
              <a:buFont typeface="Wingdings" charset="0"/>
              <a:tabLst>
                <a:tab pos="723900" algn="l"/>
              </a:tabLst>
              <a:defRPr>
                <a:solidFill>
                  <a:srgbClr val="000000"/>
                </a:solidFill>
                <a:latin typeface="DejaVu Sans" charset="0"/>
                <a:ea typeface="ＭＳ Ｐゴシック" charset="0"/>
                <a:cs typeface="DejaVu Sans" charset="0"/>
              </a:defRPr>
            </a:lvl6pPr>
            <a:lvl7pPr marL="1993900" indent="-215900" defTabSz="449263" fontAlgn="base" hangingPunct="0">
              <a:lnSpc>
                <a:spcPct val="97000"/>
              </a:lnSpc>
              <a:spcBef>
                <a:spcPct val="0"/>
              </a:spcBef>
              <a:spcAft>
                <a:spcPct val="0"/>
              </a:spcAft>
              <a:buClr>
                <a:srgbClr val="000000"/>
              </a:buClr>
              <a:buSzPct val="45000"/>
              <a:buFont typeface="Wingdings" charset="0"/>
              <a:tabLst>
                <a:tab pos="723900" algn="l"/>
              </a:tabLst>
              <a:defRPr>
                <a:solidFill>
                  <a:srgbClr val="000000"/>
                </a:solidFill>
                <a:latin typeface="DejaVu Sans" charset="0"/>
                <a:ea typeface="ＭＳ Ｐゴシック" charset="0"/>
                <a:cs typeface="DejaVu Sans" charset="0"/>
              </a:defRPr>
            </a:lvl7pPr>
            <a:lvl8pPr marL="2451100" indent="-215900" defTabSz="449263" fontAlgn="base" hangingPunct="0">
              <a:lnSpc>
                <a:spcPct val="97000"/>
              </a:lnSpc>
              <a:spcBef>
                <a:spcPct val="0"/>
              </a:spcBef>
              <a:spcAft>
                <a:spcPct val="0"/>
              </a:spcAft>
              <a:buClr>
                <a:srgbClr val="000000"/>
              </a:buClr>
              <a:buSzPct val="45000"/>
              <a:buFont typeface="Wingdings" charset="0"/>
              <a:tabLst>
                <a:tab pos="723900" algn="l"/>
              </a:tabLst>
              <a:defRPr>
                <a:solidFill>
                  <a:srgbClr val="000000"/>
                </a:solidFill>
                <a:latin typeface="DejaVu Sans" charset="0"/>
                <a:ea typeface="ＭＳ Ｐゴシック" charset="0"/>
                <a:cs typeface="DejaVu Sans" charset="0"/>
              </a:defRPr>
            </a:lvl8pPr>
            <a:lvl9pPr marL="2908300" indent="-215900" defTabSz="449263" fontAlgn="base" hangingPunct="0">
              <a:lnSpc>
                <a:spcPct val="97000"/>
              </a:lnSpc>
              <a:spcBef>
                <a:spcPct val="0"/>
              </a:spcBef>
              <a:spcAft>
                <a:spcPct val="0"/>
              </a:spcAft>
              <a:buClr>
                <a:srgbClr val="000000"/>
              </a:buClr>
              <a:buSzPct val="45000"/>
              <a:buFont typeface="Wingdings" charset="0"/>
              <a:tabLst>
                <a:tab pos="723900" algn="l"/>
              </a:tabLst>
              <a:defRPr>
                <a:solidFill>
                  <a:srgbClr val="000000"/>
                </a:solidFill>
                <a:latin typeface="DejaVu Sans" charset="0"/>
                <a:ea typeface="ＭＳ Ｐゴシック" charset="0"/>
                <a:cs typeface="DejaVu Sans" charset="0"/>
              </a:defRPr>
            </a:lvl9pPr>
          </a:lstStyle>
          <a:p>
            <a:pPr algn="r" eaLnBrk="1" hangingPunct="1">
              <a:lnSpc>
                <a:spcPct val="91000"/>
              </a:lnSpc>
              <a:buClr>
                <a:srgbClr val="000000"/>
              </a:buClr>
              <a:buSzPct val="45000"/>
              <a:buFont typeface="Wingdings" charset="0"/>
              <a:buNone/>
              <a:defRPr/>
            </a:pPr>
            <a:r>
              <a:rPr lang="en-GB" sz="1000" b="1">
                <a:solidFill>
                  <a:srgbClr val="336666"/>
                </a:solidFill>
                <a:latin typeface="Arial" charset="0"/>
              </a:rPr>
              <a:t>Longe de</a:t>
            </a:r>
          </a:p>
          <a:p>
            <a:pPr algn="r" eaLnBrk="1" hangingPunct="1">
              <a:lnSpc>
                <a:spcPct val="91000"/>
              </a:lnSpc>
              <a:buClr>
                <a:srgbClr val="000000"/>
              </a:buClr>
              <a:buSzPct val="45000"/>
              <a:buFont typeface="Wingdings" charset="0"/>
              <a:buNone/>
              <a:defRPr/>
            </a:pPr>
            <a:r>
              <a:rPr lang="en-GB" sz="1000" b="1">
                <a:solidFill>
                  <a:srgbClr val="336666"/>
                </a:solidFill>
                <a:latin typeface="Arial" charset="0"/>
              </a:rPr>
              <a:t>acordo</a:t>
            </a:r>
          </a:p>
        </p:txBody>
      </p:sp>
      <p:sp>
        <p:nvSpPr>
          <p:cNvPr id="12308" name="Text Box 20">
            <a:extLst>
              <a:ext uri="{FF2B5EF4-FFF2-40B4-BE49-F238E27FC236}">
                <a16:creationId xmlns:a16="http://schemas.microsoft.com/office/drawing/2014/main" id="{F98CCF51-AFEA-4C0C-9CAB-4B4B89312216}"/>
              </a:ext>
            </a:extLst>
          </p:cNvPr>
          <p:cNvSpPr txBox="1">
            <a:spLocks noChangeArrowheads="1"/>
          </p:cNvSpPr>
          <p:nvPr/>
        </p:nvSpPr>
        <p:spPr bwMode="auto">
          <a:xfrm rot="16200000">
            <a:off x="1819276" y="3563937"/>
            <a:ext cx="2462212" cy="303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p>
            <a:pPr algn="ctr" eaLnBrk="1" hangingPunct="1">
              <a:lnSpc>
                <a:spcPct val="91000"/>
              </a:lnSpc>
              <a:spcBef>
                <a:spcPts val="875"/>
              </a:spcBef>
              <a:buClr>
                <a:srgbClr val="000000"/>
              </a:buClr>
              <a:buSzPct val="45000"/>
              <a:buFont typeface="Wingdings" charset="0"/>
              <a:buNone/>
              <a:defRPr/>
            </a:pPr>
            <a:r>
              <a:rPr lang="en-GB" sz="1400">
                <a:solidFill>
                  <a:srgbClr val="000000"/>
                </a:solidFill>
                <a:latin typeface="Arial" charset="0"/>
                <a:ea typeface="ＭＳ Ｐゴシック" charset="0"/>
              </a:rPr>
              <a:t>Requerimentos</a:t>
            </a:r>
          </a:p>
        </p:txBody>
      </p:sp>
      <p:sp>
        <p:nvSpPr>
          <p:cNvPr id="12309" name="Text Box 21">
            <a:extLst>
              <a:ext uri="{FF2B5EF4-FFF2-40B4-BE49-F238E27FC236}">
                <a16:creationId xmlns:a16="http://schemas.microsoft.com/office/drawing/2014/main" id="{15BE1051-9204-4F82-AB04-2D340CAF5C5F}"/>
              </a:ext>
            </a:extLst>
          </p:cNvPr>
          <p:cNvSpPr txBox="1">
            <a:spLocks noChangeArrowheads="1"/>
          </p:cNvSpPr>
          <p:nvPr/>
        </p:nvSpPr>
        <p:spPr bwMode="auto">
          <a:xfrm>
            <a:off x="5940425" y="5638800"/>
            <a:ext cx="2976563" cy="1450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723900" algn="l"/>
                <a:tab pos="1447800" algn="l"/>
                <a:tab pos="2171700" algn="l"/>
                <a:tab pos="2895600" algn="l"/>
              </a:tabLst>
              <a:defRPr>
                <a:solidFill>
                  <a:srgbClr val="000000"/>
                </a:solidFill>
                <a:latin typeface="DejaVu Sans" charset="0"/>
                <a:ea typeface="ＭＳ Ｐゴシック" charset="0"/>
                <a:cs typeface="DejaVu Sans" charset="0"/>
              </a:defRPr>
            </a:lvl1pPr>
            <a:lvl2pPr>
              <a:tabLst>
                <a:tab pos="723900" algn="l"/>
                <a:tab pos="1447800" algn="l"/>
                <a:tab pos="2171700" algn="l"/>
                <a:tab pos="2895600" algn="l"/>
              </a:tabLst>
              <a:defRPr>
                <a:solidFill>
                  <a:srgbClr val="000000"/>
                </a:solidFill>
                <a:latin typeface="DejaVu Sans" charset="0"/>
                <a:ea typeface="ＭＳ Ｐゴシック" charset="0"/>
                <a:cs typeface="DejaVu Sans" charset="0"/>
              </a:defRPr>
            </a:lvl2pPr>
            <a:lvl3pPr>
              <a:tabLst>
                <a:tab pos="723900" algn="l"/>
                <a:tab pos="1447800" algn="l"/>
                <a:tab pos="2171700" algn="l"/>
                <a:tab pos="2895600" algn="l"/>
              </a:tabLst>
              <a:defRPr>
                <a:solidFill>
                  <a:srgbClr val="000000"/>
                </a:solidFill>
                <a:latin typeface="DejaVu Sans" charset="0"/>
                <a:ea typeface="ＭＳ Ｐゴシック" charset="0"/>
                <a:cs typeface="DejaVu Sans" charset="0"/>
              </a:defRPr>
            </a:lvl3pPr>
            <a:lvl4pPr>
              <a:tabLst>
                <a:tab pos="723900" algn="l"/>
                <a:tab pos="1447800" algn="l"/>
                <a:tab pos="2171700" algn="l"/>
                <a:tab pos="2895600" algn="l"/>
              </a:tabLst>
              <a:defRPr>
                <a:solidFill>
                  <a:srgbClr val="000000"/>
                </a:solidFill>
                <a:latin typeface="DejaVu Sans" charset="0"/>
                <a:ea typeface="ＭＳ Ｐゴシック" charset="0"/>
                <a:cs typeface="DejaVu Sans" charset="0"/>
              </a:defRPr>
            </a:lvl4pPr>
            <a:lvl5pPr>
              <a:tabLst>
                <a:tab pos="723900" algn="l"/>
                <a:tab pos="1447800" algn="l"/>
                <a:tab pos="2171700" algn="l"/>
                <a:tab pos="2895600" algn="l"/>
              </a:tabLst>
              <a:defRPr>
                <a:solidFill>
                  <a:srgbClr val="000000"/>
                </a:solidFill>
                <a:latin typeface="DejaVu Sans" charset="0"/>
                <a:ea typeface="ＭＳ Ｐゴシック" charset="0"/>
                <a:cs typeface="DejaVu Sans" charset="0"/>
              </a:defRPr>
            </a:lvl5pPr>
            <a:lvl6pPr marL="1536700" indent="-215900" defTabSz="449263" fontAlgn="base" hangingPunct="0">
              <a:lnSpc>
                <a:spcPct val="97000"/>
              </a:lnSpc>
              <a:spcBef>
                <a:spcPct val="0"/>
              </a:spcBef>
              <a:spcAft>
                <a:spcPct val="0"/>
              </a:spcAft>
              <a:buClr>
                <a:srgbClr val="000000"/>
              </a:buClr>
              <a:buSzPct val="45000"/>
              <a:buFont typeface="Wingdings" charset="0"/>
              <a:tabLst>
                <a:tab pos="723900" algn="l"/>
                <a:tab pos="1447800" algn="l"/>
                <a:tab pos="2171700" algn="l"/>
                <a:tab pos="2895600" algn="l"/>
              </a:tabLst>
              <a:defRPr>
                <a:solidFill>
                  <a:srgbClr val="000000"/>
                </a:solidFill>
                <a:latin typeface="DejaVu Sans" charset="0"/>
                <a:ea typeface="ＭＳ Ｐゴシック" charset="0"/>
                <a:cs typeface="DejaVu Sans" charset="0"/>
              </a:defRPr>
            </a:lvl6pPr>
            <a:lvl7pPr marL="1993900" indent="-215900" defTabSz="449263" fontAlgn="base" hangingPunct="0">
              <a:lnSpc>
                <a:spcPct val="97000"/>
              </a:lnSpc>
              <a:spcBef>
                <a:spcPct val="0"/>
              </a:spcBef>
              <a:spcAft>
                <a:spcPct val="0"/>
              </a:spcAft>
              <a:buClr>
                <a:srgbClr val="000000"/>
              </a:buClr>
              <a:buSzPct val="45000"/>
              <a:buFont typeface="Wingdings" charset="0"/>
              <a:tabLst>
                <a:tab pos="723900" algn="l"/>
                <a:tab pos="1447800" algn="l"/>
                <a:tab pos="2171700" algn="l"/>
                <a:tab pos="2895600" algn="l"/>
              </a:tabLst>
              <a:defRPr>
                <a:solidFill>
                  <a:srgbClr val="000000"/>
                </a:solidFill>
                <a:latin typeface="DejaVu Sans" charset="0"/>
                <a:ea typeface="ＭＳ Ｐゴシック" charset="0"/>
                <a:cs typeface="DejaVu Sans" charset="0"/>
              </a:defRPr>
            </a:lvl7pPr>
            <a:lvl8pPr marL="2451100" indent="-215900" defTabSz="449263" fontAlgn="base" hangingPunct="0">
              <a:lnSpc>
                <a:spcPct val="97000"/>
              </a:lnSpc>
              <a:spcBef>
                <a:spcPct val="0"/>
              </a:spcBef>
              <a:spcAft>
                <a:spcPct val="0"/>
              </a:spcAft>
              <a:buClr>
                <a:srgbClr val="000000"/>
              </a:buClr>
              <a:buSzPct val="45000"/>
              <a:buFont typeface="Wingdings" charset="0"/>
              <a:tabLst>
                <a:tab pos="723900" algn="l"/>
                <a:tab pos="1447800" algn="l"/>
                <a:tab pos="2171700" algn="l"/>
                <a:tab pos="2895600" algn="l"/>
              </a:tabLst>
              <a:defRPr>
                <a:solidFill>
                  <a:srgbClr val="000000"/>
                </a:solidFill>
                <a:latin typeface="DejaVu Sans" charset="0"/>
                <a:ea typeface="ＭＳ Ｐゴシック" charset="0"/>
                <a:cs typeface="DejaVu Sans" charset="0"/>
              </a:defRPr>
            </a:lvl8pPr>
            <a:lvl9pPr marL="2908300" indent="-215900" defTabSz="449263" fontAlgn="base" hangingPunct="0">
              <a:lnSpc>
                <a:spcPct val="97000"/>
              </a:lnSpc>
              <a:spcBef>
                <a:spcPct val="0"/>
              </a:spcBef>
              <a:spcAft>
                <a:spcPct val="0"/>
              </a:spcAft>
              <a:buClr>
                <a:srgbClr val="000000"/>
              </a:buClr>
              <a:buSzPct val="45000"/>
              <a:buFont typeface="Wingdings" charset="0"/>
              <a:tabLst>
                <a:tab pos="723900" algn="l"/>
                <a:tab pos="1447800" algn="l"/>
                <a:tab pos="2171700" algn="l"/>
                <a:tab pos="2895600" algn="l"/>
              </a:tabLst>
              <a:defRPr>
                <a:solidFill>
                  <a:srgbClr val="000000"/>
                </a:solidFill>
                <a:latin typeface="DejaVu Sans" charset="0"/>
                <a:ea typeface="ＭＳ Ｐゴシック" charset="0"/>
                <a:cs typeface="DejaVu Sans" charset="0"/>
              </a:defRPr>
            </a:lvl9pPr>
          </a:lstStyle>
          <a:p>
            <a:pPr eaLnBrk="1" hangingPunct="1">
              <a:lnSpc>
                <a:spcPct val="91000"/>
              </a:lnSpc>
              <a:spcBef>
                <a:spcPts val="563"/>
              </a:spcBef>
              <a:buClr>
                <a:srgbClr val="000000"/>
              </a:buClr>
              <a:buSzPct val="45000"/>
              <a:buFont typeface="Wingdings" charset="0"/>
              <a:buNone/>
              <a:defRPr/>
            </a:pPr>
            <a:r>
              <a:rPr lang="en-GB" sz="1200">
                <a:latin typeface="Arial" charset="0"/>
              </a:rPr>
              <a:t>Fonte: </a:t>
            </a:r>
            <a:r>
              <a:rPr lang="en-GB" sz="1200" i="1">
                <a:latin typeface="Arial" charset="0"/>
              </a:rPr>
              <a:t>Strategic Management and Organizational Dynamics </a:t>
            </a:r>
            <a:r>
              <a:rPr lang="en-GB" sz="1200">
                <a:latin typeface="Arial" charset="0"/>
              </a:rPr>
              <a:t>by Ralph Stacey</a:t>
            </a:r>
            <a:r>
              <a:rPr lang="en-GB" sz="1200" i="1">
                <a:latin typeface="Arial" charset="0"/>
              </a:rPr>
              <a:t> </a:t>
            </a:r>
            <a:r>
              <a:rPr lang="en-GB" sz="1200">
                <a:latin typeface="Arial" charset="0"/>
              </a:rPr>
              <a:t>in </a:t>
            </a:r>
            <a:r>
              <a:rPr lang="en-GB" sz="1200" i="1">
                <a:latin typeface="Arial" charset="0"/>
              </a:rPr>
              <a:t>Agile Software Development with Scrum </a:t>
            </a:r>
            <a:r>
              <a:rPr lang="en-GB" sz="1200">
                <a:latin typeface="Arial" charset="0"/>
              </a:rPr>
              <a:t>by Ken Schwaber and Mike Beedle.</a:t>
            </a:r>
          </a:p>
        </p:txBody>
      </p:sp>
      <p:sp>
        <p:nvSpPr>
          <p:cNvPr id="12310" name="Text Box 22">
            <a:extLst>
              <a:ext uri="{FF2B5EF4-FFF2-40B4-BE49-F238E27FC236}">
                <a16:creationId xmlns:a16="http://schemas.microsoft.com/office/drawing/2014/main" id="{F1BA49F8-507F-473A-96DA-73BB95E619CE}"/>
              </a:ext>
            </a:extLst>
          </p:cNvPr>
          <p:cNvSpPr txBox="1">
            <a:spLocks noChangeArrowheads="1"/>
          </p:cNvSpPr>
          <p:nvPr/>
        </p:nvSpPr>
        <p:spPr bwMode="auto">
          <a:xfrm rot="16200000">
            <a:off x="-2133600" y="2133600"/>
            <a:ext cx="48006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nchorCtr="1"/>
          <a:lstStyle/>
          <a:p>
            <a:pPr algn="ctr" eaLnBrk="1" hangingPunct="1">
              <a:lnSpc>
                <a:spcPct val="91000"/>
              </a:lnSpc>
              <a:spcBef>
                <a:spcPts val="875"/>
              </a:spcBef>
              <a:buClr>
                <a:srgbClr val="000000"/>
              </a:buClr>
              <a:buSzPct val="45000"/>
              <a:buFont typeface="Wingdings" charset="0"/>
              <a:buNone/>
              <a:defRPr/>
            </a:pPr>
            <a:r>
              <a:rPr lang="en-GB" sz="1400">
                <a:solidFill>
                  <a:srgbClr val="000000"/>
                </a:solidFill>
                <a:latin typeface="Arial" charset="0"/>
                <a:ea typeface="ＭＳ Ｐゴシック" charset="0"/>
              </a:rPr>
              <a:t>Scrum</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1">
            <a:extLst>
              <a:ext uri="{FF2B5EF4-FFF2-40B4-BE49-F238E27FC236}">
                <a16:creationId xmlns:a16="http://schemas.microsoft.com/office/drawing/2014/main" id="{2639DA70-CDB6-4E21-B609-CFD5B65BF031}"/>
              </a:ext>
            </a:extLst>
          </p:cNvPr>
          <p:cNvSpPr>
            <a:spLocks noGrp="1" noChangeArrowheads="1"/>
          </p:cNvSpPr>
          <p:nvPr>
            <p:ph type="title"/>
          </p:nvPr>
        </p:nvSpPr>
        <p:spPr>
          <a:xfrm>
            <a:off x="503238" y="301625"/>
            <a:ext cx="9072562" cy="1263650"/>
          </a:xfrm>
        </p:spPr>
        <p:txBody>
          <a:bodyPr/>
          <a:lstStyle/>
          <a:p>
            <a:pPr eaLnBrk="1" hangingPunct="1">
              <a:lnSpc>
                <a:spcPct val="98000"/>
              </a:lnSpc>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pt-BR"/>
              <a:t>Em resumo...</a:t>
            </a:r>
          </a:p>
        </p:txBody>
      </p:sp>
      <p:pic>
        <p:nvPicPr>
          <p:cNvPr id="14338" name="Picture 2">
            <a:extLst>
              <a:ext uri="{FF2B5EF4-FFF2-40B4-BE49-F238E27FC236}">
                <a16:creationId xmlns:a16="http://schemas.microsoft.com/office/drawing/2014/main" id="{1D95B984-B485-4FF0-9194-CFBB3268F1B7}"/>
              </a:ext>
            </a:extLst>
          </p:cNvPr>
          <p:cNvPicPr>
            <a:picLocks noChangeAspect="1" noChangeArrowheads="1"/>
          </p:cNvPicPr>
          <p:nvPr/>
        </p:nvPicPr>
        <p:blipFill>
          <a:blip r:embed="rId3"/>
          <a:srcRect/>
          <a:stretch>
            <a:fillRect/>
          </a:stretch>
        </p:blipFill>
        <p:spPr bwMode="auto">
          <a:xfrm>
            <a:off x="165100" y="1593850"/>
            <a:ext cx="9804400" cy="45529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4339" name="Rectangle 3">
            <a:extLst>
              <a:ext uri="{FF2B5EF4-FFF2-40B4-BE49-F238E27FC236}">
                <a16:creationId xmlns:a16="http://schemas.microsoft.com/office/drawing/2014/main" id="{CC8D528C-B37F-4F1F-A766-5E6D96849101}"/>
              </a:ext>
            </a:extLst>
          </p:cNvPr>
          <p:cNvSpPr>
            <a:spLocks noChangeArrowheads="1"/>
          </p:cNvSpPr>
          <p:nvPr/>
        </p:nvSpPr>
        <p:spPr bwMode="auto">
          <a:xfrm>
            <a:off x="1546225" y="6134100"/>
            <a:ext cx="6743700"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eaLnBrk="1">
              <a:lnSpc>
                <a:spcPct val="98000"/>
              </a:lnSpc>
              <a:buClr>
                <a:srgbClr val="000000"/>
              </a:buClr>
              <a:buSzPct val="45000"/>
              <a:buFont typeface="Wingdings" pitchFamily="2" charset="2"/>
              <a:buNone/>
              <a:tabLst>
                <a:tab pos="723900" algn="l"/>
                <a:tab pos="1447800" algn="l"/>
                <a:tab pos="2171700" algn="l"/>
                <a:tab pos="2895600" algn="l"/>
                <a:tab pos="3619500" algn="l"/>
                <a:tab pos="4343400" algn="l"/>
                <a:tab pos="5067300" algn="l"/>
                <a:tab pos="5791200" algn="l"/>
                <a:tab pos="6515100" algn="l"/>
              </a:tabLst>
              <a:defRPr/>
            </a:pPr>
            <a:r>
              <a:rPr lang="en-GB" sz="2200">
                <a:solidFill>
                  <a:srgbClr val="000000"/>
                </a:solidFill>
              </a:rPr>
              <a:t>Imagem disponível em: www.mountangoatsoftware.com/scrum</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1">
            <a:extLst>
              <a:ext uri="{FF2B5EF4-FFF2-40B4-BE49-F238E27FC236}">
                <a16:creationId xmlns:a16="http://schemas.microsoft.com/office/drawing/2014/main" id="{2D12735C-EC66-4487-8A84-A179D00C92CA}"/>
              </a:ext>
            </a:extLst>
          </p:cNvPr>
          <p:cNvSpPr>
            <a:spLocks noGrp="1" noChangeArrowheads="1"/>
          </p:cNvSpPr>
          <p:nvPr>
            <p:ph type="title"/>
          </p:nvPr>
        </p:nvSpPr>
        <p:spPr>
          <a:xfrm>
            <a:off x="503238" y="346075"/>
            <a:ext cx="9072562" cy="1173163"/>
          </a:xfrm>
        </p:spPr>
        <p:txBody>
          <a:bodyPr/>
          <a:lstStyle/>
          <a:p>
            <a:pPr eaLnBrk="1" hangingPunct="1">
              <a:lnSpc>
                <a:spcPct val="98000"/>
              </a:lnSpc>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pt-BR"/>
              <a:t>Sprints</a:t>
            </a:r>
          </a:p>
        </p:txBody>
      </p:sp>
      <p:sp>
        <p:nvSpPr>
          <p:cNvPr id="15362" name="Rectangle 2">
            <a:extLst>
              <a:ext uri="{FF2B5EF4-FFF2-40B4-BE49-F238E27FC236}">
                <a16:creationId xmlns:a16="http://schemas.microsoft.com/office/drawing/2014/main" id="{F77EA6F2-E216-4A40-B6AD-B8B50E1D14C2}"/>
              </a:ext>
            </a:extLst>
          </p:cNvPr>
          <p:cNvSpPr>
            <a:spLocks noGrp="1" noChangeArrowheads="1"/>
          </p:cNvSpPr>
          <p:nvPr>
            <p:ph idx="1"/>
          </p:nvPr>
        </p:nvSpPr>
        <p:spPr>
          <a:xfrm>
            <a:off x="503238" y="1768475"/>
            <a:ext cx="9072562" cy="4899025"/>
          </a:xfrm>
        </p:spPr>
        <p:txBody>
          <a:bodyPr rtlCol="0">
            <a:normAutofit lnSpcReduction="10000"/>
          </a:bodyPr>
          <a:lstStyle/>
          <a:p>
            <a:pPr marL="377979" indent="-377979" defTabSz="1007943" eaLnBrk="1" fontAlgn="auto" hangingPunct="1">
              <a:lnSpc>
                <a:spcPct val="98000"/>
              </a:lnSpc>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a:t>Projetos Scrum progridem em uma série de </a:t>
            </a:r>
            <a:r>
              <a:rPr lang="en-GB" altLang="en-GB"/>
              <a:t>“</a:t>
            </a:r>
            <a:r>
              <a:rPr lang="en-GB" altLang="ja-JP"/>
              <a:t>sprints</a:t>
            </a:r>
            <a:r>
              <a:rPr lang="en-GB" altLang="en-GB"/>
              <a:t>”</a:t>
            </a:r>
            <a:endParaRPr lang="en-GB" altLang="ja-JP"/>
          </a:p>
          <a:p>
            <a:pPr marL="1259929" lvl="2" indent="-251986" defTabSz="1007943" eaLnBrk="1" fontAlgn="auto" hangingPunct="1">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a:t>Similar às iterações do XP</a:t>
            </a:r>
          </a:p>
          <a:p>
            <a:pPr marL="377979" indent="-377979" defTabSz="1007943" eaLnBrk="1" fontAlgn="auto" hangingPunct="1">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a:t>Ocorre em um período de duas a quatro semanas</a:t>
            </a:r>
          </a:p>
          <a:p>
            <a:pPr marL="377979" indent="-377979" defTabSz="1007943" eaLnBrk="1" fontAlgn="auto" hangingPunct="1">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a:t>Um período constante leva a um melhor </a:t>
            </a:r>
            <a:r>
              <a:rPr lang="en-GB" altLang="en-GB"/>
              <a:t>“</a:t>
            </a:r>
            <a:r>
              <a:rPr lang="en-GB" altLang="ja-JP"/>
              <a:t>ritmo</a:t>
            </a:r>
            <a:r>
              <a:rPr lang="en-GB" altLang="en-GB"/>
              <a:t>”</a:t>
            </a:r>
            <a:endParaRPr lang="en-GB" altLang="ja-JP"/>
          </a:p>
          <a:p>
            <a:pPr marL="377979" indent="-377979" defTabSz="1007943" eaLnBrk="1" fontAlgn="auto" hangingPunct="1">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a:t>O produto é projetado, codificado e testado durante o sprint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Box 1">
            <a:extLst>
              <a:ext uri="{FF2B5EF4-FFF2-40B4-BE49-F238E27FC236}">
                <a16:creationId xmlns:a16="http://schemas.microsoft.com/office/drawing/2014/main" id="{81C14BA8-7255-4F0A-8424-3CF3AE00EE65}"/>
              </a:ext>
            </a:extLst>
          </p:cNvPr>
          <p:cNvSpPr txBox="1">
            <a:spLocks noChangeArrowheads="1"/>
          </p:cNvSpPr>
          <p:nvPr/>
        </p:nvSpPr>
        <p:spPr bwMode="auto">
          <a:xfrm>
            <a:off x="503238" y="279400"/>
            <a:ext cx="9072562" cy="1304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eaLnBrk="0" hangingPunc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chemeClr val="tx1"/>
                </a:solidFill>
                <a:latin typeface="DejaVu Sans" pitchFamily="34" charset="0"/>
                <a:ea typeface="MS PGothic" pitchFamily="34" charset="-128"/>
              </a:defRPr>
            </a:lvl1pPr>
            <a:lvl2pPr marL="742950" indent="-285750" eaLnBrk="0" hangingPunc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chemeClr val="tx1"/>
                </a:solidFill>
                <a:latin typeface="DejaVu Sans" pitchFamily="34" charset="0"/>
                <a:ea typeface="MS PGothic" pitchFamily="34" charset="-128"/>
              </a:defRPr>
            </a:lvl2pPr>
            <a:lvl3pPr marL="1143000" indent="-228600" eaLnBrk="0" hangingPunc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chemeClr val="tx1"/>
                </a:solidFill>
                <a:latin typeface="DejaVu Sans" pitchFamily="34" charset="0"/>
                <a:ea typeface="MS PGothic" pitchFamily="34" charset="-128"/>
              </a:defRPr>
            </a:lvl3pPr>
            <a:lvl4pPr marL="1600200" indent="-228600" eaLnBrk="0" hangingPunc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chemeClr val="tx1"/>
                </a:solidFill>
                <a:latin typeface="DejaVu Sans" pitchFamily="34" charset="0"/>
                <a:ea typeface="MS PGothic" pitchFamily="34" charset="-128"/>
              </a:defRPr>
            </a:lvl4pPr>
            <a:lvl5pPr marL="2057400" indent="-228600" eaLnBrk="0" hangingPunc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chemeClr val="tx1"/>
                </a:solidFill>
                <a:latin typeface="DejaVu Sans" pitchFamily="34" charset="0"/>
                <a:ea typeface="MS PGothic" pitchFamily="34" charset="-128"/>
              </a:defRPr>
            </a:lvl5pPr>
            <a:lvl6pPr marL="25146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chemeClr val="tx1"/>
                </a:solidFill>
                <a:latin typeface="DejaVu Sans" pitchFamily="34" charset="0"/>
                <a:ea typeface="MS PGothic" pitchFamily="34" charset="-128"/>
              </a:defRPr>
            </a:lvl6pPr>
            <a:lvl7pPr marL="29718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chemeClr val="tx1"/>
                </a:solidFill>
                <a:latin typeface="DejaVu Sans" pitchFamily="34" charset="0"/>
                <a:ea typeface="MS PGothic" pitchFamily="34" charset="-128"/>
              </a:defRPr>
            </a:lvl7pPr>
            <a:lvl8pPr marL="34290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chemeClr val="tx1"/>
                </a:solidFill>
                <a:latin typeface="DejaVu Sans" pitchFamily="34" charset="0"/>
                <a:ea typeface="MS PGothic" pitchFamily="34" charset="-128"/>
              </a:defRPr>
            </a:lvl8pPr>
            <a:lvl9pPr marL="38862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chemeClr val="tx1"/>
                </a:solidFill>
                <a:latin typeface="DejaVu Sans" pitchFamily="34" charset="0"/>
                <a:ea typeface="MS PGothic" pitchFamily="34" charset="-128"/>
              </a:defRPr>
            </a:lvl9pPr>
          </a:lstStyle>
          <a:p>
            <a:pPr algn="ctr" eaLnBrk="1">
              <a:lnSpc>
                <a:spcPct val="98000"/>
              </a:lnSpc>
              <a:buClr>
                <a:srgbClr val="000000"/>
              </a:buClr>
              <a:buSzPct val="45000"/>
              <a:buFont typeface="Wingdings" pitchFamily="2" charset="2"/>
              <a:buNone/>
              <a:defRPr/>
            </a:pPr>
            <a:r>
              <a:rPr lang="en-GB" sz="4400">
                <a:solidFill>
                  <a:srgbClr val="FF0000"/>
                </a:solidFill>
              </a:rPr>
              <a:t>Desenvolvimento seqüencial versus paralelo</a:t>
            </a:r>
          </a:p>
        </p:txBody>
      </p:sp>
      <p:pic>
        <p:nvPicPr>
          <p:cNvPr id="16386" name="Picture 2">
            <a:extLst>
              <a:ext uri="{FF2B5EF4-FFF2-40B4-BE49-F238E27FC236}">
                <a16:creationId xmlns:a16="http://schemas.microsoft.com/office/drawing/2014/main" id="{E1AF8E32-98C8-4963-A25D-3FA45048BCB5}"/>
              </a:ext>
            </a:extLst>
          </p:cNvPr>
          <p:cNvPicPr>
            <a:picLocks noChangeAspect="1" noChangeArrowheads="1"/>
          </p:cNvPicPr>
          <p:nvPr/>
        </p:nvPicPr>
        <p:blipFill>
          <a:blip r:embed="rId3"/>
          <a:srcRect/>
          <a:stretch>
            <a:fillRect/>
          </a:stretch>
        </p:blipFill>
        <p:spPr bwMode="auto">
          <a:xfrm>
            <a:off x="2044700" y="5499100"/>
            <a:ext cx="6254750" cy="9969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6387" name="Line 3">
            <a:extLst>
              <a:ext uri="{FF2B5EF4-FFF2-40B4-BE49-F238E27FC236}">
                <a16:creationId xmlns:a16="http://schemas.microsoft.com/office/drawing/2014/main" id="{E0B0D224-95D5-4E14-AAE4-9A9D17FBA1AB}"/>
              </a:ext>
            </a:extLst>
          </p:cNvPr>
          <p:cNvSpPr>
            <a:spLocks noChangeShapeType="1"/>
          </p:cNvSpPr>
          <p:nvPr/>
        </p:nvSpPr>
        <p:spPr bwMode="auto">
          <a:xfrm>
            <a:off x="1524000" y="2857500"/>
            <a:ext cx="7315200" cy="1588"/>
          </a:xfrm>
          <a:prstGeom prst="line">
            <a:avLst/>
          </a:prstGeom>
          <a:noFill/>
          <a:ln w="63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16388" name="Line 4">
            <a:extLst>
              <a:ext uri="{FF2B5EF4-FFF2-40B4-BE49-F238E27FC236}">
                <a16:creationId xmlns:a16="http://schemas.microsoft.com/office/drawing/2014/main" id="{2B72BC59-390C-40D9-B0D9-6D7FA78C99AB}"/>
              </a:ext>
            </a:extLst>
          </p:cNvPr>
          <p:cNvSpPr>
            <a:spLocks noChangeShapeType="1"/>
          </p:cNvSpPr>
          <p:nvPr/>
        </p:nvSpPr>
        <p:spPr bwMode="auto">
          <a:xfrm>
            <a:off x="1549400" y="6438900"/>
            <a:ext cx="7315200" cy="1588"/>
          </a:xfrm>
          <a:prstGeom prst="line">
            <a:avLst/>
          </a:prstGeom>
          <a:noFill/>
          <a:ln w="63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16389" name="Rectangle 5">
            <a:extLst>
              <a:ext uri="{FF2B5EF4-FFF2-40B4-BE49-F238E27FC236}">
                <a16:creationId xmlns:a16="http://schemas.microsoft.com/office/drawing/2014/main" id="{56BB6BD0-7DC9-4F69-AA02-514E6338F910}"/>
              </a:ext>
            </a:extLst>
          </p:cNvPr>
          <p:cNvSpPr>
            <a:spLocks noChangeArrowheads="1"/>
          </p:cNvSpPr>
          <p:nvPr/>
        </p:nvSpPr>
        <p:spPr bwMode="auto">
          <a:xfrm>
            <a:off x="3419475" y="6659563"/>
            <a:ext cx="50419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eaLnBrk="1">
              <a:lnSpc>
                <a:spcPct val="98000"/>
              </a:lnSpc>
              <a:buClr>
                <a:srgbClr val="000000"/>
              </a:buClr>
              <a:buSzPct val="45000"/>
              <a:buFont typeface="Wingdings" pitchFamily="2" charset="2"/>
              <a:buNone/>
              <a:tabLst>
                <a:tab pos="723900" algn="l"/>
                <a:tab pos="1447800" algn="l"/>
                <a:tab pos="2171700" algn="l"/>
                <a:tab pos="2895600" algn="l"/>
                <a:tab pos="3619500" algn="l"/>
                <a:tab pos="4343400" algn="l"/>
              </a:tabLst>
              <a:defRPr/>
            </a:pPr>
            <a:r>
              <a:rPr lang="en-GB" sz="1400">
                <a:solidFill>
                  <a:srgbClr val="000000"/>
                </a:solidFill>
              </a:rPr>
              <a:t>Fonte: </a:t>
            </a:r>
            <a:r>
              <a:rPr lang="en-GB" altLang="en-GB" sz="1400">
                <a:solidFill>
                  <a:srgbClr val="000000"/>
                </a:solidFill>
              </a:rPr>
              <a:t>“</a:t>
            </a:r>
            <a:r>
              <a:rPr lang="en-GB" altLang="ja-JP" sz="1400">
                <a:solidFill>
                  <a:srgbClr val="000000"/>
                </a:solidFill>
              </a:rPr>
              <a:t>The New New Product Development Game</a:t>
            </a:r>
            <a:r>
              <a:rPr lang="en-GB" altLang="en-GB" sz="1400">
                <a:solidFill>
                  <a:srgbClr val="000000"/>
                </a:solidFill>
              </a:rPr>
              <a:t>”</a:t>
            </a:r>
            <a:r>
              <a:rPr lang="en-GB" altLang="ja-JP" sz="1400">
                <a:solidFill>
                  <a:srgbClr val="000000"/>
                </a:solidFill>
              </a:rPr>
              <a:t> by Takeuchi and Nonaka. </a:t>
            </a:r>
            <a:r>
              <a:rPr lang="en-GB" altLang="ja-JP" sz="1400" i="1">
                <a:solidFill>
                  <a:srgbClr val="000000"/>
                </a:solidFill>
              </a:rPr>
              <a:t>Harvard Business Review,</a:t>
            </a:r>
            <a:r>
              <a:rPr lang="en-GB" altLang="ja-JP" sz="1400">
                <a:solidFill>
                  <a:srgbClr val="000000"/>
                </a:solidFill>
              </a:rPr>
              <a:t> January 1986.</a:t>
            </a:r>
            <a:endParaRPr lang="en-GB" sz="1400">
              <a:solidFill>
                <a:srgbClr val="000000"/>
              </a:solidFill>
            </a:endParaRPr>
          </a:p>
        </p:txBody>
      </p:sp>
      <p:sp>
        <p:nvSpPr>
          <p:cNvPr id="16390" name="AutoShape 6">
            <a:extLst>
              <a:ext uri="{FF2B5EF4-FFF2-40B4-BE49-F238E27FC236}">
                <a16:creationId xmlns:a16="http://schemas.microsoft.com/office/drawing/2014/main" id="{68A45B76-3153-47BD-BB48-6A2367C6779D}"/>
              </a:ext>
            </a:extLst>
          </p:cNvPr>
          <p:cNvSpPr>
            <a:spLocks noChangeArrowheads="1"/>
          </p:cNvSpPr>
          <p:nvPr/>
        </p:nvSpPr>
        <p:spPr bwMode="auto">
          <a:xfrm>
            <a:off x="1295400" y="3162300"/>
            <a:ext cx="4140200" cy="1231900"/>
          </a:xfrm>
          <a:prstGeom prst="roundRect">
            <a:avLst>
              <a:gd name="adj" fmla="val 24741"/>
            </a:avLst>
          </a:prstGeom>
          <a:blipFill dpi="0" rotWithShape="0">
            <a:blip r:embed="rId4"/>
            <a:srcRect/>
            <a:tile tx="0" ty="0" sx="100000" sy="100000" flip="none" algn="tl"/>
          </a:blipFill>
          <a:ln w="25560">
            <a:solidFill>
              <a:srgbClr val="003C83"/>
            </a:solidFill>
            <a:miter lim="800000"/>
            <a:headEnd/>
            <a:tailEnd/>
          </a:ln>
          <a:effectLst>
            <a:outerShdw blurRad="63500" dist="63640" dir="2700000" algn="ctr" rotWithShape="0">
              <a:srgbClr val="000000">
                <a:alpha val="30038"/>
              </a:srgbClr>
            </a:outerShdw>
          </a:effectLst>
        </p:spPr>
        <p:txBody>
          <a:bodyPr wrap="none" anchor="ct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16391" name="AutoShape 7">
            <a:extLst>
              <a:ext uri="{FF2B5EF4-FFF2-40B4-BE49-F238E27FC236}">
                <a16:creationId xmlns:a16="http://schemas.microsoft.com/office/drawing/2014/main" id="{032E220C-0C6F-461A-B512-C22B0CD7EA03}"/>
              </a:ext>
            </a:extLst>
          </p:cNvPr>
          <p:cNvSpPr>
            <a:spLocks noChangeArrowheads="1"/>
          </p:cNvSpPr>
          <p:nvPr/>
        </p:nvSpPr>
        <p:spPr bwMode="auto">
          <a:xfrm>
            <a:off x="5003800" y="4076700"/>
            <a:ext cx="4140200" cy="1231900"/>
          </a:xfrm>
          <a:prstGeom prst="roundRect">
            <a:avLst>
              <a:gd name="adj" fmla="val 24741"/>
            </a:avLst>
          </a:prstGeom>
          <a:blipFill dpi="0" rotWithShape="0">
            <a:blip r:embed="rId5"/>
            <a:srcRect/>
            <a:tile tx="0" ty="0" sx="100000" sy="100000" flip="none" algn="tl"/>
          </a:blipFill>
          <a:ln w="25560">
            <a:solidFill>
              <a:srgbClr val="00531C"/>
            </a:solidFill>
            <a:miter lim="800000"/>
            <a:headEnd/>
            <a:tailEnd/>
          </a:ln>
          <a:effectLst>
            <a:outerShdw blurRad="63500" dist="63640" dir="2700000" algn="ctr" rotWithShape="0">
              <a:srgbClr val="000000">
                <a:alpha val="30038"/>
              </a:srgbClr>
            </a:outerShdw>
          </a:effectLst>
        </p:spPr>
        <p:txBody>
          <a:bodyPr wrap="none" anchor="ct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16392" name="Rectangle 8">
            <a:extLst>
              <a:ext uri="{FF2B5EF4-FFF2-40B4-BE49-F238E27FC236}">
                <a16:creationId xmlns:a16="http://schemas.microsoft.com/office/drawing/2014/main" id="{328AEE5B-2BA1-45C9-BAF3-0A2421B7D7D3}"/>
              </a:ext>
            </a:extLst>
          </p:cNvPr>
          <p:cNvSpPr>
            <a:spLocks noChangeArrowheads="1"/>
          </p:cNvSpPr>
          <p:nvPr/>
        </p:nvSpPr>
        <p:spPr bwMode="auto">
          <a:xfrm>
            <a:off x="1439863" y="3419475"/>
            <a:ext cx="3856037"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60" tIns="50760" rIns="50760" bIns="50760"/>
          <a:lstStyle/>
          <a:p>
            <a:pPr eaLnBrk="1">
              <a:lnSpc>
                <a:spcPct val="98000"/>
              </a:lnSpc>
              <a:buClr>
                <a:srgbClr val="000000"/>
              </a:buClr>
              <a:buSzPct val="45000"/>
              <a:buFont typeface="Wingdings" pitchFamily="2" charset="2"/>
              <a:buNone/>
              <a:tabLst>
                <a:tab pos="723900" algn="l"/>
                <a:tab pos="1447800" algn="l"/>
                <a:tab pos="2171700" algn="l"/>
                <a:tab pos="2895600" algn="l"/>
                <a:tab pos="3619500" algn="l"/>
              </a:tabLst>
              <a:defRPr/>
            </a:pPr>
            <a:r>
              <a:rPr lang="en-GB" sz="2200" b="1" dirty="0">
                <a:solidFill>
                  <a:srgbClr val="FFFFFF"/>
                </a:solidFill>
              </a:rPr>
              <a:t>Ao invés de </a:t>
            </a:r>
            <a:r>
              <a:rPr lang="en-GB" sz="2200" b="1" dirty="0" err="1">
                <a:solidFill>
                  <a:srgbClr val="FFFFFF"/>
                </a:solidFill>
              </a:rPr>
              <a:t>completar</a:t>
            </a:r>
            <a:r>
              <a:rPr lang="en-GB" sz="2200" b="1" dirty="0">
                <a:solidFill>
                  <a:srgbClr val="FFFFFF"/>
                </a:solidFill>
              </a:rPr>
              <a:t> </a:t>
            </a:r>
            <a:r>
              <a:rPr lang="en-GB" sz="2200" b="1" dirty="0" err="1">
                <a:solidFill>
                  <a:srgbClr val="FFFFFF"/>
                </a:solidFill>
              </a:rPr>
              <a:t>uma</a:t>
            </a:r>
            <a:r>
              <a:rPr lang="en-GB" sz="2200" b="1" dirty="0">
                <a:solidFill>
                  <a:srgbClr val="FFFFFF"/>
                </a:solidFill>
              </a:rPr>
              <a:t> </a:t>
            </a:r>
            <a:r>
              <a:rPr lang="en-GB" sz="2200" b="1" dirty="0" err="1">
                <a:solidFill>
                  <a:srgbClr val="FFFFFF"/>
                </a:solidFill>
              </a:rPr>
              <a:t>coisa</a:t>
            </a:r>
            <a:r>
              <a:rPr lang="en-GB" sz="2200" b="1" dirty="0">
                <a:solidFill>
                  <a:srgbClr val="FFFFFF"/>
                </a:solidFill>
              </a:rPr>
              <a:t> por </a:t>
            </a:r>
            <a:r>
              <a:rPr lang="en-GB" sz="2200" b="1" dirty="0" err="1">
                <a:solidFill>
                  <a:srgbClr val="FFFFFF"/>
                </a:solidFill>
              </a:rPr>
              <a:t>vez</a:t>
            </a:r>
            <a:r>
              <a:rPr lang="en-GB" sz="2200" b="1" dirty="0">
                <a:solidFill>
                  <a:srgbClr val="FFFFFF"/>
                </a:solidFill>
              </a:rPr>
              <a:t>...</a:t>
            </a:r>
          </a:p>
        </p:txBody>
      </p:sp>
      <p:sp>
        <p:nvSpPr>
          <p:cNvPr id="16393" name="Rectangle 9">
            <a:extLst>
              <a:ext uri="{FF2B5EF4-FFF2-40B4-BE49-F238E27FC236}">
                <a16:creationId xmlns:a16="http://schemas.microsoft.com/office/drawing/2014/main" id="{A520C173-E57A-47D2-8547-430957D3CAB8}"/>
              </a:ext>
            </a:extLst>
          </p:cNvPr>
          <p:cNvSpPr>
            <a:spLocks noChangeArrowheads="1"/>
          </p:cNvSpPr>
          <p:nvPr/>
        </p:nvSpPr>
        <p:spPr bwMode="auto">
          <a:xfrm>
            <a:off x="5054600" y="4203700"/>
            <a:ext cx="3944938"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60" tIns="50760" rIns="50760" bIns="50760"/>
          <a:lstStyle/>
          <a:p>
            <a:pPr eaLnBrk="1">
              <a:lnSpc>
                <a:spcPct val="98000"/>
              </a:lnSpc>
              <a:buClr>
                <a:srgbClr val="000000"/>
              </a:buClr>
              <a:buSzPct val="45000"/>
              <a:buFont typeface="Wingdings" charset="0"/>
              <a:buNone/>
              <a:tabLst>
                <a:tab pos="723900" algn="l"/>
                <a:tab pos="1447800" algn="l"/>
                <a:tab pos="2171700" algn="l"/>
                <a:tab pos="2895600" algn="l"/>
                <a:tab pos="3619500" algn="l"/>
              </a:tabLst>
              <a:defRPr/>
            </a:pPr>
            <a:r>
              <a:rPr lang="en-GB" sz="2200" b="1">
                <a:solidFill>
                  <a:srgbClr val="FFFFFF"/>
                </a:solidFill>
                <a:latin typeface="DejaVu Sans" charset="0"/>
                <a:ea typeface="ＭＳ Ｐゴシック" charset="0"/>
                <a:cs typeface="Gill Sans" charset="0"/>
              </a:rPr>
              <a:t>... equipes Scrum fazem um pouco de cada coisa, todo o tempo.</a:t>
            </a:r>
          </a:p>
        </p:txBody>
      </p:sp>
      <p:sp>
        <p:nvSpPr>
          <p:cNvPr id="16394" name="Rectangle 10">
            <a:extLst>
              <a:ext uri="{FF2B5EF4-FFF2-40B4-BE49-F238E27FC236}">
                <a16:creationId xmlns:a16="http://schemas.microsoft.com/office/drawing/2014/main" id="{B72F1BDD-279D-49FF-89DF-17563109C5E3}"/>
              </a:ext>
            </a:extLst>
          </p:cNvPr>
          <p:cNvSpPr>
            <a:spLocks noChangeArrowheads="1"/>
          </p:cNvSpPr>
          <p:nvPr/>
        </p:nvSpPr>
        <p:spPr bwMode="auto">
          <a:xfrm>
            <a:off x="736600" y="1955800"/>
            <a:ext cx="1968500" cy="596900"/>
          </a:xfrm>
          <a:prstGeom prst="rect">
            <a:avLst/>
          </a:prstGeom>
          <a:solidFill>
            <a:srgbClr val="FF99CC"/>
          </a:solidFill>
          <a:ln w="255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eaLnBrk="1">
              <a:lnSpc>
                <a:spcPct val="98000"/>
              </a:lnSpc>
              <a:buClr>
                <a:srgbClr val="000000"/>
              </a:buClr>
              <a:buSzPct val="45000"/>
              <a:buFont typeface="Wingdings" charset="0"/>
              <a:buNone/>
              <a:tabLst>
                <a:tab pos="723900" algn="l"/>
                <a:tab pos="1447800" algn="l"/>
              </a:tabLst>
              <a:defRPr/>
            </a:pPr>
            <a:r>
              <a:rPr lang="en-GB" sz="1600" b="1">
                <a:solidFill>
                  <a:srgbClr val="FFFFFF"/>
                </a:solidFill>
                <a:latin typeface="DejaVu Sans" charset="0"/>
                <a:ea typeface="ＭＳ Ｐゴシック" charset="0"/>
                <a:cs typeface="Gill Sans" charset="0"/>
              </a:rPr>
              <a:t>Requerimentos</a:t>
            </a:r>
          </a:p>
        </p:txBody>
      </p:sp>
      <p:sp>
        <p:nvSpPr>
          <p:cNvPr id="16395" name="Rectangle 11">
            <a:extLst>
              <a:ext uri="{FF2B5EF4-FFF2-40B4-BE49-F238E27FC236}">
                <a16:creationId xmlns:a16="http://schemas.microsoft.com/office/drawing/2014/main" id="{051C1716-9D79-44AB-9F35-68FA702761B9}"/>
              </a:ext>
            </a:extLst>
          </p:cNvPr>
          <p:cNvSpPr>
            <a:spLocks noChangeArrowheads="1"/>
          </p:cNvSpPr>
          <p:nvPr/>
        </p:nvSpPr>
        <p:spPr bwMode="auto">
          <a:xfrm>
            <a:off x="2895600" y="1955800"/>
            <a:ext cx="1968500" cy="596900"/>
          </a:xfrm>
          <a:prstGeom prst="rect">
            <a:avLst/>
          </a:prstGeom>
          <a:solidFill>
            <a:srgbClr val="01FF01"/>
          </a:solidFill>
          <a:ln w="255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eaLnBrk="1">
              <a:lnSpc>
                <a:spcPct val="98000"/>
              </a:lnSpc>
              <a:buClr>
                <a:srgbClr val="000000"/>
              </a:buClr>
              <a:buSzPct val="45000"/>
              <a:buFont typeface="Wingdings" charset="0"/>
              <a:buNone/>
              <a:tabLst>
                <a:tab pos="723900" algn="l"/>
                <a:tab pos="1447800" algn="l"/>
              </a:tabLst>
              <a:defRPr/>
            </a:pPr>
            <a:r>
              <a:rPr lang="en-GB" sz="1600" b="1">
                <a:solidFill>
                  <a:srgbClr val="FFFFFF"/>
                </a:solidFill>
                <a:latin typeface="DejaVu Sans" charset="0"/>
                <a:ea typeface="ＭＳ Ｐゴシック" charset="0"/>
                <a:cs typeface="Gill Sans" charset="0"/>
              </a:rPr>
              <a:t>Projeto</a:t>
            </a:r>
          </a:p>
        </p:txBody>
      </p:sp>
      <p:sp>
        <p:nvSpPr>
          <p:cNvPr id="16396" name="Rectangle 12">
            <a:extLst>
              <a:ext uri="{FF2B5EF4-FFF2-40B4-BE49-F238E27FC236}">
                <a16:creationId xmlns:a16="http://schemas.microsoft.com/office/drawing/2014/main" id="{509F74E0-4C3A-4402-A957-E474E8A73419}"/>
              </a:ext>
            </a:extLst>
          </p:cNvPr>
          <p:cNvSpPr>
            <a:spLocks noChangeArrowheads="1"/>
          </p:cNvSpPr>
          <p:nvPr/>
        </p:nvSpPr>
        <p:spPr bwMode="auto">
          <a:xfrm>
            <a:off x="5054600" y="1955800"/>
            <a:ext cx="1968500" cy="596900"/>
          </a:xfrm>
          <a:prstGeom prst="rect">
            <a:avLst/>
          </a:prstGeom>
          <a:solidFill>
            <a:srgbClr val="00CCFF"/>
          </a:solidFill>
          <a:ln w="255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eaLnBrk="1">
              <a:lnSpc>
                <a:spcPct val="98000"/>
              </a:lnSpc>
              <a:buClr>
                <a:srgbClr val="000000"/>
              </a:buClr>
              <a:buSzPct val="45000"/>
              <a:buFont typeface="Wingdings" pitchFamily="2" charset="2"/>
              <a:buNone/>
              <a:tabLst>
                <a:tab pos="723900" algn="l"/>
                <a:tab pos="1447800" algn="l"/>
              </a:tabLst>
              <a:defRPr/>
            </a:pPr>
            <a:r>
              <a:rPr lang="en-GB" sz="1600" b="1">
                <a:solidFill>
                  <a:srgbClr val="FFFFFF"/>
                </a:solidFill>
              </a:rPr>
              <a:t>Código</a:t>
            </a:r>
          </a:p>
        </p:txBody>
      </p:sp>
      <p:sp>
        <p:nvSpPr>
          <p:cNvPr id="16397" name="Rectangle 13">
            <a:extLst>
              <a:ext uri="{FF2B5EF4-FFF2-40B4-BE49-F238E27FC236}">
                <a16:creationId xmlns:a16="http://schemas.microsoft.com/office/drawing/2014/main" id="{1431FBDB-1A6A-479D-A38E-5F9860D0F655}"/>
              </a:ext>
            </a:extLst>
          </p:cNvPr>
          <p:cNvSpPr>
            <a:spLocks noChangeArrowheads="1"/>
          </p:cNvSpPr>
          <p:nvPr/>
        </p:nvSpPr>
        <p:spPr bwMode="auto">
          <a:xfrm>
            <a:off x="7213600" y="1955800"/>
            <a:ext cx="1968500" cy="596900"/>
          </a:xfrm>
          <a:prstGeom prst="rect">
            <a:avLst/>
          </a:prstGeom>
          <a:solidFill>
            <a:srgbClr val="3366FF"/>
          </a:solidFill>
          <a:ln w="255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eaLnBrk="1">
              <a:lnSpc>
                <a:spcPct val="98000"/>
              </a:lnSpc>
              <a:buClr>
                <a:srgbClr val="000000"/>
              </a:buClr>
              <a:buSzPct val="45000"/>
              <a:buFont typeface="Wingdings" charset="0"/>
              <a:buNone/>
              <a:tabLst>
                <a:tab pos="723900" algn="l"/>
                <a:tab pos="1447800" algn="l"/>
              </a:tabLst>
              <a:defRPr/>
            </a:pPr>
            <a:r>
              <a:rPr lang="en-GB" sz="1600" b="1">
                <a:solidFill>
                  <a:srgbClr val="FFFFFF"/>
                </a:solidFill>
                <a:latin typeface="DejaVu Sans" charset="0"/>
                <a:ea typeface="ＭＳ Ｐゴシック" charset="0"/>
                <a:cs typeface="Gill Sans" charset="0"/>
              </a:rPr>
              <a:t>Teste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AutoShape 1">
            <a:extLst>
              <a:ext uri="{FF2B5EF4-FFF2-40B4-BE49-F238E27FC236}">
                <a16:creationId xmlns:a16="http://schemas.microsoft.com/office/drawing/2014/main" id="{758FE6F7-3C62-47A2-BA3C-29360BE1C402}"/>
              </a:ext>
            </a:extLst>
          </p:cNvPr>
          <p:cNvSpPr>
            <a:spLocks noChangeArrowheads="1"/>
          </p:cNvSpPr>
          <p:nvPr/>
        </p:nvSpPr>
        <p:spPr bwMode="auto">
          <a:xfrm>
            <a:off x="311150" y="949325"/>
            <a:ext cx="4127500" cy="2044700"/>
          </a:xfrm>
          <a:prstGeom prst="roundRect">
            <a:avLst>
              <a:gd name="adj" fmla="val 14903"/>
            </a:avLst>
          </a:prstGeom>
          <a:blipFill dpi="0" rotWithShape="0">
            <a:blip r:embed="rId3"/>
            <a:srcRect/>
            <a:tile tx="0" ty="0" sx="100000" sy="100000" flip="none" algn="tl"/>
          </a:blipFill>
          <a:ln w="25560">
            <a:solidFill>
              <a:srgbClr val="003C83"/>
            </a:solidFill>
            <a:miter lim="800000"/>
            <a:headEnd/>
            <a:tailEnd/>
          </a:ln>
          <a:effectLst>
            <a:outerShdw blurRad="63500" dist="63640" dir="2700000" algn="ctr" rotWithShape="0">
              <a:srgbClr val="000000">
                <a:alpha val="30038"/>
              </a:srgbClr>
            </a:outerShdw>
          </a:effectLst>
        </p:spPr>
        <p:txBody>
          <a:bodyPr wrap="none" anchor="ct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18434" name="Rectangle 2">
            <a:extLst>
              <a:ext uri="{FF2B5EF4-FFF2-40B4-BE49-F238E27FC236}">
                <a16:creationId xmlns:a16="http://schemas.microsoft.com/office/drawing/2014/main" id="{4D3F7F7E-9C29-4054-8D17-CA216B7F7369}"/>
              </a:ext>
            </a:extLst>
          </p:cNvPr>
          <p:cNvSpPr>
            <a:spLocks noChangeArrowheads="1"/>
          </p:cNvSpPr>
          <p:nvPr/>
        </p:nvSpPr>
        <p:spPr bwMode="auto">
          <a:xfrm>
            <a:off x="450850" y="1571625"/>
            <a:ext cx="3444875" cy="1320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60" tIns="50760" rIns="50760" bIns="50760"/>
          <a:lstStyle/>
          <a:p>
            <a:pPr eaLnBrk="1">
              <a:lnSpc>
                <a:spcPct val="98000"/>
              </a:lnSpc>
              <a:buClr>
                <a:srgbClr val="FFFFFF"/>
              </a:buClr>
              <a:buSzPct val="125000"/>
              <a:buFont typeface="Gill Sans" charset="0"/>
              <a:buChar char="•"/>
              <a:tabLst>
                <a:tab pos="723900" algn="l"/>
                <a:tab pos="1447800" algn="l"/>
                <a:tab pos="2171700" algn="l"/>
                <a:tab pos="2895600" algn="l"/>
              </a:tabLst>
              <a:defRPr/>
            </a:pPr>
            <a:r>
              <a:rPr lang="en-GB" sz="2800">
                <a:solidFill>
                  <a:srgbClr val="FFFFFF"/>
                </a:solidFill>
                <a:latin typeface="DejaVu Sans" charset="0"/>
                <a:ea typeface="ＭＳ Ｐゴシック" charset="0"/>
                <a:cs typeface="Gill Sans" charset="0"/>
              </a:rPr>
              <a:t>Dono do produto</a:t>
            </a:r>
          </a:p>
          <a:p>
            <a:pPr eaLnBrk="1">
              <a:lnSpc>
                <a:spcPct val="97000"/>
              </a:lnSpc>
              <a:buClr>
                <a:srgbClr val="FFFFFF"/>
              </a:buClr>
              <a:buSzPct val="125000"/>
              <a:buFont typeface="Gill Sans" charset="0"/>
              <a:buChar char="•"/>
              <a:tabLst>
                <a:tab pos="723900" algn="l"/>
                <a:tab pos="1447800" algn="l"/>
                <a:tab pos="2171700" algn="l"/>
                <a:tab pos="2895600" algn="l"/>
              </a:tabLst>
              <a:defRPr/>
            </a:pPr>
            <a:r>
              <a:rPr lang="en-GB" sz="2800">
                <a:solidFill>
                  <a:srgbClr val="FFFFFF"/>
                </a:solidFill>
                <a:latin typeface="DejaVu Sans" charset="0"/>
                <a:ea typeface="ＭＳ Ｐゴシック" charset="0"/>
                <a:cs typeface="Gill Sans" charset="0"/>
              </a:rPr>
              <a:t>ScrumMaster</a:t>
            </a:r>
          </a:p>
          <a:p>
            <a:pPr eaLnBrk="1">
              <a:lnSpc>
                <a:spcPct val="97000"/>
              </a:lnSpc>
              <a:buClr>
                <a:srgbClr val="FFFFFF"/>
              </a:buClr>
              <a:buSzPct val="125000"/>
              <a:buFont typeface="Gill Sans" charset="0"/>
              <a:buChar char="•"/>
              <a:tabLst>
                <a:tab pos="723900" algn="l"/>
                <a:tab pos="1447800" algn="l"/>
                <a:tab pos="2171700" algn="l"/>
                <a:tab pos="2895600" algn="l"/>
              </a:tabLst>
              <a:defRPr/>
            </a:pPr>
            <a:r>
              <a:rPr lang="en-GB" sz="2800">
                <a:solidFill>
                  <a:srgbClr val="FFFFFF"/>
                </a:solidFill>
                <a:latin typeface="DejaVu Sans" charset="0"/>
                <a:ea typeface="ＭＳ Ｐゴシック" charset="0"/>
                <a:cs typeface="Gill Sans" charset="0"/>
              </a:rPr>
              <a:t>Equipe</a:t>
            </a:r>
          </a:p>
        </p:txBody>
      </p:sp>
      <p:sp>
        <p:nvSpPr>
          <p:cNvPr id="18435" name="Rectangle 3">
            <a:extLst>
              <a:ext uri="{FF2B5EF4-FFF2-40B4-BE49-F238E27FC236}">
                <a16:creationId xmlns:a16="http://schemas.microsoft.com/office/drawing/2014/main" id="{7236FDE9-22F4-4CC8-8CC5-9F34BDBC840A}"/>
              </a:ext>
            </a:extLst>
          </p:cNvPr>
          <p:cNvSpPr>
            <a:spLocks noChangeArrowheads="1"/>
          </p:cNvSpPr>
          <p:nvPr/>
        </p:nvSpPr>
        <p:spPr bwMode="auto">
          <a:xfrm>
            <a:off x="781050" y="949325"/>
            <a:ext cx="1905000" cy="596900"/>
          </a:xfrm>
          <a:prstGeom prst="rect">
            <a:avLst/>
          </a:prstGeom>
          <a:solidFill>
            <a:srgbClr val="003C83"/>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18436" name="AutoShape 4">
            <a:extLst>
              <a:ext uri="{FF2B5EF4-FFF2-40B4-BE49-F238E27FC236}">
                <a16:creationId xmlns:a16="http://schemas.microsoft.com/office/drawing/2014/main" id="{2BCA5D35-CE54-4A9F-AD15-3A7BE5751B94}"/>
              </a:ext>
            </a:extLst>
          </p:cNvPr>
          <p:cNvSpPr>
            <a:spLocks noChangeArrowheads="1"/>
          </p:cNvSpPr>
          <p:nvPr/>
        </p:nvSpPr>
        <p:spPr bwMode="auto">
          <a:xfrm rot="10800000">
            <a:off x="2571750" y="1090613"/>
            <a:ext cx="495300" cy="457200"/>
          </a:xfrm>
          <a:custGeom>
            <a:avLst/>
            <a:gdLst>
              <a:gd name="T0" fmla="*/ 0 w 21600"/>
              <a:gd name="T1" fmla="*/ 228600 h 21600"/>
              <a:gd name="T2" fmla="*/ 371475 w 21600"/>
              <a:gd name="T3" fmla="*/ 228600 h 21600"/>
              <a:gd name="T4" fmla="*/ 247650 w 21600"/>
              <a:gd name="T5" fmla="*/ 228600 h 21600"/>
              <a:gd name="T6" fmla="*/ 557213 w 21600"/>
              <a:gd name="T7" fmla="*/ 228600 h 21600"/>
              <a:gd name="T8" fmla="*/ 371475 w 21600"/>
              <a:gd name="T9" fmla="*/ 400050 h 21600"/>
              <a:gd name="T10" fmla="*/ 185738 w 21600"/>
              <a:gd name="T11" fmla="*/ 228600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eaLnBrk="1" hangingPunct="1">
              <a:defRPr/>
            </a:pPr>
            <a:endParaRPr lang="pt-BR"/>
          </a:p>
        </p:txBody>
      </p:sp>
      <p:sp>
        <p:nvSpPr>
          <p:cNvPr id="18437" name="AutoShape 5">
            <a:extLst>
              <a:ext uri="{FF2B5EF4-FFF2-40B4-BE49-F238E27FC236}">
                <a16:creationId xmlns:a16="http://schemas.microsoft.com/office/drawing/2014/main" id="{C1321B01-2B23-4DC0-A668-E6F59CD695A2}"/>
              </a:ext>
            </a:extLst>
          </p:cNvPr>
          <p:cNvSpPr>
            <a:spLocks noChangeArrowheads="1"/>
          </p:cNvSpPr>
          <p:nvPr/>
        </p:nvSpPr>
        <p:spPr bwMode="auto">
          <a:xfrm>
            <a:off x="298450" y="949325"/>
            <a:ext cx="495300" cy="457200"/>
          </a:xfrm>
          <a:custGeom>
            <a:avLst/>
            <a:gdLst>
              <a:gd name="T0" fmla="*/ 0 w 21600"/>
              <a:gd name="T1" fmla="*/ 228600 h 21600"/>
              <a:gd name="T2" fmla="*/ 371475 w 21600"/>
              <a:gd name="T3" fmla="*/ 228600 h 21600"/>
              <a:gd name="T4" fmla="*/ 247650 w 21600"/>
              <a:gd name="T5" fmla="*/ 228600 h 21600"/>
              <a:gd name="T6" fmla="*/ 557213 w 21600"/>
              <a:gd name="T7" fmla="*/ 228600 h 21600"/>
              <a:gd name="T8" fmla="*/ 371475 w 21600"/>
              <a:gd name="T9" fmla="*/ 400050 h 21600"/>
              <a:gd name="T10" fmla="*/ 185738 w 21600"/>
              <a:gd name="T11" fmla="*/ 228600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eaLnBrk="1" hangingPunct="1">
              <a:defRPr/>
            </a:pPr>
            <a:endParaRPr lang="pt-BR"/>
          </a:p>
        </p:txBody>
      </p:sp>
      <p:sp>
        <p:nvSpPr>
          <p:cNvPr id="18438" name="Rectangle 6">
            <a:extLst>
              <a:ext uri="{FF2B5EF4-FFF2-40B4-BE49-F238E27FC236}">
                <a16:creationId xmlns:a16="http://schemas.microsoft.com/office/drawing/2014/main" id="{D38EB6BA-0FCC-404C-A3BF-2181C89675EB}"/>
              </a:ext>
            </a:extLst>
          </p:cNvPr>
          <p:cNvSpPr>
            <a:spLocks noChangeArrowheads="1"/>
          </p:cNvSpPr>
          <p:nvPr/>
        </p:nvSpPr>
        <p:spPr bwMode="auto">
          <a:xfrm>
            <a:off x="298450" y="1292225"/>
            <a:ext cx="622300" cy="254000"/>
          </a:xfrm>
          <a:prstGeom prst="rect">
            <a:avLst/>
          </a:prstGeom>
          <a:solidFill>
            <a:srgbClr val="003C83"/>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18439" name="Rectangle 7">
            <a:extLst>
              <a:ext uri="{FF2B5EF4-FFF2-40B4-BE49-F238E27FC236}">
                <a16:creationId xmlns:a16="http://schemas.microsoft.com/office/drawing/2014/main" id="{F0E63034-C21B-46BF-9B1A-52A1C7463733}"/>
              </a:ext>
            </a:extLst>
          </p:cNvPr>
          <p:cNvSpPr>
            <a:spLocks noChangeArrowheads="1"/>
          </p:cNvSpPr>
          <p:nvPr/>
        </p:nvSpPr>
        <p:spPr bwMode="auto">
          <a:xfrm>
            <a:off x="2444750" y="949325"/>
            <a:ext cx="622300" cy="254000"/>
          </a:xfrm>
          <a:prstGeom prst="rect">
            <a:avLst/>
          </a:prstGeom>
          <a:solidFill>
            <a:srgbClr val="003C83"/>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18440" name="Rectangle 8">
            <a:extLst>
              <a:ext uri="{FF2B5EF4-FFF2-40B4-BE49-F238E27FC236}">
                <a16:creationId xmlns:a16="http://schemas.microsoft.com/office/drawing/2014/main" id="{66A06C47-3C78-45F8-A02E-FE473E7B025C}"/>
              </a:ext>
            </a:extLst>
          </p:cNvPr>
          <p:cNvSpPr>
            <a:spLocks noChangeArrowheads="1"/>
          </p:cNvSpPr>
          <p:nvPr/>
        </p:nvSpPr>
        <p:spPr bwMode="auto">
          <a:xfrm>
            <a:off x="463550" y="962025"/>
            <a:ext cx="2120900"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60" tIns="50760" rIns="50760" bIns="50760"/>
          <a:lstStyle/>
          <a:p>
            <a:pPr eaLnBrk="1">
              <a:lnSpc>
                <a:spcPct val="98000"/>
              </a:lnSpc>
              <a:buClr>
                <a:srgbClr val="000000"/>
              </a:buClr>
              <a:buSzPct val="45000"/>
              <a:buFont typeface="Wingdings" pitchFamily="2" charset="2"/>
              <a:buNone/>
              <a:tabLst>
                <a:tab pos="723900" algn="l"/>
                <a:tab pos="1447800" algn="l"/>
              </a:tabLst>
              <a:defRPr/>
            </a:pPr>
            <a:r>
              <a:rPr lang="en-GB" sz="3200">
                <a:solidFill>
                  <a:srgbClr val="FFFFFF"/>
                </a:solidFill>
              </a:rPr>
              <a:t>Papéis</a:t>
            </a:r>
          </a:p>
        </p:txBody>
      </p:sp>
      <p:sp>
        <p:nvSpPr>
          <p:cNvPr id="18441" name="AutoShape 9">
            <a:extLst>
              <a:ext uri="{FF2B5EF4-FFF2-40B4-BE49-F238E27FC236}">
                <a16:creationId xmlns:a16="http://schemas.microsoft.com/office/drawing/2014/main" id="{6B1BAE7A-2FF3-4A63-90DE-27C7FED045D8}"/>
              </a:ext>
            </a:extLst>
          </p:cNvPr>
          <p:cNvSpPr>
            <a:spLocks noChangeArrowheads="1"/>
          </p:cNvSpPr>
          <p:nvPr/>
        </p:nvSpPr>
        <p:spPr bwMode="auto">
          <a:xfrm>
            <a:off x="2749550" y="2562225"/>
            <a:ext cx="4127500" cy="2527300"/>
          </a:xfrm>
          <a:prstGeom prst="roundRect">
            <a:avLst>
              <a:gd name="adj" fmla="val 12060"/>
            </a:avLst>
          </a:prstGeom>
          <a:blipFill dpi="0" rotWithShape="0">
            <a:blip r:embed="rId3"/>
            <a:srcRect/>
            <a:tile tx="0" ty="0" sx="100000" sy="100000" flip="none" algn="tl"/>
          </a:blipFill>
          <a:ln w="25560">
            <a:solidFill>
              <a:srgbClr val="003C83"/>
            </a:solidFill>
            <a:miter lim="800000"/>
            <a:headEnd/>
            <a:tailEnd/>
          </a:ln>
          <a:effectLst>
            <a:outerShdw blurRad="63500" dist="63640" dir="2700000" algn="ctr" rotWithShape="0">
              <a:srgbClr val="000000">
                <a:alpha val="30038"/>
              </a:srgbClr>
            </a:outerShdw>
          </a:effectLst>
        </p:spPr>
        <p:txBody>
          <a:bodyPr wrap="none" anchor="ct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18442" name="Rectangle 10">
            <a:extLst>
              <a:ext uri="{FF2B5EF4-FFF2-40B4-BE49-F238E27FC236}">
                <a16:creationId xmlns:a16="http://schemas.microsoft.com/office/drawing/2014/main" id="{AB077DCE-21CE-4BD8-AB33-C6FDAD83CB61}"/>
              </a:ext>
            </a:extLst>
          </p:cNvPr>
          <p:cNvSpPr>
            <a:spLocks noChangeArrowheads="1"/>
          </p:cNvSpPr>
          <p:nvPr/>
        </p:nvSpPr>
        <p:spPr bwMode="auto">
          <a:xfrm>
            <a:off x="2889250" y="3184525"/>
            <a:ext cx="4425950" cy="172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60" tIns="50760" rIns="50760" bIns="50760"/>
          <a:lstStyle/>
          <a:p>
            <a:pPr eaLnBrk="1">
              <a:lnSpc>
                <a:spcPct val="98000"/>
              </a:lnSpc>
              <a:buClr>
                <a:srgbClr val="FFFFFF"/>
              </a:buClr>
              <a:buSzPct val="125000"/>
              <a:buFont typeface="Gill Sans" pitchFamily="1" charset="0"/>
              <a:buChar char="•"/>
              <a:tabLst>
                <a:tab pos="723900" algn="l"/>
                <a:tab pos="1447800" algn="l"/>
                <a:tab pos="2171700" algn="l"/>
                <a:tab pos="2895600" algn="l"/>
                <a:tab pos="3619500" algn="l"/>
                <a:tab pos="4343400" algn="l"/>
              </a:tabLst>
              <a:defRPr/>
            </a:pPr>
            <a:r>
              <a:rPr lang="en-GB" sz="2800">
                <a:solidFill>
                  <a:srgbClr val="FFFFFF"/>
                </a:solidFill>
              </a:rPr>
              <a:t>Planejamento</a:t>
            </a:r>
          </a:p>
          <a:p>
            <a:pPr eaLnBrk="1">
              <a:lnSpc>
                <a:spcPct val="97000"/>
              </a:lnSpc>
              <a:buClr>
                <a:srgbClr val="FFFFFF"/>
              </a:buClr>
              <a:buSzPct val="125000"/>
              <a:buFont typeface="Gill Sans" pitchFamily="1" charset="0"/>
              <a:buChar char="•"/>
              <a:tabLst>
                <a:tab pos="723900" algn="l"/>
                <a:tab pos="1447800" algn="l"/>
                <a:tab pos="2171700" algn="l"/>
                <a:tab pos="2895600" algn="l"/>
                <a:tab pos="3619500" algn="l"/>
                <a:tab pos="4343400" algn="l"/>
              </a:tabLst>
              <a:defRPr/>
            </a:pPr>
            <a:r>
              <a:rPr lang="en-GB" sz="2800">
                <a:solidFill>
                  <a:srgbClr val="FFFFFF"/>
                </a:solidFill>
              </a:rPr>
              <a:t>Revisão</a:t>
            </a:r>
          </a:p>
          <a:p>
            <a:pPr eaLnBrk="1">
              <a:lnSpc>
                <a:spcPct val="97000"/>
              </a:lnSpc>
              <a:buClr>
                <a:srgbClr val="FFFFFF"/>
              </a:buClr>
              <a:buSzPct val="125000"/>
              <a:buFont typeface="Gill Sans" pitchFamily="1" charset="0"/>
              <a:buChar char="•"/>
              <a:tabLst>
                <a:tab pos="723900" algn="l"/>
                <a:tab pos="1447800" algn="l"/>
                <a:tab pos="2171700" algn="l"/>
                <a:tab pos="2895600" algn="l"/>
                <a:tab pos="3619500" algn="l"/>
                <a:tab pos="4343400" algn="l"/>
              </a:tabLst>
              <a:defRPr/>
            </a:pPr>
            <a:r>
              <a:rPr lang="en-GB" sz="2800">
                <a:solidFill>
                  <a:srgbClr val="FFFFFF"/>
                </a:solidFill>
              </a:rPr>
              <a:t>Retrospectiva</a:t>
            </a:r>
          </a:p>
          <a:p>
            <a:pPr eaLnBrk="1">
              <a:lnSpc>
                <a:spcPct val="97000"/>
              </a:lnSpc>
              <a:buClr>
                <a:srgbClr val="FFFFFF"/>
              </a:buClr>
              <a:buSzPct val="125000"/>
              <a:buFont typeface="Gill Sans" pitchFamily="1" charset="0"/>
              <a:buChar char="•"/>
              <a:tabLst>
                <a:tab pos="723900" algn="l"/>
                <a:tab pos="1447800" algn="l"/>
                <a:tab pos="2171700" algn="l"/>
                <a:tab pos="2895600" algn="l"/>
                <a:tab pos="3619500" algn="l"/>
                <a:tab pos="4343400" algn="l"/>
              </a:tabLst>
              <a:defRPr/>
            </a:pPr>
            <a:r>
              <a:rPr lang="en-GB" sz="2800">
                <a:solidFill>
                  <a:srgbClr val="FFFFFF"/>
                </a:solidFill>
              </a:rPr>
              <a:t>Reunião diária</a:t>
            </a:r>
          </a:p>
        </p:txBody>
      </p:sp>
      <p:sp>
        <p:nvSpPr>
          <p:cNvPr id="18443" name="Rectangle 11">
            <a:extLst>
              <a:ext uri="{FF2B5EF4-FFF2-40B4-BE49-F238E27FC236}">
                <a16:creationId xmlns:a16="http://schemas.microsoft.com/office/drawing/2014/main" id="{07EC592F-AC23-49E0-9A9A-5BA4288BFD0E}"/>
              </a:ext>
            </a:extLst>
          </p:cNvPr>
          <p:cNvSpPr>
            <a:spLocks noChangeArrowheads="1"/>
          </p:cNvSpPr>
          <p:nvPr/>
        </p:nvSpPr>
        <p:spPr bwMode="auto">
          <a:xfrm>
            <a:off x="3219450" y="2562225"/>
            <a:ext cx="1905000" cy="596900"/>
          </a:xfrm>
          <a:prstGeom prst="rect">
            <a:avLst/>
          </a:prstGeom>
          <a:solidFill>
            <a:srgbClr val="003C83"/>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18444" name="AutoShape 12">
            <a:extLst>
              <a:ext uri="{FF2B5EF4-FFF2-40B4-BE49-F238E27FC236}">
                <a16:creationId xmlns:a16="http://schemas.microsoft.com/office/drawing/2014/main" id="{7F84C492-CE8F-4672-94B4-7B38CA022A0D}"/>
              </a:ext>
            </a:extLst>
          </p:cNvPr>
          <p:cNvSpPr>
            <a:spLocks noChangeArrowheads="1"/>
          </p:cNvSpPr>
          <p:nvPr/>
        </p:nvSpPr>
        <p:spPr bwMode="auto">
          <a:xfrm rot="10800000">
            <a:off x="5010150" y="2703513"/>
            <a:ext cx="495300" cy="457200"/>
          </a:xfrm>
          <a:custGeom>
            <a:avLst/>
            <a:gdLst>
              <a:gd name="T0" fmla="*/ 0 w 21600"/>
              <a:gd name="T1" fmla="*/ 228600 h 21600"/>
              <a:gd name="T2" fmla="*/ 371475 w 21600"/>
              <a:gd name="T3" fmla="*/ 228600 h 21600"/>
              <a:gd name="T4" fmla="*/ 247650 w 21600"/>
              <a:gd name="T5" fmla="*/ 228600 h 21600"/>
              <a:gd name="T6" fmla="*/ 557213 w 21600"/>
              <a:gd name="T7" fmla="*/ 228600 h 21600"/>
              <a:gd name="T8" fmla="*/ 371475 w 21600"/>
              <a:gd name="T9" fmla="*/ 400050 h 21600"/>
              <a:gd name="T10" fmla="*/ 185738 w 21600"/>
              <a:gd name="T11" fmla="*/ 228600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eaLnBrk="1" hangingPunct="1">
              <a:defRPr/>
            </a:pPr>
            <a:endParaRPr lang="pt-BR"/>
          </a:p>
        </p:txBody>
      </p:sp>
      <p:sp>
        <p:nvSpPr>
          <p:cNvPr id="18445" name="AutoShape 13">
            <a:extLst>
              <a:ext uri="{FF2B5EF4-FFF2-40B4-BE49-F238E27FC236}">
                <a16:creationId xmlns:a16="http://schemas.microsoft.com/office/drawing/2014/main" id="{E9A628D9-9CC8-4944-9E47-180416CF3A15}"/>
              </a:ext>
            </a:extLst>
          </p:cNvPr>
          <p:cNvSpPr>
            <a:spLocks noChangeArrowheads="1"/>
          </p:cNvSpPr>
          <p:nvPr/>
        </p:nvSpPr>
        <p:spPr bwMode="auto">
          <a:xfrm>
            <a:off x="2736850" y="2562225"/>
            <a:ext cx="495300" cy="457200"/>
          </a:xfrm>
          <a:custGeom>
            <a:avLst/>
            <a:gdLst>
              <a:gd name="T0" fmla="*/ 0 w 21600"/>
              <a:gd name="T1" fmla="*/ 228600 h 21600"/>
              <a:gd name="T2" fmla="*/ 371475 w 21600"/>
              <a:gd name="T3" fmla="*/ 228600 h 21600"/>
              <a:gd name="T4" fmla="*/ 247650 w 21600"/>
              <a:gd name="T5" fmla="*/ 228600 h 21600"/>
              <a:gd name="T6" fmla="*/ 557213 w 21600"/>
              <a:gd name="T7" fmla="*/ 228600 h 21600"/>
              <a:gd name="T8" fmla="*/ 371475 w 21600"/>
              <a:gd name="T9" fmla="*/ 400050 h 21600"/>
              <a:gd name="T10" fmla="*/ 185738 w 21600"/>
              <a:gd name="T11" fmla="*/ 228600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eaLnBrk="1" hangingPunct="1">
              <a:defRPr/>
            </a:pPr>
            <a:endParaRPr lang="pt-BR"/>
          </a:p>
        </p:txBody>
      </p:sp>
      <p:sp>
        <p:nvSpPr>
          <p:cNvPr id="18446" name="Rectangle 14">
            <a:extLst>
              <a:ext uri="{FF2B5EF4-FFF2-40B4-BE49-F238E27FC236}">
                <a16:creationId xmlns:a16="http://schemas.microsoft.com/office/drawing/2014/main" id="{86A99A9F-3A1E-44FB-8D49-FA9695D27232}"/>
              </a:ext>
            </a:extLst>
          </p:cNvPr>
          <p:cNvSpPr>
            <a:spLocks noChangeArrowheads="1"/>
          </p:cNvSpPr>
          <p:nvPr/>
        </p:nvSpPr>
        <p:spPr bwMode="auto">
          <a:xfrm>
            <a:off x="2736850" y="2905125"/>
            <a:ext cx="622300" cy="254000"/>
          </a:xfrm>
          <a:prstGeom prst="rect">
            <a:avLst/>
          </a:prstGeom>
          <a:solidFill>
            <a:srgbClr val="003C83"/>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18447" name="Rectangle 15">
            <a:extLst>
              <a:ext uri="{FF2B5EF4-FFF2-40B4-BE49-F238E27FC236}">
                <a16:creationId xmlns:a16="http://schemas.microsoft.com/office/drawing/2014/main" id="{EC379F81-1453-4649-8182-162A93E30745}"/>
              </a:ext>
            </a:extLst>
          </p:cNvPr>
          <p:cNvSpPr>
            <a:spLocks noChangeArrowheads="1"/>
          </p:cNvSpPr>
          <p:nvPr/>
        </p:nvSpPr>
        <p:spPr bwMode="auto">
          <a:xfrm>
            <a:off x="4883150" y="2562225"/>
            <a:ext cx="622300" cy="254000"/>
          </a:xfrm>
          <a:prstGeom prst="rect">
            <a:avLst/>
          </a:prstGeom>
          <a:solidFill>
            <a:srgbClr val="003C83"/>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18448" name="Rectangle 16">
            <a:extLst>
              <a:ext uri="{FF2B5EF4-FFF2-40B4-BE49-F238E27FC236}">
                <a16:creationId xmlns:a16="http://schemas.microsoft.com/office/drawing/2014/main" id="{DE3FA04A-2014-4070-9630-2EED7273B9BE}"/>
              </a:ext>
            </a:extLst>
          </p:cNvPr>
          <p:cNvSpPr>
            <a:spLocks noChangeArrowheads="1"/>
          </p:cNvSpPr>
          <p:nvPr/>
        </p:nvSpPr>
        <p:spPr bwMode="auto">
          <a:xfrm>
            <a:off x="2901950" y="2574925"/>
            <a:ext cx="2792413"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60" tIns="50760" rIns="50760" bIns="50760"/>
          <a:lstStyle/>
          <a:p>
            <a:pPr eaLnBrk="1">
              <a:lnSpc>
                <a:spcPct val="98000"/>
              </a:lnSpc>
              <a:buClr>
                <a:srgbClr val="000000"/>
              </a:buClr>
              <a:buSzPct val="45000"/>
              <a:buFont typeface="Wingdings" charset="0"/>
              <a:buNone/>
              <a:tabLst>
                <a:tab pos="723900" algn="l"/>
                <a:tab pos="1447800" algn="l"/>
                <a:tab pos="2171700" algn="l"/>
              </a:tabLst>
              <a:defRPr/>
            </a:pPr>
            <a:r>
              <a:rPr lang="en-GB" sz="3200">
                <a:solidFill>
                  <a:srgbClr val="FFFFFF"/>
                </a:solidFill>
                <a:latin typeface="DejaVu Sans" charset="0"/>
                <a:ea typeface="ＭＳ Ｐゴシック" charset="0"/>
                <a:cs typeface="Gill Sans" charset="0"/>
              </a:rPr>
              <a:t>Cerimônia</a:t>
            </a:r>
          </a:p>
        </p:txBody>
      </p:sp>
      <p:sp>
        <p:nvSpPr>
          <p:cNvPr id="18449" name="AutoShape 17">
            <a:extLst>
              <a:ext uri="{FF2B5EF4-FFF2-40B4-BE49-F238E27FC236}">
                <a16:creationId xmlns:a16="http://schemas.microsoft.com/office/drawing/2014/main" id="{75CD7BC1-6A6C-4BA2-AD53-08AE9610D977}"/>
              </a:ext>
            </a:extLst>
          </p:cNvPr>
          <p:cNvSpPr>
            <a:spLocks noChangeArrowheads="1"/>
          </p:cNvSpPr>
          <p:nvPr/>
        </p:nvSpPr>
        <p:spPr bwMode="auto">
          <a:xfrm>
            <a:off x="4692650" y="4975225"/>
            <a:ext cx="4127500" cy="2044700"/>
          </a:xfrm>
          <a:prstGeom prst="roundRect">
            <a:avLst>
              <a:gd name="adj" fmla="val 14903"/>
            </a:avLst>
          </a:prstGeom>
          <a:blipFill dpi="0" rotWithShape="0">
            <a:blip r:embed="rId3"/>
            <a:srcRect/>
            <a:tile tx="0" ty="0" sx="100000" sy="100000" flip="none" algn="tl"/>
          </a:blipFill>
          <a:ln w="25560">
            <a:solidFill>
              <a:srgbClr val="003C83"/>
            </a:solidFill>
            <a:miter lim="800000"/>
            <a:headEnd/>
            <a:tailEnd/>
          </a:ln>
          <a:effectLst>
            <a:outerShdw blurRad="63500" dist="63640" dir="2700000" algn="ctr" rotWithShape="0">
              <a:srgbClr val="000000">
                <a:alpha val="30038"/>
              </a:srgbClr>
            </a:outerShdw>
          </a:effectLst>
        </p:spPr>
        <p:txBody>
          <a:bodyPr wrap="none" anchor="ct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18450" name="Rectangle 18">
            <a:extLst>
              <a:ext uri="{FF2B5EF4-FFF2-40B4-BE49-F238E27FC236}">
                <a16:creationId xmlns:a16="http://schemas.microsoft.com/office/drawing/2014/main" id="{FE237F9B-1297-4290-8715-E9BF26DD222A}"/>
              </a:ext>
            </a:extLst>
          </p:cNvPr>
          <p:cNvSpPr>
            <a:spLocks noChangeArrowheads="1"/>
          </p:cNvSpPr>
          <p:nvPr/>
        </p:nvSpPr>
        <p:spPr bwMode="auto">
          <a:xfrm>
            <a:off x="4832350" y="5597525"/>
            <a:ext cx="3771900" cy="1320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60" tIns="50760" rIns="50760" bIns="50760"/>
          <a:lstStyle/>
          <a:p>
            <a:pPr eaLnBrk="1">
              <a:lnSpc>
                <a:spcPct val="98000"/>
              </a:lnSpc>
              <a:buClr>
                <a:srgbClr val="FFFFFF"/>
              </a:buClr>
              <a:buSzPct val="125000"/>
              <a:buFont typeface="Gill Sans" charset="0"/>
              <a:buChar char="•"/>
              <a:tabLst>
                <a:tab pos="723900" algn="l"/>
                <a:tab pos="1447800" algn="l"/>
                <a:tab pos="2171700" algn="l"/>
                <a:tab pos="2895600" algn="l"/>
                <a:tab pos="3619500" algn="l"/>
              </a:tabLst>
              <a:defRPr/>
            </a:pPr>
            <a:r>
              <a:rPr lang="en-GB" sz="2800">
                <a:solidFill>
                  <a:srgbClr val="FFFFFF"/>
                </a:solidFill>
                <a:latin typeface="DejaVu Sans" charset="0"/>
                <a:ea typeface="ＭＳ Ｐゴシック" charset="0"/>
                <a:cs typeface="Gill Sans" charset="0"/>
              </a:rPr>
              <a:t>Product backlog</a:t>
            </a:r>
          </a:p>
          <a:p>
            <a:pPr eaLnBrk="1">
              <a:lnSpc>
                <a:spcPct val="97000"/>
              </a:lnSpc>
              <a:buClr>
                <a:srgbClr val="FFFFFF"/>
              </a:buClr>
              <a:buSzPct val="125000"/>
              <a:buFont typeface="Gill Sans" charset="0"/>
              <a:buChar char="•"/>
              <a:tabLst>
                <a:tab pos="723900" algn="l"/>
                <a:tab pos="1447800" algn="l"/>
                <a:tab pos="2171700" algn="l"/>
                <a:tab pos="2895600" algn="l"/>
                <a:tab pos="3619500" algn="l"/>
              </a:tabLst>
              <a:defRPr/>
            </a:pPr>
            <a:r>
              <a:rPr lang="en-GB" sz="2800">
                <a:solidFill>
                  <a:srgbClr val="FFFFFF"/>
                </a:solidFill>
                <a:latin typeface="DejaVu Sans" charset="0"/>
                <a:ea typeface="ＭＳ Ｐゴシック" charset="0"/>
                <a:cs typeface="Gill Sans" charset="0"/>
              </a:rPr>
              <a:t>Sprint backlog</a:t>
            </a:r>
          </a:p>
          <a:p>
            <a:pPr eaLnBrk="1">
              <a:lnSpc>
                <a:spcPct val="97000"/>
              </a:lnSpc>
              <a:buClr>
                <a:srgbClr val="FFFFFF"/>
              </a:buClr>
              <a:buSzPct val="125000"/>
              <a:buFont typeface="Gill Sans" charset="0"/>
              <a:buChar char="•"/>
              <a:tabLst>
                <a:tab pos="723900" algn="l"/>
                <a:tab pos="1447800" algn="l"/>
                <a:tab pos="2171700" algn="l"/>
                <a:tab pos="2895600" algn="l"/>
                <a:tab pos="3619500" algn="l"/>
              </a:tabLst>
              <a:defRPr/>
            </a:pPr>
            <a:r>
              <a:rPr lang="en-GB" sz="2800">
                <a:solidFill>
                  <a:srgbClr val="FFFFFF"/>
                </a:solidFill>
                <a:latin typeface="DejaVu Sans" charset="0"/>
                <a:ea typeface="ＭＳ Ｐゴシック" charset="0"/>
                <a:cs typeface="Gill Sans" charset="0"/>
              </a:rPr>
              <a:t>Burndown charts</a:t>
            </a:r>
          </a:p>
        </p:txBody>
      </p:sp>
      <p:sp>
        <p:nvSpPr>
          <p:cNvPr id="18451" name="Rectangle 19">
            <a:extLst>
              <a:ext uri="{FF2B5EF4-FFF2-40B4-BE49-F238E27FC236}">
                <a16:creationId xmlns:a16="http://schemas.microsoft.com/office/drawing/2014/main" id="{0BE777E6-3C40-4890-BB40-F90E307BE00B}"/>
              </a:ext>
            </a:extLst>
          </p:cNvPr>
          <p:cNvSpPr>
            <a:spLocks noChangeArrowheads="1"/>
          </p:cNvSpPr>
          <p:nvPr/>
        </p:nvSpPr>
        <p:spPr bwMode="auto">
          <a:xfrm>
            <a:off x="5162550" y="4975225"/>
            <a:ext cx="1905000" cy="596900"/>
          </a:xfrm>
          <a:prstGeom prst="rect">
            <a:avLst/>
          </a:prstGeom>
          <a:solidFill>
            <a:srgbClr val="003C83"/>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18452" name="AutoShape 20">
            <a:extLst>
              <a:ext uri="{FF2B5EF4-FFF2-40B4-BE49-F238E27FC236}">
                <a16:creationId xmlns:a16="http://schemas.microsoft.com/office/drawing/2014/main" id="{5E2E42DA-F5A3-46F5-8139-2FB3B7A1796B}"/>
              </a:ext>
            </a:extLst>
          </p:cNvPr>
          <p:cNvSpPr>
            <a:spLocks noChangeArrowheads="1"/>
          </p:cNvSpPr>
          <p:nvPr/>
        </p:nvSpPr>
        <p:spPr bwMode="auto">
          <a:xfrm rot="10800000">
            <a:off x="6953250" y="5116513"/>
            <a:ext cx="495300" cy="457200"/>
          </a:xfrm>
          <a:custGeom>
            <a:avLst/>
            <a:gdLst>
              <a:gd name="T0" fmla="*/ 0 w 21600"/>
              <a:gd name="T1" fmla="*/ 228600 h 21600"/>
              <a:gd name="T2" fmla="*/ 371475 w 21600"/>
              <a:gd name="T3" fmla="*/ 228600 h 21600"/>
              <a:gd name="T4" fmla="*/ 247650 w 21600"/>
              <a:gd name="T5" fmla="*/ 228600 h 21600"/>
              <a:gd name="T6" fmla="*/ 557213 w 21600"/>
              <a:gd name="T7" fmla="*/ 228600 h 21600"/>
              <a:gd name="T8" fmla="*/ 371475 w 21600"/>
              <a:gd name="T9" fmla="*/ 400050 h 21600"/>
              <a:gd name="T10" fmla="*/ 185738 w 21600"/>
              <a:gd name="T11" fmla="*/ 228600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eaLnBrk="1" hangingPunct="1">
              <a:defRPr/>
            </a:pPr>
            <a:endParaRPr lang="pt-BR"/>
          </a:p>
        </p:txBody>
      </p:sp>
      <p:sp>
        <p:nvSpPr>
          <p:cNvPr id="18453" name="AutoShape 21">
            <a:extLst>
              <a:ext uri="{FF2B5EF4-FFF2-40B4-BE49-F238E27FC236}">
                <a16:creationId xmlns:a16="http://schemas.microsoft.com/office/drawing/2014/main" id="{8E21ACBF-4A0B-4CBE-B3A0-BBEAC1B35B87}"/>
              </a:ext>
            </a:extLst>
          </p:cNvPr>
          <p:cNvSpPr>
            <a:spLocks noChangeArrowheads="1"/>
          </p:cNvSpPr>
          <p:nvPr/>
        </p:nvSpPr>
        <p:spPr bwMode="auto">
          <a:xfrm>
            <a:off x="4679950" y="4975225"/>
            <a:ext cx="495300" cy="457200"/>
          </a:xfrm>
          <a:custGeom>
            <a:avLst/>
            <a:gdLst>
              <a:gd name="T0" fmla="*/ 0 w 21600"/>
              <a:gd name="T1" fmla="*/ 228600 h 21600"/>
              <a:gd name="T2" fmla="*/ 371475 w 21600"/>
              <a:gd name="T3" fmla="*/ 228600 h 21600"/>
              <a:gd name="T4" fmla="*/ 247650 w 21600"/>
              <a:gd name="T5" fmla="*/ 228600 h 21600"/>
              <a:gd name="T6" fmla="*/ 557213 w 21600"/>
              <a:gd name="T7" fmla="*/ 228600 h 21600"/>
              <a:gd name="T8" fmla="*/ 371475 w 21600"/>
              <a:gd name="T9" fmla="*/ 400050 h 21600"/>
              <a:gd name="T10" fmla="*/ 185738 w 21600"/>
              <a:gd name="T11" fmla="*/ 228600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eaLnBrk="1" hangingPunct="1">
              <a:defRPr/>
            </a:pPr>
            <a:endParaRPr lang="pt-BR"/>
          </a:p>
        </p:txBody>
      </p:sp>
      <p:sp>
        <p:nvSpPr>
          <p:cNvPr id="18454" name="Rectangle 22">
            <a:extLst>
              <a:ext uri="{FF2B5EF4-FFF2-40B4-BE49-F238E27FC236}">
                <a16:creationId xmlns:a16="http://schemas.microsoft.com/office/drawing/2014/main" id="{A4855D05-8D39-4D25-963A-79223F63271E}"/>
              </a:ext>
            </a:extLst>
          </p:cNvPr>
          <p:cNvSpPr>
            <a:spLocks noChangeArrowheads="1"/>
          </p:cNvSpPr>
          <p:nvPr/>
        </p:nvSpPr>
        <p:spPr bwMode="auto">
          <a:xfrm>
            <a:off x="4679950" y="5318125"/>
            <a:ext cx="622300" cy="254000"/>
          </a:xfrm>
          <a:prstGeom prst="rect">
            <a:avLst/>
          </a:prstGeom>
          <a:solidFill>
            <a:srgbClr val="003C83"/>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18455" name="Rectangle 23">
            <a:extLst>
              <a:ext uri="{FF2B5EF4-FFF2-40B4-BE49-F238E27FC236}">
                <a16:creationId xmlns:a16="http://schemas.microsoft.com/office/drawing/2014/main" id="{4F8ACF1D-A6D5-4FDF-B6BB-DE0A9517CF18}"/>
              </a:ext>
            </a:extLst>
          </p:cNvPr>
          <p:cNvSpPr>
            <a:spLocks noChangeArrowheads="1"/>
          </p:cNvSpPr>
          <p:nvPr/>
        </p:nvSpPr>
        <p:spPr bwMode="auto">
          <a:xfrm>
            <a:off x="6826250" y="4975225"/>
            <a:ext cx="622300" cy="254000"/>
          </a:xfrm>
          <a:prstGeom prst="rect">
            <a:avLst/>
          </a:prstGeom>
          <a:solidFill>
            <a:srgbClr val="003C83"/>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18456" name="Rectangle 24">
            <a:extLst>
              <a:ext uri="{FF2B5EF4-FFF2-40B4-BE49-F238E27FC236}">
                <a16:creationId xmlns:a16="http://schemas.microsoft.com/office/drawing/2014/main" id="{1A50F8DF-BAA5-4CDF-96AC-08CCAB0A3839}"/>
              </a:ext>
            </a:extLst>
          </p:cNvPr>
          <p:cNvSpPr>
            <a:spLocks noChangeArrowheads="1"/>
          </p:cNvSpPr>
          <p:nvPr/>
        </p:nvSpPr>
        <p:spPr bwMode="auto">
          <a:xfrm>
            <a:off x="4845050" y="4987925"/>
            <a:ext cx="2120900"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60" tIns="50760" rIns="50760" bIns="50760"/>
          <a:lstStyle/>
          <a:p>
            <a:pPr eaLnBrk="1">
              <a:lnSpc>
                <a:spcPct val="98000"/>
              </a:lnSpc>
              <a:buClr>
                <a:srgbClr val="000000"/>
              </a:buClr>
              <a:buSzPct val="45000"/>
              <a:buFont typeface="Wingdings" charset="0"/>
              <a:buNone/>
              <a:tabLst>
                <a:tab pos="723900" algn="l"/>
                <a:tab pos="1447800" algn="l"/>
              </a:tabLst>
              <a:defRPr/>
            </a:pPr>
            <a:r>
              <a:rPr lang="en-GB" sz="3200">
                <a:solidFill>
                  <a:srgbClr val="FFFFFF"/>
                </a:solidFill>
                <a:latin typeface="DejaVu Sans" charset="0"/>
                <a:ea typeface="ＭＳ Ｐゴシック" charset="0"/>
                <a:cs typeface="Gill Sans" charset="0"/>
              </a:rPr>
              <a:t>Artefatos</a:t>
            </a:r>
          </a:p>
        </p:txBody>
      </p:sp>
      <p:sp>
        <p:nvSpPr>
          <p:cNvPr id="18457" name="Text Box 25">
            <a:extLst>
              <a:ext uri="{FF2B5EF4-FFF2-40B4-BE49-F238E27FC236}">
                <a16:creationId xmlns:a16="http://schemas.microsoft.com/office/drawing/2014/main" id="{698C429C-C522-4FFD-A08B-FCC30E253A63}"/>
              </a:ext>
            </a:extLst>
          </p:cNvPr>
          <p:cNvSpPr txBox="1">
            <a:spLocks noChangeArrowheads="1"/>
          </p:cNvSpPr>
          <p:nvPr/>
        </p:nvSpPr>
        <p:spPr bwMode="auto">
          <a:xfrm>
            <a:off x="504825" y="217488"/>
            <a:ext cx="9072563" cy="728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60" tIns="38160" rIns="38160" bIns="38160" anchor="ctr"/>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DejaVu Sans" charset="0"/>
                <a:ea typeface="ＭＳ Ｐゴシック" charset="0"/>
                <a:cs typeface="DejaVu Sans"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DejaVu Sans" charset="0"/>
                <a:ea typeface="ＭＳ Ｐゴシック" charset="0"/>
                <a:cs typeface="DejaVu San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DejaVu Sans" charset="0"/>
                <a:ea typeface="ＭＳ Ｐゴシック" charset="0"/>
                <a:cs typeface="DejaVu San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DejaVu Sans" charset="0"/>
                <a:ea typeface="ＭＳ Ｐゴシック" charset="0"/>
                <a:cs typeface="DejaVu San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DejaVu Sans" charset="0"/>
                <a:ea typeface="ＭＳ Ｐゴシック" charset="0"/>
                <a:cs typeface="DejaVu Sans" charset="0"/>
              </a:defRPr>
            </a:lvl5pPr>
            <a:lvl6pPr marL="1536700" indent="-215900" defTabSz="449263" fontAlgn="base" hangingPunct="0">
              <a:lnSpc>
                <a:spcPct val="97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DejaVu Sans" charset="0"/>
                <a:ea typeface="ＭＳ Ｐゴシック" charset="0"/>
                <a:cs typeface="DejaVu Sans" charset="0"/>
              </a:defRPr>
            </a:lvl6pPr>
            <a:lvl7pPr marL="1993900" indent="-215900" defTabSz="449263" fontAlgn="base" hangingPunct="0">
              <a:lnSpc>
                <a:spcPct val="97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DejaVu Sans" charset="0"/>
                <a:ea typeface="ＭＳ Ｐゴシック" charset="0"/>
                <a:cs typeface="DejaVu Sans" charset="0"/>
              </a:defRPr>
            </a:lvl7pPr>
            <a:lvl8pPr marL="2451100" indent="-215900" defTabSz="449263" fontAlgn="base" hangingPunct="0">
              <a:lnSpc>
                <a:spcPct val="97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DejaVu Sans" charset="0"/>
                <a:ea typeface="ＭＳ Ｐゴシック" charset="0"/>
                <a:cs typeface="DejaVu Sans" charset="0"/>
              </a:defRPr>
            </a:lvl8pPr>
            <a:lvl9pPr marL="2908300" indent="-215900" defTabSz="449263" fontAlgn="base" hangingPunct="0">
              <a:lnSpc>
                <a:spcPct val="97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DejaVu Sans" charset="0"/>
                <a:ea typeface="ＭＳ Ｐゴシック" charset="0"/>
                <a:cs typeface="DejaVu Sans" charset="0"/>
              </a:defRPr>
            </a:lvl9pPr>
          </a:lstStyle>
          <a:p>
            <a:pPr eaLnBrk="1">
              <a:lnSpc>
                <a:spcPct val="98000"/>
              </a:lnSpc>
              <a:buClr>
                <a:srgbClr val="000000"/>
              </a:buClr>
              <a:buSzPct val="45000"/>
              <a:buFont typeface="Wingdings" charset="0"/>
              <a:buNone/>
              <a:defRPr/>
            </a:pPr>
            <a:r>
              <a:rPr lang="en-GB" sz="4400" dirty="0">
                <a:solidFill>
                  <a:srgbClr val="FF0000"/>
                </a:solidFill>
              </a:rPr>
              <a:t>Scrum framework</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AutoShape 1">
            <a:extLst>
              <a:ext uri="{FF2B5EF4-FFF2-40B4-BE49-F238E27FC236}">
                <a16:creationId xmlns:a16="http://schemas.microsoft.com/office/drawing/2014/main" id="{1DCE6C13-6DD2-4013-9C96-3BAB0C959063}"/>
              </a:ext>
            </a:extLst>
          </p:cNvPr>
          <p:cNvSpPr>
            <a:spLocks noChangeArrowheads="1"/>
          </p:cNvSpPr>
          <p:nvPr/>
        </p:nvSpPr>
        <p:spPr bwMode="auto">
          <a:xfrm>
            <a:off x="2749550" y="2562225"/>
            <a:ext cx="4127500" cy="2527300"/>
          </a:xfrm>
          <a:prstGeom prst="roundRect">
            <a:avLst>
              <a:gd name="adj" fmla="val 12060"/>
            </a:avLst>
          </a:prstGeom>
          <a:solidFill>
            <a:srgbClr val="CCCCCC"/>
          </a:solidFill>
          <a:ln w="25560">
            <a:solidFill>
              <a:srgbClr val="003C83"/>
            </a:solidFill>
            <a:miter lim="800000"/>
            <a:headEnd/>
            <a:tailEnd/>
          </a:ln>
          <a:effectLst>
            <a:outerShdw blurRad="63500" dist="63640" dir="2700000" algn="ctr" rotWithShape="0">
              <a:srgbClr val="000000">
                <a:alpha val="30038"/>
              </a:srgbClr>
            </a:outerShdw>
          </a:effectLst>
        </p:spPr>
        <p:txBody>
          <a:bodyPr wrap="none" anchor="ct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19458" name="Rectangle 2">
            <a:extLst>
              <a:ext uri="{FF2B5EF4-FFF2-40B4-BE49-F238E27FC236}">
                <a16:creationId xmlns:a16="http://schemas.microsoft.com/office/drawing/2014/main" id="{00D2CE3B-7B01-462F-9637-6B96F6A82CB7}"/>
              </a:ext>
            </a:extLst>
          </p:cNvPr>
          <p:cNvSpPr>
            <a:spLocks noChangeArrowheads="1"/>
          </p:cNvSpPr>
          <p:nvPr/>
        </p:nvSpPr>
        <p:spPr bwMode="auto">
          <a:xfrm>
            <a:off x="2889250" y="3184525"/>
            <a:ext cx="4425950" cy="172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60" tIns="50760" rIns="50760" bIns="50760"/>
          <a:lstStyle/>
          <a:p>
            <a:pPr eaLnBrk="1">
              <a:lnSpc>
                <a:spcPct val="98000"/>
              </a:lnSpc>
              <a:buClr>
                <a:srgbClr val="FFFFFF"/>
              </a:buClr>
              <a:buSzPct val="125000"/>
              <a:buFont typeface="Gill Sans" pitchFamily="1" charset="0"/>
              <a:buChar char="•"/>
              <a:tabLst>
                <a:tab pos="723900" algn="l"/>
                <a:tab pos="1447800" algn="l"/>
                <a:tab pos="2171700" algn="l"/>
                <a:tab pos="2895600" algn="l"/>
                <a:tab pos="3619500" algn="l"/>
                <a:tab pos="4343400" algn="l"/>
              </a:tabLst>
              <a:defRPr/>
            </a:pPr>
            <a:r>
              <a:rPr lang="en-GB" sz="2800">
                <a:solidFill>
                  <a:srgbClr val="FFFFFF"/>
                </a:solidFill>
              </a:rPr>
              <a:t>Planejamento</a:t>
            </a:r>
          </a:p>
          <a:p>
            <a:pPr eaLnBrk="1">
              <a:lnSpc>
                <a:spcPct val="97000"/>
              </a:lnSpc>
              <a:buClr>
                <a:srgbClr val="FFFFFF"/>
              </a:buClr>
              <a:buSzPct val="125000"/>
              <a:buFont typeface="Gill Sans" pitchFamily="1" charset="0"/>
              <a:buChar char="•"/>
              <a:tabLst>
                <a:tab pos="723900" algn="l"/>
                <a:tab pos="1447800" algn="l"/>
                <a:tab pos="2171700" algn="l"/>
                <a:tab pos="2895600" algn="l"/>
                <a:tab pos="3619500" algn="l"/>
                <a:tab pos="4343400" algn="l"/>
              </a:tabLst>
              <a:defRPr/>
            </a:pPr>
            <a:r>
              <a:rPr lang="en-GB" sz="2800">
                <a:solidFill>
                  <a:srgbClr val="FFFFFF"/>
                </a:solidFill>
              </a:rPr>
              <a:t>Revisão</a:t>
            </a:r>
          </a:p>
          <a:p>
            <a:pPr eaLnBrk="1">
              <a:lnSpc>
                <a:spcPct val="97000"/>
              </a:lnSpc>
              <a:buClr>
                <a:srgbClr val="FFFFFF"/>
              </a:buClr>
              <a:buSzPct val="125000"/>
              <a:buFont typeface="Gill Sans" pitchFamily="1" charset="0"/>
              <a:buChar char="•"/>
              <a:tabLst>
                <a:tab pos="723900" algn="l"/>
                <a:tab pos="1447800" algn="l"/>
                <a:tab pos="2171700" algn="l"/>
                <a:tab pos="2895600" algn="l"/>
                <a:tab pos="3619500" algn="l"/>
                <a:tab pos="4343400" algn="l"/>
              </a:tabLst>
              <a:defRPr/>
            </a:pPr>
            <a:r>
              <a:rPr lang="en-GB" sz="2800">
                <a:solidFill>
                  <a:srgbClr val="FFFFFF"/>
                </a:solidFill>
              </a:rPr>
              <a:t>Retrospectiva</a:t>
            </a:r>
          </a:p>
          <a:p>
            <a:pPr eaLnBrk="1">
              <a:lnSpc>
                <a:spcPct val="97000"/>
              </a:lnSpc>
              <a:buClr>
                <a:srgbClr val="FFFFFF"/>
              </a:buClr>
              <a:buSzPct val="125000"/>
              <a:buFont typeface="Gill Sans" pitchFamily="1" charset="0"/>
              <a:buChar char="•"/>
              <a:tabLst>
                <a:tab pos="723900" algn="l"/>
                <a:tab pos="1447800" algn="l"/>
                <a:tab pos="2171700" algn="l"/>
                <a:tab pos="2895600" algn="l"/>
                <a:tab pos="3619500" algn="l"/>
                <a:tab pos="4343400" algn="l"/>
              </a:tabLst>
              <a:defRPr/>
            </a:pPr>
            <a:r>
              <a:rPr lang="en-GB" sz="2800">
                <a:solidFill>
                  <a:srgbClr val="FFFFFF"/>
                </a:solidFill>
              </a:rPr>
              <a:t>Reunião diária</a:t>
            </a:r>
          </a:p>
        </p:txBody>
      </p:sp>
      <p:sp>
        <p:nvSpPr>
          <p:cNvPr id="19459" name="AutoShape 3">
            <a:extLst>
              <a:ext uri="{FF2B5EF4-FFF2-40B4-BE49-F238E27FC236}">
                <a16:creationId xmlns:a16="http://schemas.microsoft.com/office/drawing/2014/main" id="{93FEEACE-2DDB-47F1-A2B2-5C463BBD3178}"/>
              </a:ext>
            </a:extLst>
          </p:cNvPr>
          <p:cNvSpPr>
            <a:spLocks noChangeArrowheads="1"/>
          </p:cNvSpPr>
          <p:nvPr/>
        </p:nvSpPr>
        <p:spPr bwMode="auto">
          <a:xfrm>
            <a:off x="4692650" y="4975225"/>
            <a:ext cx="4127500" cy="2044700"/>
          </a:xfrm>
          <a:prstGeom prst="roundRect">
            <a:avLst>
              <a:gd name="adj" fmla="val 14903"/>
            </a:avLst>
          </a:prstGeom>
          <a:solidFill>
            <a:srgbClr val="CCCCCC"/>
          </a:solidFill>
          <a:ln w="25560">
            <a:solidFill>
              <a:srgbClr val="003C83"/>
            </a:solidFill>
            <a:miter lim="800000"/>
            <a:headEnd/>
            <a:tailEnd/>
          </a:ln>
          <a:effectLst>
            <a:outerShdw blurRad="63500" dist="63640" dir="2700000" algn="ctr" rotWithShape="0">
              <a:srgbClr val="000000">
                <a:alpha val="30038"/>
              </a:srgbClr>
            </a:outerShdw>
          </a:effectLst>
        </p:spPr>
        <p:txBody>
          <a:bodyPr wrap="none" anchor="ct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19460" name="Rectangle 4">
            <a:extLst>
              <a:ext uri="{FF2B5EF4-FFF2-40B4-BE49-F238E27FC236}">
                <a16:creationId xmlns:a16="http://schemas.microsoft.com/office/drawing/2014/main" id="{0BB331ED-9DAB-46A1-86CA-3B3590C5C272}"/>
              </a:ext>
            </a:extLst>
          </p:cNvPr>
          <p:cNvSpPr>
            <a:spLocks noChangeArrowheads="1"/>
          </p:cNvSpPr>
          <p:nvPr/>
        </p:nvSpPr>
        <p:spPr bwMode="auto">
          <a:xfrm>
            <a:off x="4832350" y="5597525"/>
            <a:ext cx="3771900" cy="1320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60" tIns="50760" rIns="50760" bIns="50760"/>
          <a:lstStyle/>
          <a:p>
            <a:pPr eaLnBrk="1">
              <a:lnSpc>
                <a:spcPct val="98000"/>
              </a:lnSpc>
              <a:buClr>
                <a:srgbClr val="FFFFFF"/>
              </a:buClr>
              <a:buSzPct val="125000"/>
              <a:buFont typeface="Gill Sans" charset="0"/>
              <a:buChar char="•"/>
              <a:tabLst>
                <a:tab pos="723900" algn="l"/>
                <a:tab pos="1447800" algn="l"/>
                <a:tab pos="2171700" algn="l"/>
                <a:tab pos="2895600" algn="l"/>
                <a:tab pos="3619500" algn="l"/>
              </a:tabLst>
              <a:defRPr/>
            </a:pPr>
            <a:r>
              <a:rPr lang="en-GB" sz="2800">
                <a:solidFill>
                  <a:srgbClr val="FFFFFF"/>
                </a:solidFill>
                <a:latin typeface="DejaVu Sans" charset="0"/>
                <a:ea typeface="ＭＳ Ｐゴシック" charset="0"/>
                <a:cs typeface="Gill Sans" charset="0"/>
              </a:rPr>
              <a:t>Product backlog</a:t>
            </a:r>
          </a:p>
          <a:p>
            <a:pPr eaLnBrk="1">
              <a:lnSpc>
                <a:spcPct val="97000"/>
              </a:lnSpc>
              <a:buClr>
                <a:srgbClr val="FFFFFF"/>
              </a:buClr>
              <a:buSzPct val="125000"/>
              <a:buFont typeface="Gill Sans" charset="0"/>
              <a:buChar char="•"/>
              <a:tabLst>
                <a:tab pos="723900" algn="l"/>
                <a:tab pos="1447800" algn="l"/>
                <a:tab pos="2171700" algn="l"/>
                <a:tab pos="2895600" algn="l"/>
                <a:tab pos="3619500" algn="l"/>
              </a:tabLst>
              <a:defRPr/>
            </a:pPr>
            <a:r>
              <a:rPr lang="en-GB" sz="2800">
                <a:solidFill>
                  <a:srgbClr val="FFFFFF"/>
                </a:solidFill>
                <a:latin typeface="DejaVu Sans" charset="0"/>
                <a:ea typeface="ＭＳ Ｐゴシック" charset="0"/>
                <a:cs typeface="Gill Sans" charset="0"/>
              </a:rPr>
              <a:t>Sprint backlog</a:t>
            </a:r>
          </a:p>
          <a:p>
            <a:pPr eaLnBrk="1">
              <a:lnSpc>
                <a:spcPct val="97000"/>
              </a:lnSpc>
              <a:buClr>
                <a:srgbClr val="FFFFFF"/>
              </a:buClr>
              <a:buSzPct val="125000"/>
              <a:buFont typeface="Gill Sans" charset="0"/>
              <a:buChar char="•"/>
              <a:tabLst>
                <a:tab pos="723900" algn="l"/>
                <a:tab pos="1447800" algn="l"/>
                <a:tab pos="2171700" algn="l"/>
                <a:tab pos="2895600" algn="l"/>
                <a:tab pos="3619500" algn="l"/>
              </a:tabLst>
              <a:defRPr/>
            </a:pPr>
            <a:r>
              <a:rPr lang="en-GB" sz="2800">
                <a:solidFill>
                  <a:srgbClr val="FFFFFF"/>
                </a:solidFill>
                <a:latin typeface="DejaVu Sans" charset="0"/>
                <a:ea typeface="ＭＳ Ｐゴシック" charset="0"/>
                <a:cs typeface="Gill Sans" charset="0"/>
              </a:rPr>
              <a:t>Burndown charts</a:t>
            </a:r>
          </a:p>
        </p:txBody>
      </p:sp>
      <p:sp>
        <p:nvSpPr>
          <p:cNvPr id="19461" name="Rectangle 5">
            <a:extLst>
              <a:ext uri="{FF2B5EF4-FFF2-40B4-BE49-F238E27FC236}">
                <a16:creationId xmlns:a16="http://schemas.microsoft.com/office/drawing/2014/main" id="{3AA75496-9212-43CE-A3EF-3DC6087AC4F6}"/>
              </a:ext>
            </a:extLst>
          </p:cNvPr>
          <p:cNvSpPr>
            <a:spLocks noChangeArrowheads="1"/>
          </p:cNvSpPr>
          <p:nvPr/>
        </p:nvSpPr>
        <p:spPr bwMode="auto">
          <a:xfrm>
            <a:off x="5162550" y="4975225"/>
            <a:ext cx="1905000" cy="596900"/>
          </a:xfrm>
          <a:prstGeom prst="rect">
            <a:avLst/>
          </a:prstGeom>
          <a:solidFill>
            <a:srgbClr val="003C83"/>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19462" name="AutoShape 6">
            <a:extLst>
              <a:ext uri="{FF2B5EF4-FFF2-40B4-BE49-F238E27FC236}">
                <a16:creationId xmlns:a16="http://schemas.microsoft.com/office/drawing/2014/main" id="{14F7258D-C280-44C3-A0E6-C8A861E806EF}"/>
              </a:ext>
            </a:extLst>
          </p:cNvPr>
          <p:cNvSpPr>
            <a:spLocks noChangeArrowheads="1"/>
          </p:cNvSpPr>
          <p:nvPr/>
        </p:nvSpPr>
        <p:spPr bwMode="auto">
          <a:xfrm rot="10800000">
            <a:off x="6953250" y="5116513"/>
            <a:ext cx="495300" cy="457200"/>
          </a:xfrm>
          <a:custGeom>
            <a:avLst/>
            <a:gdLst>
              <a:gd name="T0" fmla="*/ 0 w 21600"/>
              <a:gd name="T1" fmla="*/ 228600 h 21600"/>
              <a:gd name="T2" fmla="*/ 371475 w 21600"/>
              <a:gd name="T3" fmla="*/ 228600 h 21600"/>
              <a:gd name="T4" fmla="*/ 247650 w 21600"/>
              <a:gd name="T5" fmla="*/ 228600 h 21600"/>
              <a:gd name="T6" fmla="*/ 557213 w 21600"/>
              <a:gd name="T7" fmla="*/ 228600 h 21600"/>
              <a:gd name="T8" fmla="*/ 371475 w 21600"/>
              <a:gd name="T9" fmla="*/ 400050 h 21600"/>
              <a:gd name="T10" fmla="*/ 185738 w 21600"/>
              <a:gd name="T11" fmla="*/ 228600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eaLnBrk="1" hangingPunct="1">
              <a:defRPr/>
            </a:pPr>
            <a:endParaRPr lang="pt-BR"/>
          </a:p>
        </p:txBody>
      </p:sp>
      <p:sp>
        <p:nvSpPr>
          <p:cNvPr id="19463" name="AutoShape 7">
            <a:extLst>
              <a:ext uri="{FF2B5EF4-FFF2-40B4-BE49-F238E27FC236}">
                <a16:creationId xmlns:a16="http://schemas.microsoft.com/office/drawing/2014/main" id="{D5676B7F-538A-4A02-8A32-2C1A5A663BC9}"/>
              </a:ext>
            </a:extLst>
          </p:cNvPr>
          <p:cNvSpPr>
            <a:spLocks noChangeArrowheads="1"/>
          </p:cNvSpPr>
          <p:nvPr/>
        </p:nvSpPr>
        <p:spPr bwMode="auto">
          <a:xfrm>
            <a:off x="4679950" y="4975225"/>
            <a:ext cx="495300" cy="457200"/>
          </a:xfrm>
          <a:custGeom>
            <a:avLst/>
            <a:gdLst>
              <a:gd name="T0" fmla="*/ 0 w 21600"/>
              <a:gd name="T1" fmla="*/ 228600 h 21600"/>
              <a:gd name="T2" fmla="*/ 371475 w 21600"/>
              <a:gd name="T3" fmla="*/ 228600 h 21600"/>
              <a:gd name="T4" fmla="*/ 247650 w 21600"/>
              <a:gd name="T5" fmla="*/ 228600 h 21600"/>
              <a:gd name="T6" fmla="*/ 557213 w 21600"/>
              <a:gd name="T7" fmla="*/ 228600 h 21600"/>
              <a:gd name="T8" fmla="*/ 371475 w 21600"/>
              <a:gd name="T9" fmla="*/ 400050 h 21600"/>
              <a:gd name="T10" fmla="*/ 185738 w 21600"/>
              <a:gd name="T11" fmla="*/ 228600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eaLnBrk="1" hangingPunct="1">
              <a:defRPr/>
            </a:pPr>
            <a:endParaRPr lang="pt-BR"/>
          </a:p>
        </p:txBody>
      </p:sp>
      <p:sp>
        <p:nvSpPr>
          <p:cNvPr id="19464" name="Rectangle 8">
            <a:extLst>
              <a:ext uri="{FF2B5EF4-FFF2-40B4-BE49-F238E27FC236}">
                <a16:creationId xmlns:a16="http://schemas.microsoft.com/office/drawing/2014/main" id="{C6D0A7B4-94A4-4D84-9CA1-9F3214B5FC3F}"/>
              </a:ext>
            </a:extLst>
          </p:cNvPr>
          <p:cNvSpPr>
            <a:spLocks noChangeArrowheads="1"/>
          </p:cNvSpPr>
          <p:nvPr/>
        </p:nvSpPr>
        <p:spPr bwMode="auto">
          <a:xfrm>
            <a:off x="4679950" y="5318125"/>
            <a:ext cx="622300" cy="254000"/>
          </a:xfrm>
          <a:prstGeom prst="rect">
            <a:avLst/>
          </a:prstGeom>
          <a:solidFill>
            <a:srgbClr val="003C83"/>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19465" name="Rectangle 9">
            <a:extLst>
              <a:ext uri="{FF2B5EF4-FFF2-40B4-BE49-F238E27FC236}">
                <a16:creationId xmlns:a16="http://schemas.microsoft.com/office/drawing/2014/main" id="{3F205A8E-627D-44EA-9AE7-2141FBE4635F}"/>
              </a:ext>
            </a:extLst>
          </p:cNvPr>
          <p:cNvSpPr>
            <a:spLocks noChangeArrowheads="1"/>
          </p:cNvSpPr>
          <p:nvPr/>
        </p:nvSpPr>
        <p:spPr bwMode="auto">
          <a:xfrm>
            <a:off x="6826250" y="4975225"/>
            <a:ext cx="622300" cy="254000"/>
          </a:xfrm>
          <a:prstGeom prst="rect">
            <a:avLst/>
          </a:prstGeom>
          <a:solidFill>
            <a:srgbClr val="003C83"/>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19466" name="Rectangle 10">
            <a:extLst>
              <a:ext uri="{FF2B5EF4-FFF2-40B4-BE49-F238E27FC236}">
                <a16:creationId xmlns:a16="http://schemas.microsoft.com/office/drawing/2014/main" id="{92C7CC30-FC83-490B-AEA0-62C4AD9658BE}"/>
              </a:ext>
            </a:extLst>
          </p:cNvPr>
          <p:cNvSpPr>
            <a:spLocks noChangeArrowheads="1"/>
          </p:cNvSpPr>
          <p:nvPr/>
        </p:nvSpPr>
        <p:spPr bwMode="auto">
          <a:xfrm>
            <a:off x="4845050" y="4987925"/>
            <a:ext cx="2120900"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60" tIns="50760" rIns="50760" bIns="50760"/>
          <a:lstStyle/>
          <a:p>
            <a:pPr eaLnBrk="1">
              <a:lnSpc>
                <a:spcPct val="98000"/>
              </a:lnSpc>
              <a:buClr>
                <a:srgbClr val="000000"/>
              </a:buClr>
              <a:buSzPct val="45000"/>
              <a:buFont typeface="Wingdings" charset="0"/>
              <a:buNone/>
              <a:tabLst>
                <a:tab pos="723900" algn="l"/>
                <a:tab pos="1447800" algn="l"/>
              </a:tabLst>
              <a:defRPr/>
            </a:pPr>
            <a:r>
              <a:rPr lang="en-GB" sz="3200">
                <a:solidFill>
                  <a:srgbClr val="FFFFFF"/>
                </a:solidFill>
                <a:latin typeface="DejaVu Sans" charset="0"/>
                <a:ea typeface="ＭＳ Ｐゴシック" charset="0"/>
                <a:cs typeface="Gill Sans" charset="0"/>
              </a:rPr>
              <a:t>Artefatos</a:t>
            </a:r>
          </a:p>
        </p:txBody>
      </p:sp>
      <p:sp>
        <p:nvSpPr>
          <p:cNvPr id="19467" name="AutoShape 11">
            <a:extLst>
              <a:ext uri="{FF2B5EF4-FFF2-40B4-BE49-F238E27FC236}">
                <a16:creationId xmlns:a16="http://schemas.microsoft.com/office/drawing/2014/main" id="{A39F92E6-9B59-49AA-B890-06BAF4C04713}"/>
              </a:ext>
            </a:extLst>
          </p:cNvPr>
          <p:cNvSpPr>
            <a:spLocks noChangeArrowheads="1"/>
          </p:cNvSpPr>
          <p:nvPr/>
        </p:nvSpPr>
        <p:spPr bwMode="auto">
          <a:xfrm>
            <a:off x="311150" y="949325"/>
            <a:ext cx="4127500" cy="2044700"/>
          </a:xfrm>
          <a:prstGeom prst="roundRect">
            <a:avLst>
              <a:gd name="adj" fmla="val 14903"/>
            </a:avLst>
          </a:prstGeom>
          <a:blipFill dpi="0" rotWithShape="0">
            <a:blip r:embed="rId3"/>
            <a:srcRect/>
            <a:tile tx="0" ty="0" sx="100000" sy="100000" flip="none" algn="tl"/>
          </a:blipFill>
          <a:ln w="25560">
            <a:solidFill>
              <a:srgbClr val="003C83"/>
            </a:solidFill>
            <a:miter lim="800000"/>
            <a:headEnd/>
            <a:tailEnd/>
          </a:ln>
          <a:effectLst>
            <a:outerShdw blurRad="63500" dist="63640" dir="2700000" algn="ctr" rotWithShape="0">
              <a:srgbClr val="000000">
                <a:alpha val="30038"/>
              </a:srgbClr>
            </a:outerShdw>
          </a:effectLst>
        </p:spPr>
        <p:txBody>
          <a:bodyPr wrap="none" anchor="ct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19468" name="Rectangle 12">
            <a:extLst>
              <a:ext uri="{FF2B5EF4-FFF2-40B4-BE49-F238E27FC236}">
                <a16:creationId xmlns:a16="http://schemas.microsoft.com/office/drawing/2014/main" id="{0298A4DD-7BEB-43C5-99DF-BA1BA0E38AF6}"/>
              </a:ext>
            </a:extLst>
          </p:cNvPr>
          <p:cNvSpPr>
            <a:spLocks noChangeArrowheads="1"/>
          </p:cNvSpPr>
          <p:nvPr/>
        </p:nvSpPr>
        <p:spPr bwMode="auto">
          <a:xfrm>
            <a:off x="450850" y="1571625"/>
            <a:ext cx="3444875" cy="1320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60" tIns="50760" rIns="50760" bIns="50760"/>
          <a:lstStyle/>
          <a:p>
            <a:pPr eaLnBrk="1">
              <a:lnSpc>
                <a:spcPct val="98000"/>
              </a:lnSpc>
              <a:buClr>
                <a:srgbClr val="FFFFFF"/>
              </a:buClr>
              <a:buSzPct val="125000"/>
              <a:buFont typeface="Gill Sans" charset="0"/>
              <a:buChar char="•"/>
              <a:tabLst>
                <a:tab pos="723900" algn="l"/>
                <a:tab pos="1447800" algn="l"/>
                <a:tab pos="2171700" algn="l"/>
                <a:tab pos="2895600" algn="l"/>
              </a:tabLst>
              <a:defRPr/>
            </a:pPr>
            <a:r>
              <a:rPr lang="en-GB" sz="2800">
                <a:solidFill>
                  <a:srgbClr val="FFFFFF"/>
                </a:solidFill>
                <a:latin typeface="DejaVu Sans" charset="0"/>
                <a:ea typeface="ＭＳ Ｐゴシック" charset="0"/>
                <a:cs typeface="Gill Sans" charset="0"/>
              </a:rPr>
              <a:t>Dono do produto</a:t>
            </a:r>
          </a:p>
          <a:p>
            <a:pPr eaLnBrk="1">
              <a:lnSpc>
                <a:spcPct val="97000"/>
              </a:lnSpc>
              <a:buClr>
                <a:srgbClr val="FFFFFF"/>
              </a:buClr>
              <a:buSzPct val="125000"/>
              <a:buFont typeface="Gill Sans" charset="0"/>
              <a:buChar char="•"/>
              <a:tabLst>
                <a:tab pos="723900" algn="l"/>
                <a:tab pos="1447800" algn="l"/>
                <a:tab pos="2171700" algn="l"/>
                <a:tab pos="2895600" algn="l"/>
              </a:tabLst>
              <a:defRPr/>
            </a:pPr>
            <a:r>
              <a:rPr lang="en-GB" sz="2800">
                <a:solidFill>
                  <a:srgbClr val="FFFFFF"/>
                </a:solidFill>
                <a:latin typeface="DejaVu Sans" charset="0"/>
                <a:ea typeface="ＭＳ Ｐゴシック" charset="0"/>
                <a:cs typeface="Gill Sans" charset="0"/>
              </a:rPr>
              <a:t>ScrumMaster</a:t>
            </a:r>
          </a:p>
          <a:p>
            <a:pPr eaLnBrk="1">
              <a:lnSpc>
                <a:spcPct val="97000"/>
              </a:lnSpc>
              <a:buClr>
                <a:srgbClr val="FFFFFF"/>
              </a:buClr>
              <a:buSzPct val="125000"/>
              <a:buFont typeface="Gill Sans" charset="0"/>
              <a:buChar char="•"/>
              <a:tabLst>
                <a:tab pos="723900" algn="l"/>
                <a:tab pos="1447800" algn="l"/>
                <a:tab pos="2171700" algn="l"/>
                <a:tab pos="2895600" algn="l"/>
              </a:tabLst>
              <a:defRPr/>
            </a:pPr>
            <a:r>
              <a:rPr lang="en-GB" sz="2800">
                <a:solidFill>
                  <a:srgbClr val="FFFFFF"/>
                </a:solidFill>
                <a:latin typeface="DejaVu Sans" charset="0"/>
                <a:ea typeface="ＭＳ Ｐゴシック" charset="0"/>
                <a:cs typeface="Gill Sans" charset="0"/>
              </a:rPr>
              <a:t>Equipe</a:t>
            </a:r>
          </a:p>
        </p:txBody>
      </p:sp>
      <p:sp>
        <p:nvSpPr>
          <p:cNvPr id="19469" name="Rectangle 13">
            <a:extLst>
              <a:ext uri="{FF2B5EF4-FFF2-40B4-BE49-F238E27FC236}">
                <a16:creationId xmlns:a16="http://schemas.microsoft.com/office/drawing/2014/main" id="{28895BA1-947D-4EE0-A5C6-46A90D5355F7}"/>
              </a:ext>
            </a:extLst>
          </p:cNvPr>
          <p:cNvSpPr>
            <a:spLocks noChangeArrowheads="1"/>
          </p:cNvSpPr>
          <p:nvPr/>
        </p:nvSpPr>
        <p:spPr bwMode="auto">
          <a:xfrm>
            <a:off x="781050" y="949325"/>
            <a:ext cx="1905000" cy="596900"/>
          </a:xfrm>
          <a:prstGeom prst="rect">
            <a:avLst/>
          </a:prstGeom>
          <a:solidFill>
            <a:srgbClr val="003C83"/>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19470" name="AutoShape 14">
            <a:extLst>
              <a:ext uri="{FF2B5EF4-FFF2-40B4-BE49-F238E27FC236}">
                <a16:creationId xmlns:a16="http://schemas.microsoft.com/office/drawing/2014/main" id="{3889BB25-FE5A-4EE3-BE82-5E724064DD55}"/>
              </a:ext>
            </a:extLst>
          </p:cNvPr>
          <p:cNvSpPr>
            <a:spLocks noChangeArrowheads="1"/>
          </p:cNvSpPr>
          <p:nvPr/>
        </p:nvSpPr>
        <p:spPr bwMode="auto">
          <a:xfrm rot="10800000">
            <a:off x="2571750" y="1090613"/>
            <a:ext cx="495300" cy="457200"/>
          </a:xfrm>
          <a:custGeom>
            <a:avLst/>
            <a:gdLst>
              <a:gd name="T0" fmla="*/ 0 w 21600"/>
              <a:gd name="T1" fmla="*/ 228600 h 21600"/>
              <a:gd name="T2" fmla="*/ 371475 w 21600"/>
              <a:gd name="T3" fmla="*/ 228600 h 21600"/>
              <a:gd name="T4" fmla="*/ 247650 w 21600"/>
              <a:gd name="T5" fmla="*/ 228600 h 21600"/>
              <a:gd name="T6" fmla="*/ 557213 w 21600"/>
              <a:gd name="T7" fmla="*/ 228600 h 21600"/>
              <a:gd name="T8" fmla="*/ 371475 w 21600"/>
              <a:gd name="T9" fmla="*/ 400050 h 21600"/>
              <a:gd name="T10" fmla="*/ 185738 w 21600"/>
              <a:gd name="T11" fmla="*/ 228600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eaLnBrk="1" hangingPunct="1">
              <a:defRPr/>
            </a:pPr>
            <a:endParaRPr lang="pt-BR"/>
          </a:p>
        </p:txBody>
      </p:sp>
      <p:sp>
        <p:nvSpPr>
          <p:cNvPr id="19471" name="AutoShape 15">
            <a:extLst>
              <a:ext uri="{FF2B5EF4-FFF2-40B4-BE49-F238E27FC236}">
                <a16:creationId xmlns:a16="http://schemas.microsoft.com/office/drawing/2014/main" id="{38F4EF75-EF62-4E0B-9871-41E28A87AF77}"/>
              </a:ext>
            </a:extLst>
          </p:cNvPr>
          <p:cNvSpPr>
            <a:spLocks noChangeArrowheads="1"/>
          </p:cNvSpPr>
          <p:nvPr/>
        </p:nvSpPr>
        <p:spPr bwMode="auto">
          <a:xfrm>
            <a:off x="298450" y="949325"/>
            <a:ext cx="495300" cy="457200"/>
          </a:xfrm>
          <a:custGeom>
            <a:avLst/>
            <a:gdLst>
              <a:gd name="T0" fmla="*/ 0 w 21600"/>
              <a:gd name="T1" fmla="*/ 228600 h 21600"/>
              <a:gd name="T2" fmla="*/ 371475 w 21600"/>
              <a:gd name="T3" fmla="*/ 228600 h 21600"/>
              <a:gd name="T4" fmla="*/ 247650 w 21600"/>
              <a:gd name="T5" fmla="*/ 228600 h 21600"/>
              <a:gd name="T6" fmla="*/ 557213 w 21600"/>
              <a:gd name="T7" fmla="*/ 228600 h 21600"/>
              <a:gd name="T8" fmla="*/ 371475 w 21600"/>
              <a:gd name="T9" fmla="*/ 400050 h 21600"/>
              <a:gd name="T10" fmla="*/ 185738 w 21600"/>
              <a:gd name="T11" fmla="*/ 228600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eaLnBrk="1" hangingPunct="1">
              <a:defRPr/>
            </a:pPr>
            <a:endParaRPr lang="pt-BR"/>
          </a:p>
        </p:txBody>
      </p:sp>
      <p:sp>
        <p:nvSpPr>
          <p:cNvPr id="19472" name="Rectangle 16">
            <a:extLst>
              <a:ext uri="{FF2B5EF4-FFF2-40B4-BE49-F238E27FC236}">
                <a16:creationId xmlns:a16="http://schemas.microsoft.com/office/drawing/2014/main" id="{48D21327-D123-41BB-A419-11FCA601F005}"/>
              </a:ext>
            </a:extLst>
          </p:cNvPr>
          <p:cNvSpPr>
            <a:spLocks noChangeArrowheads="1"/>
          </p:cNvSpPr>
          <p:nvPr/>
        </p:nvSpPr>
        <p:spPr bwMode="auto">
          <a:xfrm>
            <a:off x="298450" y="1292225"/>
            <a:ext cx="622300" cy="254000"/>
          </a:xfrm>
          <a:prstGeom prst="rect">
            <a:avLst/>
          </a:prstGeom>
          <a:solidFill>
            <a:srgbClr val="003C83"/>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19473" name="Rectangle 17">
            <a:extLst>
              <a:ext uri="{FF2B5EF4-FFF2-40B4-BE49-F238E27FC236}">
                <a16:creationId xmlns:a16="http://schemas.microsoft.com/office/drawing/2014/main" id="{593C18FC-72EE-46D9-A5A9-DBDAFF512700}"/>
              </a:ext>
            </a:extLst>
          </p:cNvPr>
          <p:cNvSpPr>
            <a:spLocks noChangeArrowheads="1"/>
          </p:cNvSpPr>
          <p:nvPr/>
        </p:nvSpPr>
        <p:spPr bwMode="auto">
          <a:xfrm>
            <a:off x="2444750" y="949325"/>
            <a:ext cx="622300" cy="254000"/>
          </a:xfrm>
          <a:prstGeom prst="rect">
            <a:avLst/>
          </a:prstGeom>
          <a:solidFill>
            <a:srgbClr val="003C83"/>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19474" name="Rectangle 18">
            <a:extLst>
              <a:ext uri="{FF2B5EF4-FFF2-40B4-BE49-F238E27FC236}">
                <a16:creationId xmlns:a16="http://schemas.microsoft.com/office/drawing/2014/main" id="{496A3719-55E6-4B29-8EF7-1B3C7EB22D9D}"/>
              </a:ext>
            </a:extLst>
          </p:cNvPr>
          <p:cNvSpPr>
            <a:spLocks noChangeArrowheads="1"/>
          </p:cNvSpPr>
          <p:nvPr/>
        </p:nvSpPr>
        <p:spPr bwMode="auto">
          <a:xfrm>
            <a:off x="463550" y="962025"/>
            <a:ext cx="2120900"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60" tIns="50760" rIns="50760" bIns="50760"/>
          <a:lstStyle/>
          <a:p>
            <a:pPr eaLnBrk="1">
              <a:lnSpc>
                <a:spcPct val="98000"/>
              </a:lnSpc>
              <a:buClr>
                <a:srgbClr val="000000"/>
              </a:buClr>
              <a:buSzPct val="45000"/>
              <a:buFont typeface="Wingdings" pitchFamily="2" charset="2"/>
              <a:buNone/>
              <a:tabLst>
                <a:tab pos="723900" algn="l"/>
                <a:tab pos="1447800" algn="l"/>
              </a:tabLst>
              <a:defRPr/>
            </a:pPr>
            <a:r>
              <a:rPr lang="en-GB" sz="3200">
                <a:solidFill>
                  <a:srgbClr val="FFFFFF"/>
                </a:solidFill>
              </a:rPr>
              <a:t>Papéis</a:t>
            </a:r>
          </a:p>
        </p:txBody>
      </p:sp>
      <p:sp>
        <p:nvSpPr>
          <p:cNvPr id="19475" name="Rectangle 19">
            <a:extLst>
              <a:ext uri="{FF2B5EF4-FFF2-40B4-BE49-F238E27FC236}">
                <a16:creationId xmlns:a16="http://schemas.microsoft.com/office/drawing/2014/main" id="{5902CB39-F6BB-4675-9F2A-40045023F628}"/>
              </a:ext>
            </a:extLst>
          </p:cNvPr>
          <p:cNvSpPr>
            <a:spLocks noChangeArrowheads="1"/>
          </p:cNvSpPr>
          <p:nvPr/>
        </p:nvSpPr>
        <p:spPr bwMode="auto">
          <a:xfrm>
            <a:off x="3219450" y="2562225"/>
            <a:ext cx="1905000" cy="596900"/>
          </a:xfrm>
          <a:prstGeom prst="rect">
            <a:avLst/>
          </a:prstGeom>
          <a:solidFill>
            <a:srgbClr val="003C83"/>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19476" name="AutoShape 20">
            <a:extLst>
              <a:ext uri="{FF2B5EF4-FFF2-40B4-BE49-F238E27FC236}">
                <a16:creationId xmlns:a16="http://schemas.microsoft.com/office/drawing/2014/main" id="{93F1EDC7-B692-45F5-8A09-24B0CA002838}"/>
              </a:ext>
            </a:extLst>
          </p:cNvPr>
          <p:cNvSpPr>
            <a:spLocks noChangeArrowheads="1"/>
          </p:cNvSpPr>
          <p:nvPr/>
        </p:nvSpPr>
        <p:spPr bwMode="auto">
          <a:xfrm rot="10800000">
            <a:off x="5010150" y="2703513"/>
            <a:ext cx="495300" cy="457200"/>
          </a:xfrm>
          <a:custGeom>
            <a:avLst/>
            <a:gdLst>
              <a:gd name="T0" fmla="*/ 0 w 21600"/>
              <a:gd name="T1" fmla="*/ 228600 h 21600"/>
              <a:gd name="T2" fmla="*/ 371475 w 21600"/>
              <a:gd name="T3" fmla="*/ 228600 h 21600"/>
              <a:gd name="T4" fmla="*/ 247650 w 21600"/>
              <a:gd name="T5" fmla="*/ 228600 h 21600"/>
              <a:gd name="T6" fmla="*/ 557213 w 21600"/>
              <a:gd name="T7" fmla="*/ 228600 h 21600"/>
              <a:gd name="T8" fmla="*/ 371475 w 21600"/>
              <a:gd name="T9" fmla="*/ 400050 h 21600"/>
              <a:gd name="T10" fmla="*/ 185738 w 21600"/>
              <a:gd name="T11" fmla="*/ 228600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eaLnBrk="1" hangingPunct="1">
              <a:defRPr/>
            </a:pPr>
            <a:endParaRPr lang="pt-BR"/>
          </a:p>
        </p:txBody>
      </p:sp>
      <p:sp>
        <p:nvSpPr>
          <p:cNvPr id="19477" name="AutoShape 21">
            <a:extLst>
              <a:ext uri="{FF2B5EF4-FFF2-40B4-BE49-F238E27FC236}">
                <a16:creationId xmlns:a16="http://schemas.microsoft.com/office/drawing/2014/main" id="{9F144D09-85C0-4A73-ABAF-6B2ECC1DFBA1}"/>
              </a:ext>
            </a:extLst>
          </p:cNvPr>
          <p:cNvSpPr>
            <a:spLocks noChangeArrowheads="1"/>
          </p:cNvSpPr>
          <p:nvPr/>
        </p:nvSpPr>
        <p:spPr bwMode="auto">
          <a:xfrm>
            <a:off x="2736850" y="2562225"/>
            <a:ext cx="495300" cy="457200"/>
          </a:xfrm>
          <a:custGeom>
            <a:avLst/>
            <a:gdLst>
              <a:gd name="T0" fmla="*/ 0 w 21600"/>
              <a:gd name="T1" fmla="*/ 228600 h 21600"/>
              <a:gd name="T2" fmla="*/ 371475 w 21600"/>
              <a:gd name="T3" fmla="*/ 228600 h 21600"/>
              <a:gd name="T4" fmla="*/ 247650 w 21600"/>
              <a:gd name="T5" fmla="*/ 228600 h 21600"/>
              <a:gd name="T6" fmla="*/ 557213 w 21600"/>
              <a:gd name="T7" fmla="*/ 228600 h 21600"/>
              <a:gd name="T8" fmla="*/ 371475 w 21600"/>
              <a:gd name="T9" fmla="*/ 400050 h 21600"/>
              <a:gd name="T10" fmla="*/ 185738 w 21600"/>
              <a:gd name="T11" fmla="*/ 228600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eaLnBrk="1" hangingPunct="1">
              <a:defRPr/>
            </a:pPr>
            <a:endParaRPr lang="pt-BR"/>
          </a:p>
        </p:txBody>
      </p:sp>
      <p:sp>
        <p:nvSpPr>
          <p:cNvPr id="19478" name="Rectangle 22">
            <a:extLst>
              <a:ext uri="{FF2B5EF4-FFF2-40B4-BE49-F238E27FC236}">
                <a16:creationId xmlns:a16="http://schemas.microsoft.com/office/drawing/2014/main" id="{E9EF8AE5-42EF-46CA-8B0D-361368EB305E}"/>
              </a:ext>
            </a:extLst>
          </p:cNvPr>
          <p:cNvSpPr>
            <a:spLocks noChangeArrowheads="1"/>
          </p:cNvSpPr>
          <p:nvPr/>
        </p:nvSpPr>
        <p:spPr bwMode="auto">
          <a:xfrm>
            <a:off x="2736850" y="2905125"/>
            <a:ext cx="622300" cy="254000"/>
          </a:xfrm>
          <a:prstGeom prst="rect">
            <a:avLst/>
          </a:prstGeom>
          <a:solidFill>
            <a:srgbClr val="003C83"/>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19479" name="Rectangle 23">
            <a:extLst>
              <a:ext uri="{FF2B5EF4-FFF2-40B4-BE49-F238E27FC236}">
                <a16:creationId xmlns:a16="http://schemas.microsoft.com/office/drawing/2014/main" id="{6EE0A220-30AD-4908-82CF-B34CE2850938}"/>
              </a:ext>
            </a:extLst>
          </p:cNvPr>
          <p:cNvSpPr>
            <a:spLocks noChangeArrowheads="1"/>
          </p:cNvSpPr>
          <p:nvPr/>
        </p:nvSpPr>
        <p:spPr bwMode="auto">
          <a:xfrm>
            <a:off x="4883150" y="2562225"/>
            <a:ext cx="622300" cy="254000"/>
          </a:xfrm>
          <a:prstGeom prst="rect">
            <a:avLst/>
          </a:prstGeom>
          <a:solidFill>
            <a:srgbClr val="003C83"/>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19480" name="Rectangle 24">
            <a:extLst>
              <a:ext uri="{FF2B5EF4-FFF2-40B4-BE49-F238E27FC236}">
                <a16:creationId xmlns:a16="http://schemas.microsoft.com/office/drawing/2014/main" id="{4DC1383A-9372-40C8-BB9D-BCCABF2ADFA1}"/>
              </a:ext>
            </a:extLst>
          </p:cNvPr>
          <p:cNvSpPr>
            <a:spLocks noChangeArrowheads="1"/>
          </p:cNvSpPr>
          <p:nvPr/>
        </p:nvSpPr>
        <p:spPr bwMode="auto">
          <a:xfrm>
            <a:off x="2901950" y="2574925"/>
            <a:ext cx="2792413"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60" tIns="50760" rIns="50760" bIns="50760"/>
          <a:lstStyle/>
          <a:p>
            <a:pPr eaLnBrk="1">
              <a:lnSpc>
                <a:spcPct val="98000"/>
              </a:lnSpc>
              <a:buClr>
                <a:srgbClr val="000000"/>
              </a:buClr>
              <a:buSzPct val="45000"/>
              <a:buFont typeface="Wingdings" charset="0"/>
              <a:buNone/>
              <a:tabLst>
                <a:tab pos="723900" algn="l"/>
                <a:tab pos="1447800" algn="l"/>
                <a:tab pos="2171700" algn="l"/>
              </a:tabLst>
              <a:defRPr/>
            </a:pPr>
            <a:r>
              <a:rPr lang="en-GB" sz="3200">
                <a:solidFill>
                  <a:srgbClr val="FFFFFF"/>
                </a:solidFill>
                <a:latin typeface="DejaVu Sans" charset="0"/>
                <a:ea typeface="ＭＳ Ｐゴシック" charset="0"/>
                <a:cs typeface="Gill Sans" charset="0"/>
              </a:rPr>
              <a:t>Cerimônia</a:t>
            </a:r>
          </a:p>
        </p:txBody>
      </p:sp>
      <p:sp>
        <p:nvSpPr>
          <p:cNvPr id="19481" name="Rectangle 25">
            <a:extLst>
              <a:ext uri="{FF2B5EF4-FFF2-40B4-BE49-F238E27FC236}">
                <a16:creationId xmlns:a16="http://schemas.microsoft.com/office/drawing/2014/main" id="{87E43F14-2AEA-45E7-B8C9-FEF6B23A7A40}"/>
              </a:ext>
            </a:extLst>
          </p:cNvPr>
          <p:cNvSpPr>
            <a:spLocks noGrp="1" noChangeArrowheads="1"/>
          </p:cNvSpPr>
          <p:nvPr>
            <p:ph type="title"/>
          </p:nvPr>
        </p:nvSpPr>
        <p:spPr>
          <a:xfrm>
            <a:off x="504825" y="217488"/>
            <a:ext cx="9072563" cy="728662"/>
          </a:xfrm>
        </p:spPr>
        <p:txBody>
          <a:bodyPr lIns="38160" tIns="38160" rIns="38160" bIns="38160" rtlCol="0">
            <a:normAutofit fontScale="90000"/>
          </a:bodyPr>
          <a:lstStyle/>
          <a:p>
            <a:pPr algn="l" defTabSz="1007943" eaLnBrk="1" fontAlgn="auto" hangingPunct="1">
              <a:lnSpc>
                <a:spcPct val="98000"/>
              </a:lnSpc>
              <a:spcAft>
                <a:spcPts val="0"/>
              </a:spcAft>
              <a:buFont typeface="Wingdings"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a:t>Scrum framework</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1">
            <a:extLst>
              <a:ext uri="{FF2B5EF4-FFF2-40B4-BE49-F238E27FC236}">
                <a16:creationId xmlns:a16="http://schemas.microsoft.com/office/drawing/2014/main" id="{DDD712E0-D83C-4BAC-8FED-0A2B5E71151D}"/>
              </a:ext>
            </a:extLst>
          </p:cNvPr>
          <p:cNvSpPr>
            <a:spLocks noGrp="1" noChangeArrowheads="1"/>
          </p:cNvSpPr>
          <p:nvPr>
            <p:ph type="title"/>
          </p:nvPr>
        </p:nvSpPr>
        <p:spPr>
          <a:xfrm>
            <a:off x="503238" y="346075"/>
            <a:ext cx="9072562" cy="1173163"/>
          </a:xfrm>
        </p:spPr>
        <p:txBody>
          <a:bodyPr/>
          <a:lstStyle/>
          <a:p>
            <a:pPr eaLnBrk="1" hangingPunct="1">
              <a:lnSpc>
                <a:spcPct val="98000"/>
              </a:lnSpc>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pt-BR"/>
              <a:t>Dono do produto</a:t>
            </a:r>
          </a:p>
        </p:txBody>
      </p:sp>
      <p:sp>
        <p:nvSpPr>
          <p:cNvPr id="135171" name="Rectangle 2">
            <a:extLst>
              <a:ext uri="{FF2B5EF4-FFF2-40B4-BE49-F238E27FC236}">
                <a16:creationId xmlns:a16="http://schemas.microsoft.com/office/drawing/2014/main" id="{25A7BEEE-B978-410F-9BC7-B18CF27E8FEE}"/>
              </a:ext>
            </a:extLst>
          </p:cNvPr>
          <p:cNvSpPr>
            <a:spLocks noGrp="1" noChangeArrowheads="1"/>
          </p:cNvSpPr>
          <p:nvPr>
            <p:ph idx="1"/>
          </p:nvPr>
        </p:nvSpPr>
        <p:spPr>
          <a:xfrm>
            <a:off x="503238" y="1768475"/>
            <a:ext cx="9072562" cy="4899025"/>
          </a:xfrm>
        </p:spPr>
        <p:txBody>
          <a:bodyPr/>
          <a:lstStyle/>
          <a:p>
            <a:pPr eaLnBrk="1" hangingPunct="1">
              <a:lnSpc>
                <a:spcPct val="98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pt-BR"/>
              <a:t>Define as funcionalidades do produto</a:t>
            </a:r>
          </a:p>
          <a:p>
            <a:pPr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pt-BR"/>
              <a:t>Decide datas de lançamento e conteúdo</a:t>
            </a:r>
          </a:p>
          <a:p>
            <a:pPr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pt-BR"/>
              <a:t>Responsável pela rentabilidade (ROI)</a:t>
            </a:r>
            <a:r>
              <a:rPr lang="ar-SA" altLang="pt-BR"/>
              <a:t>‏</a:t>
            </a:r>
            <a:endParaRPr lang="en-GB" altLang="pt-BR"/>
          </a:p>
          <a:p>
            <a:pPr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pt-BR"/>
              <a:t>Prioriza funcionalidades de acordo com o valor de mercado</a:t>
            </a:r>
          </a:p>
          <a:p>
            <a:pPr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pt-BR"/>
              <a:t>Ajusta funcionalidades e prioridades</a:t>
            </a:r>
          </a:p>
          <a:p>
            <a:pPr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pt-BR"/>
              <a:t>Aceita ou rejeita o resultado dos trabalhos</a:t>
            </a:r>
          </a:p>
        </p:txBody>
      </p:sp>
      <p:pic>
        <p:nvPicPr>
          <p:cNvPr id="20483" name="Picture 3">
            <a:extLst>
              <a:ext uri="{FF2B5EF4-FFF2-40B4-BE49-F238E27FC236}">
                <a16:creationId xmlns:a16="http://schemas.microsoft.com/office/drawing/2014/main" id="{066F508F-3906-4DD6-B77E-7FBD38587566}"/>
              </a:ext>
            </a:extLst>
          </p:cNvPr>
          <p:cNvPicPr>
            <a:picLocks noChangeAspect="1" noChangeArrowheads="1"/>
          </p:cNvPicPr>
          <p:nvPr/>
        </p:nvPicPr>
        <p:blipFill>
          <a:blip r:embed="rId3"/>
          <a:srcRect/>
          <a:stretch>
            <a:fillRect/>
          </a:stretch>
        </p:blipFill>
        <p:spPr bwMode="auto">
          <a:xfrm>
            <a:off x="7429500" y="211138"/>
            <a:ext cx="2438400" cy="18827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1">
            <a:extLst>
              <a:ext uri="{FF2B5EF4-FFF2-40B4-BE49-F238E27FC236}">
                <a16:creationId xmlns:a16="http://schemas.microsoft.com/office/drawing/2014/main" id="{18D522C8-C4A1-49F8-9473-EA69A1C2C278}"/>
              </a:ext>
            </a:extLst>
          </p:cNvPr>
          <p:cNvSpPr>
            <a:spLocks noGrp="1" noChangeArrowheads="1"/>
          </p:cNvSpPr>
          <p:nvPr>
            <p:ph type="title"/>
          </p:nvPr>
        </p:nvSpPr>
        <p:spPr>
          <a:xfrm>
            <a:off x="503238" y="346075"/>
            <a:ext cx="9072562" cy="1173163"/>
          </a:xfrm>
        </p:spPr>
        <p:txBody>
          <a:bodyPr/>
          <a:lstStyle/>
          <a:p>
            <a:pPr eaLnBrk="1" hangingPunct="1">
              <a:lnSpc>
                <a:spcPct val="98000"/>
              </a:lnSpc>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pt-BR"/>
              <a:t>ScrumMaster</a:t>
            </a:r>
          </a:p>
        </p:txBody>
      </p:sp>
      <p:sp>
        <p:nvSpPr>
          <p:cNvPr id="21506" name="Rectangle 2">
            <a:extLst>
              <a:ext uri="{FF2B5EF4-FFF2-40B4-BE49-F238E27FC236}">
                <a16:creationId xmlns:a16="http://schemas.microsoft.com/office/drawing/2014/main" id="{C887D5BF-BB79-4ACA-A0B6-D7D91813C696}"/>
              </a:ext>
            </a:extLst>
          </p:cNvPr>
          <p:cNvSpPr>
            <a:spLocks noGrp="1" noChangeArrowheads="1"/>
          </p:cNvSpPr>
          <p:nvPr>
            <p:ph idx="1"/>
          </p:nvPr>
        </p:nvSpPr>
        <p:spPr>
          <a:xfrm>
            <a:off x="503238" y="1768475"/>
            <a:ext cx="9072562" cy="5167313"/>
          </a:xfrm>
        </p:spPr>
        <p:txBody>
          <a:bodyPr rtlCol="0">
            <a:normAutofit lnSpcReduction="10000"/>
          </a:bodyPr>
          <a:lstStyle/>
          <a:p>
            <a:pPr marL="377979" indent="-377979" defTabSz="1007943" eaLnBrk="1" fontAlgn="auto" hangingPunct="1">
              <a:lnSpc>
                <a:spcPct val="98000"/>
              </a:lnSpc>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a:t>Representa a gerência para o projeto</a:t>
            </a:r>
          </a:p>
          <a:p>
            <a:pPr marL="377979" indent="-377979" defTabSz="1007943" eaLnBrk="1" fontAlgn="auto" hangingPunct="1">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a:t>Responsável pela aplicação dos valores e práticas do Scrum</a:t>
            </a:r>
          </a:p>
          <a:p>
            <a:pPr marL="377979" indent="-377979" defTabSz="1007943" eaLnBrk="1" fontAlgn="auto" hangingPunct="1">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a:t>Remove obstáculos</a:t>
            </a:r>
          </a:p>
          <a:p>
            <a:pPr marL="377979" indent="-377979" defTabSz="1007943" eaLnBrk="1" fontAlgn="auto" hangingPunct="1">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a:t>Garante a plena funcionalidade e produtividade da equipe</a:t>
            </a:r>
          </a:p>
          <a:p>
            <a:pPr marL="377979" indent="-377979" defTabSz="1007943" eaLnBrk="1" fontAlgn="auto" hangingPunct="1">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a:t>Garante a colaboração entre os diversos papéis e funções</a:t>
            </a:r>
          </a:p>
          <a:p>
            <a:pPr marL="377979" indent="-377979" defTabSz="1007943" eaLnBrk="1" fontAlgn="auto" hangingPunct="1">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a:t>Escudo para interferências externas</a:t>
            </a:r>
          </a:p>
        </p:txBody>
      </p:sp>
      <p:pic>
        <p:nvPicPr>
          <p:cNvPr id="21507" name="Picture 3">
            <a:extLst>
              <a:ext uri="{FF2B5EF4-FFF2-40B4-BE49-F238E27FC236}">
                <a16:creationId xmlns:a16="http://schemas.microsoft.com/office/drawing/2014/main" id="{44363DEE-D4D4-4825-B79C-953D6F6056C9}"/>
              </a:ext>
            </a:extLst>
          </p:cNvPr>
          <p:cNvPicPr>
            <a:picLocks noChangeAspect="1" noChangeArrowheads="1"/>
          </p:cNvPicPr>
          <p:nvPr/>
        </p:nvPicPr>
        <p:blipFill>
          <a:blip r:embed="rId3"/>
          <a:srcRect/>
          <a:stretch>
            <a:fillRect/>
          </a:stretch>
        </p:blipFill>
        <p:spPr bwMode="auto">
          <a:xfrm>
            <a:off x="7886700" y="287338"/>
            <a:ext cx="1828800" cy="15430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AutoShape 1">
            <a:extLst>
              <a:ext uri="{FF2B5EF4-FFF2-40B4-BE49-F238E27FC236}">
                <a16:creationId xmlns:a16="http://schemas.microsoft.com/office/drawing/2014/main" id="{9660D6BC-504F-4C4A-909C-1F16686F6E40}"/>
              </a:ext>
            </a:extLst>
          </p:cNvPr>
          <p:cNvSpPr>
            <a:spLocks noChangeArrowheads="1"/>
          </p:cNvSpPr>
          <p:nvPr/>
        </p:nvSpPr>
        <p:spPr bwMode="auto">
          <a:xfrm>
            <a:off x="311150" y="949325"/>
            <a:ext cx="4127500" cy="2044700"/>
          </a:xfrm>
          <a:prstGeom prst="roundRect">
            <a:avLst>
              <a:gd name="adj" fmla="val 14903"/>
            </a:avLst>
          </a:prstGeom>
          <a:solidFill>
            <a:srgbClr val="CCCCCC"/>
          </a:solidFill>
          <a:ln w="25560">
            <a:solidFill>
              <a:srgbClr val="003C83"/>
            </a:solidFill>
            <a:miter lim="800000"/>
            <a:headEnd/>
            <a:tailEnd/>
          </a:ln>
          <a:effectLst>
            <a:outerShdw blurRad="63500" dist="63640" dir="2700000" algn="ctr" rotWithShape="0">
              <a:srgbClr val="000000">
                <a:alpha val="30038"/>
              </a:srgbClr>
            </a:outerShdw>
          </a:effectLst>
        </p:spPr>
        <p:txBody>
          <a:bodyPr wrap="none" anchor="ct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23554" name="Rectangle 2">
            <a:extLst>
              <a:ext uri="{FF2B5EF4-FFF2-40B4-BE49-F238E27FC236}">
                <a16:creationId xmlns:a16="http://schemas.microsoft.com/office/drawing/2014/main" id="{C322F19A-1DD9-4508-AE07-D3FB66515BBF}"/>
              </a:ext>
            </a:extLst>
          </p:cNvPr>
          <p:cNvSpPr>
            <a:spLocks noChangeArrowheads="1"/>
          </p:cNvSpPr>
          <p:nvPr/>
        </p:nvSpPr>
        <p:spPr bwMode="auto">
          <a:xfrm>
            <a:off x="450850" y="1571625"/>
            <a:ext cx="3444875" cy="1320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60" tIns="50760" rIns="50760" bIns="50760"/>
          <a:lstStyle/>
          <a:p>
            <a:pPr eaLnBrk="1">
              <a:lnSpc>
                <a:spcPct val="98000"/>
              </a:lnSpc>
              <a:buClr>
                <a:srgbClr val="FFFFFF"/>
              </a:buClr>
              <a:buSzPct val="125000"/>
              <a:buFont typeface="Gill Sans" charset="0"/>
              <a:buChar char="•"/>
              <a:tabLst>
                <a:tab pos="723900" algn="l"/>
                <a:tab pos="1447800" algn="l"/>
                <a:tab pos="2171700" algn="l"/>
                <a:tab pos="2895600" algn="l"/>
              </a:tabLst>
              <a:defRPr/>
            </a:pPr>
            <a:r>
              <a:rPr lang="en-GB" sz="2800">
                <a:solidFill>
                  <a:srgbClr val="FFFFFF"/>
                </a:solidFill>
                <a:latin typeface="DejaVu Sans" charset="0"/>
                <a:ea typeface="ＭＳ Ｐゴシック" charset="0"/>
                <a:cs typeface="Gill Sans" charset="0"/>
              </a:rPr>
              <a:t>Dono do produto</a:t>
            </a:r>
          </a:p>
          <a:p>
            <a:pPr eaLnBrk="1">
              <a:lnSpc>
                <a:spcPct val="97000"/>
              </a:lnSpc>
              <a:buClr>
                <a:srgbClr val="FFFFFF"/>
              </a:buClr>
              <a:buSzPct val="125000"/>
              <a:buFont typeface="Gill Sans" charset="0"/>
              <a:buChar char="•"/>
              <a:tabLst>
                <a:tab pos="723900" algn="l"/>
                <a:tab pos="1447800" algn="l"/>
                <a:tab pos="2171700" algn="l"/>
                <a:tab pos="2895600" algn="l"/>
              </a:tabLst>
              <a:defRPr/>
            </a:pPr>
            <a:r>
              <a:rPr lang="en-GB" sz="2800">
                <a:solidFill>
                  <a:srgbClr val="FFFFFF"/>
                </a:solidFill>
                <a:latin typeface="DejaVu Sans" charset="0"/>
                <a:ea typeface="ＭＳ Ｐゴシック" charset="0"/>
                <a:cs typeface="Gill Sans" charset="0"/>
              </a:rPr>
              <a:t>ScrumMaster</a:t>
            </a:r>
          </a:p>
          <a:p>
            <a:pPr eaLnBrk="1">
              <a:lnSpc>
                <a:spcPct val="97000"/>
              </a:lnSpc>
              <a:buClr>
                <a:srgbClr val="FFFFFF"/>
              </a:buClr>
              <a:buSzPct val="125000"/>
              <a:buFont typeface="Gill Sans" charset="0"/>
              <a:buChar char="•"/>
              <a:tabLst>
                <a:tab pos="723900" algn="l"/>
                <a:tab pos="1447800" algn="l"/>
                <a:tab pos="2171700" algn="l"/>
                <a:tab pos="2895600" algn="l"/>
              </a:tabLst>
              <a:defRPr/>
            </a:pPr>
            <a:r>
              <a:rPr lang="en-GB" sz="2800">
                <a:solidFill>
                  <a:srgbClr val="FFFFFF"/>
                </a:solidFill>
                <a:latin typeface="DejaVu Sans" charset="0"/>
                <a:ea typeface="ＭＳ Ｐゴシック" charset="0"/>
                <a:cs typeface="Gill Sans" charset="0"/>
              </a:rPr>
              <a:t>Equipe</a:t>
            </a:r>
          </a:p>
        </p:txBody>
      </p:sp>
      <p:sp>
        <p:nvSpPr>
          <p:cNvPr id="23555" name="Rectangle 3">
            <a:extLst>
              <a:ext uri="{FF2B5EF4-FFF2-40B4-BE49-F238E27FC236}">
                <a16:creationId xmlns:a16="http://schemas.microsoft.com/office/drawing/2014/main" id="{62AA06CE-81EB-42DA-A98F-DE7D220C048B}"/>
              </a:ext>
            </a:extLst>
          </p:cNvPr>
          <p:cNvSpPr>
            <a:spLocks noChangeArrowheads="1"/>
          </p:cNvSpPr>
          <p:nvPr/>
        </p:nvSpPr>
        <p:spPr bwMode="auto">
          <a:xfrm>
            <a:off x="781050" y="949325"/>
            <a:ext cx="1905000" cy="596900"/>
          </a:xfrm>
          <a:prstGeom prst="rect">
            <a:avLst/>
          </a:prstGeom>
          <a:solidFill>
            <a:srgbClr val="003C83"/>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23556" name="AutoShape 4">
            <a:extLst>
              <a:ext uri="{FF2B5EF4-FFF2-40B4-BE49-F238E27FC236}">
                <a16:creationId xmlns:a16="http://schemas.microsoft.com/office/drawing/2014/main" id="{BCCED86C-0911-48E6-AD9B-8F75A09C5F63}"/>
              </a:ext>
            </a:extLst>
          </p:cNvPr>
          <p:cNvSpPr>
            <a:spLocks noChangeArrowheads="1"/>
          </p:cNvSpPr>
          <p:nvPr/>
        </p:nvSpPr>
        <p:spPr bwMode="auto">
          <a:xfrm rot="10800000">
            <a:off x="2571750" y="1090613"/>
            <a:ext cx="495300" cy="457200"/>
          </a:xfrm>
          <a:custGeom>
            <a:avLst/>
            <a:gdLst>
              <a:gd name="T0" fmla="*/ 0 w 21600"/>
              <a:gd name="T1" fmla="*/ 228600 h 21600"/>
              <a:gd name="T2" fmla="*/ 371475 w 21600"/>
              <a:gd name="T3" fmla="*/ 228600 h 21600"/>
              <a:gd name="T4" fmla="*/ 247650 w 21600"/>
              <a:gd name="T5" fmla="*/ 228600 h 21600"/>
              <a:gd name="T6" fmla="*/ 557213 w 21600"/>
              <a:gd name="T7" fmla="*/ 228600 h 21600"/>
              <a:gd name="T8" fmla="*/ 371475 w 21600"/>
              <a:gd name="T9" fmla="*/ 400050 h 21600"/>
              <a:gd name="T10" fmla="*/ 185738 w 21600"/>
              <a:gd name="T11" fmla="*/ 228600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eaLnBrk="1" hangingPunct="1">
              <a:defRPr/>
            </a:pPr>
            <a:endParaRPr lang="pt-BR"/>
          </a:p>
        </p:txBody>
      </p:sp>
      <p:sp>
        <p:nvSpPr>
          <p:cNvPr id="23557" name="AutoShape 5">
            <a:extLst>
              <a:ext uri="{FF2B5EF4-FFF2-40B4-BE49-F238E27FC236}">
                <a16:creationId xmlns:a16="http://schemas.microsoft.com/office/drawing/2014/main" id="{DA8B1938-3D07-4BF6-8691-05A44C90269F}"/>
              </a:ext>
            </a:extLst>
          </p:cNvPr>
          <p:cNvSpPr>
            <a:spLocks noChangeArrowheads="1"/>
          </p:cNvSpPr>
          <p:nvPr/>
        </p:nvSpPr>
        <p:spPr bwMode="auto">
          <a:xfrm>
            <a:off x="298450" y="949325"/>
            <a:ext cx="495300" cy="457200"/>
          </a:xfrm>
          <a:custGeom>
            <a:avLst/>
            <a:gdLst>
              <a:gd name="T0" fmla="*/ 0 w 21600"/>
              <a:gd name="T1" fmla="*/ 228600 h 21600"/>
              <a:gd name="T2" fmla="*/ 371475 w 21600"/>
              <a:gd name="T3" fmla="*/ 228600 h 21600"/>
              <a:gd name="T4" fmla="*/ 247650 w 21600"/>
              <a:gd name="T5" fmla="*/ 228600 h 21600"/>
              <a:gd name="T6" fmla="*/ 557213 w 21600"/>
              <a:gd name="T7" fmla="*/ 228600 h 21600"/>
              <a:gd name="T8" fmla="*/ 371475 w 21600"/>
              <a:gd name="T9" fmla="*/ 400050 h 21600"/>
              <a:gd name="T10" fmla="*/ 185738 w 21600"/>
              <a:gd name="T11" fmla="*/ 228600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eaLnBrk="1" hangingPunct="1">
              <a:defRPr/>
            </a:pPr>
            <a:endParaRPr lang="pt-BR"/>
          </a:p>
        </p:txBody>
      </p:sp>
      <p:sp>
        <p:nvSpPr>
          <p:cNvPr id="23558" name="Rectangle 6">
            <a:extLst>
              <a:ext uri="{FF2B5EF4-FFF2-40B4-BE49-F238E27FC236}">
                <a16:creationId xmlns:a16="http://schemas.microsoft.com/office/drawing/2014/main" id="{50DD40AE-BB68-44AB-BC58-B6CC2670D726}"/>
              </a:ext>
            </a:extLst>
          </p:cNvPr>
          <p:cNvSpPr>
            <a:spLocks noChangeArrowheads="1"/>
          </p:cNvSpPr>
          <p:nvPr/>
        </p:nvSpPr>
        <p:spPr bwMode="auto">
          <a:xfrm>
            <a:off x="298450" y="1292225"/>
            <a:ext cx="622300" cy="254000"/>
          </a:xfrm>
          <a:prstGeom prst="rect">
            <a:avLst/>
          </a:prstGeom>
          <a:solidFill>
            <a:srgbClr val="003C83"/>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23559" name="Rectangle 7">
            <a:extLst>
              <a:ext uri="{FF2B5EF4-FFF2-40B4-BE49-F238E27FC236}">
                <a16:creationId xmlns:a16="http://schemas.microsoft.com/office/drawing/2014/main" id="{CFD63341-C293-4CC4-B08F-D2366FB930DC}"/>
              </a:ext>
            </a:extLst>
          </p:cNvPr>
          <p:cNvSpPr>
            <a:spLocks noChangeArrowheads="1"/>
          </p:cNvSpPr>
          <p:nvPr/>
        </p:nvSpPr>
        <p:spPr bwMode="auto">
          <a:xfrm>
            <a:off x="2444750" y="949325"/>
            <a:ext cx="622300" cy="254000"/>
          </a:xfrm>
          <a:prstGeom prst="rect">
            <a:avLst/>
          </a:prstGeom>
          <a:solidFill>
            <a:srgbClr val="003C83"/>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23560" name="Rectangle 8">
            <a:extLst>
              <a:ext uri="{FF2B5EF4-FFF2-40B4-BE49-F238E27FC236}">
                <a16:creationId xmlns:a16="http://schemas.microsoft.com/office/drawing/2014/main" id="{2C3C82F6-EB1A-4662-95B0-58F768E3C2AB}"/>
              </a:ext>
            </a:extLst>
          </p:cNvPr>
          <p:cNvSpPr>
            <a:spLocks noChangeArrowheads="1"/>
          </p:cNvSpPr>
          <p:nvPr/>
        </p:nvSpPr>
        <p:spPr bwMode="auto">
          <a:xfrm>
            <a:off x="463550" y="962025"/>
            <a:ext cx="2120900"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60" tIns="50760" rIns="50760" bIns="50760"/>
          <a:lstStyle/>
          <a:p>
            <a:pPr eaLnBrk="1">
              <a:lnSpc>
                <a:spcPct val="98000"/>
              </a:lnSpc>
              <a:buClr>
                <a:srgbClr val="000000"/>
              </a:buClr>
              <a:buSzPct val="45000"/>
              <a:buFont typeface="Wingdings" pitchFamily="2" charset="2"/>
              <a:buNone/>
              <a:tabLst>
                <a:tab pos="723900" algn="l"/>
                <a:tab pos="1447800" algn="l"/>
              </a:tabLst>
              <a:defRPr/>
            </a:pPr>
            <a:r>
              <a:rPr lang="en-GB" sz="3200">
                <a:solidFill>
                  <a:srgbClr val="FFFFFF"/>
                </a:solidFill>
              </a:rPr>
              <a:t>Papéis</a:t>
            </a:r>
          </a:p>
        </p:txBody>
      </p:sp>
      <p:sp>
        <p:nvSpPr>
          <p:cNvPr id="23561" name="AutoShape 9">
            <a:extLst>
              <a:ext uri="{FF2B5EF4-FFF2-40B4-BE49-F238E27FC236}">
                <a16:creationId xmlns:a16="http://schemas.microsoft.com/office/drawing/2014/main" id="{2CAB6EA2-7829-4784-BC51-E5976244FBAC}"/>
              </a:ext>
            </a:extLst>
          </p:cNvPr>
          <p:cNvSpPr>
            <a:spLocks noChangeArrowheads="1"/>
          </p:cNvSpPr>
          <p:nvPr/>
        </p:nvSpPr>
        <p:spPr bwMode="auto">
          <a:xfrm>
            <a:off x="2749550" y="2562225"/>
            <a:ext cx="4127500" cy="2527300"/>
          </a:xfrm>
          <a:prstGeom prst="roundRect">
            <a:avLst>
              <a:gd name="adj" fmla="val 12060"/>
            </a:avLst>
          </a:prstGeom>
          <a:blipFill dpi="0" rotWithShape="0">
            <a:blip r:embed="rId3"/>
            <a:srcRect/>
            <a:tile tx="0" ty="0" sx="100000" sy="100000" flip="none" algn="tl"/>
          </a:blipFill>
          <a:ln w="25560">
            <a:solidFill>
              <a:srgbClr val="003C83"/>
            </a:solidFill>
            <a:miter lim="800000"/>
            <a:headEnd/>
            <a:tailEnd/>
          </a:ln>
          <a:effectLst>
            <a:outerShdw blurRad="63500" dist="63640" dir="2700000" algn="ctr" rotWithShape="0">
              <a:srgbClr val="000000">
                <a:alpha val="30038"/>
              </a:srgbClr>
            </a:outerShdw>
          </a:effectLst>
        </p:spPr>
        <p:txBody>
          <a:bodyPr wrap="none" anchor="ct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23562" name="Rectangle 10">
            <a:extLst>
              <a:ext uri="{FF2B5EF4-FFF2-40B4-BE49-F238E27FC236}">
                <a16:creationId xmlns:a16="http://schemas.microsoft.com/office/drawing/2014/main" id="{4441173B-F9E4-4CFC-867D-F2E0F8CC22CE}"/>
              </a:ext>
            </a:extLst>
          </p:cNvPr>
          <p:cNvSpPr>
            <a:spLocks noChangeArrowheads="1"/>
          </p:cNvSpPr>
          <p:nvPr/>
        </p:nvSpPr>
        <p:spPr bwMode="auto">
          <a:xfrm>
            <a:off x="2889250" y="3184525"/>
            <a:ext cx="4425950" cy="172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60" tIns="50760" rIns="50760" bIns="50760"/>
          <a:lstStyle/>
          <a:p>
            <a:pPr eaLnBrk="1">
              <a:lnSpc>
                <a:spcPct val="98000"/>
              </a:lnSpc>
              <a:buClr>
                <a:srgbClr val="FFFFFF"/>
              </a:buClr>
              <a:buSzPct val="125000"/>
              <a:buFont typeface="Gill Sans" pitchFamily="1" charset="0"/>
              <a:buChar char="•"/>
              <a:tabLst>
                <a:tab pos="723900" algn="l"/>
                <a:tab pos="1447800" algn="l"/>
                <a:tab pos="2171700" algn="l"/>
                <a:tab pos="2895600" algn="l"/>
                <a:tab pos="3619500" algn="l"/>
                <a:tab pos="4343400" algn="l"/>
              </a:tabLst>
              <a:defRPr/>
            </a:pPr>
            <a:r>
              <a:rPr lang="en-GB" sz="2800">
                <a:solidFill>
                  <a:srgbClr val="FFFFFF"/>
                </a:solidFill>
              </a:rPr>
              <a:t>Planejamento</a:t>
            </a:r>
          </a:p>
          <a:p>
            <a:pPr eaLnBrk="1">
              <a:lnSpc>
                <a:spcPct val="97000"/>
              </a:lnSpc>
              <a:buClr>
                <a:srgbClr val="FFFFFF"/>
              </a:buClr>
              <a:buSzPct val="125000"/>
              <a:buFont typeface="Gill Sans" pitchFamily="1" charset="0"/>
              <a:buChar char="•"/>
              <a:tabLst>
                <a:tab pos="723900" algn="l"/>
                <a:tab pos="1447800" algn="l"/>
                <a:tab pos="2171700" algn="l"/>
                <a:tab pos="2895600" algn="l"/>
                <a:tab pos="3619500" algn="l"/>
                <a:tab pos="4343400" algn="l"/>
              </a:tabLst>
              <a:defRPr/>
            </a:pPr>
            <a:r>
              <a:rPr lang="en-GB" sz="2800">
                <a:solidFill>
                  <a:srgbClr val="FFFFFF"/>
                </a:solidFill>
              </a:rPr>
              <a:t>Revisão</a:t>
            </a:r>
          </a:p>
          <a:p>
            <a:pPr eaLnBrk="1">
              <a:lnSpc>
                <a:spcPct val="97000"/>
              </a:lnSpc>
              <a:buClr>
                <a:srgbClr val="FFFFFF"/>
              </a:buClr>
              <a:buSzPct val="125000"/>
              <a:buFont typeface="Gill Sans" pitchFamily="1" charset="0"/>
              <a:buChar char="•"/>
              <a:tabLst>
                <a:tab pos="723900" algn="l"/>
                <a:tab pos="1447800" algn="l"/>
                <a:tab pos="2171700" algn="l"/>
                <a:tab pos="2895600" algn="l"/>
                <a:tab pos="3619500" algn="l"/>
                <a:tab pos="4343400" algn="l"/>
              </a:tabLst>
              <a:defRPr/>
            </a:pPr>
            <a:r>
              <a:rPr lang="en-GB" sz="2800">
                <a:solidFill>
                  <a:srgbClr val="FFFFFF"/>
                </a:solidFill>
              </a:rPr>
              <a:t>Retrospectiva</a:t>
            </a:r>
          </a:p>
          <a:p>
            <a:pPr eaLnBrk="1">
              <a:lnSpc>
                <a:spcPct val="97000"/>
              </a:lnSpc>
              <a:buClr>
                <a:srgbClr val="FFFFFF"/>
              </a:buClr>
              <a:buSzPct val="125000"/>
              <a:buFont typeface="Gill Sans" pitchFamily="1" charset="0"/>
              <a:buChar char="•"/>
              <a:tabLst>
                <a:tab pos="723900" algn="l"/>
                <a:tab pos="1447800" algn="l"/>
                <a:tab pos="2171700" algn="l"/>
                <a:tab pos="2895600" algn="l"/>
                <a:tab pos="3619500" algn="l"/>
                <a:tab pos="4343400" algn="l"/>
              </a:tabLst>
              <a:defRPr/>
            </a:pPr>
            <a:r>
              <a:rPr lang="en-GB" sz="2800">
                <a:solidFill>
                  <a:srgbClr val="FFFFFF"/>
                </a:solidFill>
              </a:rPr>
              <a:t>Reunião diária</a:t>
            </a:r>
          </a:p>
        </p:txBody>
      </p:sp>
      <p:sp>
        <p:nvSpPr>
          <p:cNvPr id="23563" name="Rectangle 11">
            <a:extLst>
              <a:ext uri="{FF2B5EF4-FFF2-40B4-BE49-F238E27FC236}">
                <a16:creationId xmlns:a16="http://schemas.microsoft.com/office/drawing/2014/main" id="{F915686B-7B89-4C25-8CBE-EE220BEA825C}"/>
              </a:ext>
            </a:extLst>
          </p:cNvPr>
          <p:cNvSpPr>
            <a:spLocks noChangeArrowheads="1"/>
          </p:cNvSpPr>
          <p:nvPr/>
        </p:nvSpPr>
        <p:spPr bwMode="auto">
          <a:xfrm>
            <a:off x="3219450" y="2562225"/>
            <a:ext cx="1905000" cy="596900"/>
          </a:xfrm>
          <a:prstGeom prst="rect">
            <a:avLst/>
          </a:prstGeom>
          <a:solidFill>
            <a:srgbClr val="003C83"/>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23564" name="AutoShape 12">
            <a:extLst>
              <a:ext uri="{FF2B5EF4-FFF2-40B4-BE49-F238E27FC236}">
                <a16:creationId xmlns:a16="http://schemas.microsoft.com/office/drawing/2014/main" id="{F7CAECB7-9DDD-4C98-8DB1-7DD0C57589AA}"/>
              </a:ext>
            </a:extLst>
          </p:cNvPr>
          <p:cNvSpPr>
            <a:spLocks noChangeArrowheads="1"/>
          </p:cNvSpPr>
          <p:nvPr/>
        </p:nvSpPr>
        <p:spPr bwMode="auto">
          <a:xfrm rot="10800000">
            <a:off x="5010150" y="2703513"/>
            <a:ext cx="495300" cy="457200"/>
          </a:xfrm>
          <a:custGeom>
            <a:avLst/>
            <a:gdLst>
              <a:gd name="T0" fmla="*/ 0 w 21600"/>
              <a:gd name="T1" fmla="*/ 228600 h 21600"/>
              <a:gd name="T2" fmla="*/ 371475 w 21600"/>
              <a:gd name="T3" fmla="*/ 228600 h 21600"/>
              <a:gd name="T4" fmla="*/ 247650 w 21600"/>
              <a:gd name="T5" fmla="*/ 228600 h 21600"/>
              <a:gd name="T6" fmla="*/ 557213 w 21600"/>
              <a:gd name="T7" fmla="*/ 228600 h 21600"/>
              <a:gd name="T8" fmla="*/ 371475 w 21600"/>
              <a:gd name="T9" fmla="*/ 400050 h 21600"/>
              <a:gd name="T10" fmla="*/ 185738 w 21600"/>
              <a:gd name="T11" fmla="*/ 228600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eaLnBrk="1" hangingPunct="1">
              <a:defRPr/>
            </a:pPr>
            <a:endParaRPr lang="pt-BR"/>
          </a:p>
        </p:txBody>
      </p:sp>
      <p:sp>
        <p:nvSpPr>
          <p:cNvPr id="23565" name="AutoShape 13">
            <a:extLst>
              <a:ext uri="{FF2B5EF4-FFF2-40B4-BE49-F238E27FC236}">
                <a16:creationId xmlns:a16="http://schemas.microsoft.com/office/drawing/2014/main" id="{E5052685-4197-4657-BC1E-903D31CA3C0F}"/>
              </a:ext>
            </a:extLst>
          </p:cNvPr>
          <p:cNvSpPr>
            <a:spLocks noChangeArrowheads="1"/>
          </p:cNvSpPr>
          <p:nvPr/>
        </p:nvSpPr>
        <p:spPr bwMode="auto">
          <a:xfrm>
            <a:off x="2736850" y="2562225"/>
            <a:ext cx="495300" cy="457200"/>
          </a:xfrm>
          <a:custGeom>
            <a:avLst/>
            <a:gdLst>
              <a:gd name="T0" fmla="*/ 0 w 21600"/>
              <a:gd name="T1" fmla="*/ 228600 h 21600"/>
              <a:gd name="T2" fmla="*/ 371475 w 21600"/>
              <a:gd name="T3" fmla="*/ 228600 h 21600"/>
              <a:gd name="T4" fmla="*/ 247650 w 21600"/>
              <a:gd name="T5" fmla="*/ 228600 h 21600"/>
              <a:gd name="T6" fmla="*/ 557213 w 21600"/>
              <a:gd name="T7" fmla="*/ 228600 h 21600"/>
              <a:gd name="T8" fmla="*/ 371475 w 21600"/>
              <a:gd name="T9" fmla="*/ 400050 h 21600"/>
              <a:gd name="T10" fmla="*/ 185738 w 21600"/>
              <a:gd name="T11" fmla="*/ 228600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eaLnBrk="1" hangingPunct="1">
              <a:defRPr/>
            </a:pPr>
            <a:endParaRPr lang="pt-BR"/>
          </a:p>
        </p:txBody>
      </p:sp>
      <p:sp>
        <p:nvSpPr>
          <p:cNvPr id="23566" name="Rectangle 14">
            <a:extLst>
              <a:ext uri="{FF2B5EF4-FFF2-40B4-BE49-F238E27FC236}">
                <a16:creationId xmlns:a16="http://schemas.microsoft.com/office/drawing/2014/main" id="{DA020F68-81B8-46E1-9D81-6B35C0DD2FA6}"/>
              </a:ext>
            </a:extLst>
          </p:cNvPr>
          <p:cNvSpPr>
            <a:spLocks noChangeArrowheads="1"/>
          </p:cNvSpPr>
          <p:nvPr/>
        </p:nvSpPr>
        <p:spPr bwMode="auto">
          <a:xfrm>
            <a:off x="2736850" y="2905125"/>
            <a:ext cx="622300" cy="254000"/>
          </a:xfrm>
          <a:prstGeom prst="rect">
            <a:avLst/>
          </a:prstGeom>
          <a:solidFill>
            <a:srgbClr val="003C83"/>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23567" name="Rectangle 15">
            <a:extLst>
              <a:ext uri="{FF2B5EF4-FFF2-40B4-BE49-F238E27FC236}">
                <a16:creationId xmlns:a16="http://schemas.microsoft.com/office/drawing/2014/main" id="{89F68D84-0F49-4709-8706-6091F661E058}"/>
              </a:ext>
            </a:extLst>
          </p:cNvPr>
          <p:cNvSpPr>
            <a:spLocks noChangeArrowheads="1"/>
          </p:cNvSpPr>
          <p:nvPr/>
        </p:nvSpPr>
        <p:spPr bwMode="auto">
          <a:xfrm>
            <a:off x="4883150" y="2562225"/>
            <a:ext cx="622300" cy="254000"/>
          </a:xfrm>
          <a:prstGeom prst="rect">
            <a:avLst/>
          </a:prstGeom>
          <a:solidFill>
            <a:srgbClr val="003C83"/>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23568" name="Rectangle 16">
            <a:extLst>
              <a:ext uri="{FF2B5EF4-FFF2-40B4-BE49-F238E27FC236}">
                <a16:creationId xmlns:a16="http://schemas.microsoft.com/office/drawing/2014/main" id="{A70CEC97-854F-4E72-95AD-7958515EA4B9}"/>
              </a:ext>
            </a:extLst>
          </p:cNvPr>
          <p:cNvSpPr>
            <a:spLocks noChangeArrowheads="1"/>
          </p:cNvSpPr>
          <p:nvPr/>
        </p:nvSpPr>
        <p:spPr bwMode="auto">
          <a:xfrm>
            <a:off x="2901950" y="2574925"/>
            <a:ext cx="2792413"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60" tIns="50760" rIns="50760" bIns="50760"/>
          <a:lstStyle/>
          <a:p>
            <a:pPr eaLnBrk="1">
              <a:lnSpc>
                <a:spcPct val="98000"/>
              </a:lnSpc>
              <a:buClr>
                <a:srgbClr val="000000"/>
              </a:buClr>
              <a:buSzPct val="45000"/>
              <a:buFont typeface="Wingdings" charset="0"/>
              <a:buNone/>
              <a:tabLst>
                <a:tab pos="723900" algn="l"/>
                <a:tab pos="1447800" algn="l"/>
                <a:tab pos="2171700" algn="l"/>
              </a:tabLst>
              <a:defRPr/>
            </a:pPr>
            <a:r>
              <a:rPr lang="en-GB" sz="3200">
                <a:solidFill>
                  <a:srgbClr val="FFFFFF"/>
                </a:solidFill>
                <a:latin typeface="DejaVu Sans" charset="0"/>
                <a:ea typeface="ＭＳ Ｐゴシック" charset="0"/>
                <a:cs typeface="Gill Sans" charset="0"/>
              </a:rPr>
              <a:t>Cerimônia</a:t>
            </a:r>
          </a:p>
        </p:txBody>
      </p:sp>
      <p:sp>
        <p:nvSpPr>
          <p:cNvPr id="23569" name="AutoShape 17">
            <a:extLst>
              <a:ext uri="{FF2B5EF4-FFF2-40B4-BE49-F238E27FC236}">
                <a16:creationId xmlns:a16="http://schemas.microsoft.com/office/drawing/2014/main" id="{66065080-F5FB-4713-8DFC-4A6FC5D87130}"/>
              </a:ext>
            </a:extLst>
          </p:cNvPr>
          <p:cNvSpPr>
            <a:spLocks noChangeArrowheads="1"/>
          </p:cNvSpPr>
          <p:nvPr/>
        </p:nvSpPr>
        <p:spPr bwMode="auto">
          <a:xfrm>
            <a:off x="4692650" y="4975225"/>
            <a:ext cx="4127500" cy="2044700"/>
          </a:xfrm>
          <a:prstGeom prst="roundRect">
            <a:avLst>
              <a:gd name="adj" fmla="val 14903"/>
            </a:avLst>
          </a:prstGeom>
          <a:solidFill>
            <a:srgbClr val="CCCCCC"/>
          </a:solidFill>
          <a:ln w="25560">
            <a:solidFill>
              <a:srgbClr val="003C83"/>
            </a:solidFill>
            <a:miter lim="800000"/>
            <a:headEnd/>
            <a:tailEnd/>
          </a:ln>
          <a:effectLst>
            <a:outerShdw blurRad="63500" dist="63640" dir="2700000" algn="ctr" rotWithShape="0">
              <a:srgbClr val="000000">
                <a:alpha val="30038"/>
              </a:srgbClr>
            </a:outerShdw>
          </a:effectLst>
        </p:spPr>
        <p:txBody>
          <a:bodyPr wrap="none" anchor="ct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23570" name="Rectangle 18">
            <a:extLst>
              <a:ext uri="{FF2B5EF4-FFF2-40B4-BE49-F238E27FC236}">
                <a16:creationId xmlns:a16="http://schemas.microsoft.com/office/drawing/2014/main" id="{A438390E-FEEF-4A8F-956A-7D06C377F9E9}"/>
              </a:ext>
            </a:extLst>
          </p:cNvPr>
          <p:cNvSpPr>
            <a:spLocks noChangeArrowheads="1"/>
          </p:cNvSpPr>
          <p:nvPr/>
        </p:nvSpPr>
        <p:spPr bwMode="auto">
          <a:xfrm>
            <a:off x="4832350" y="5597525"/>
            <a:ext cx="3771900" cy="1320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60" tIns="50760" rIns="50760" bIns="50760"/>
          <a:lstStyle/>
          <a:p>
            <a:pPr eaLnBrk="1">
              <a:lnSpc>
                <a:spcPct val="98000"/>
              </a:lnSpc>
              <a:buClr>
                <a:srgbClr val="FFFFFF"/>
              </a:buClr>
              <a:buSzPct val="125000"/>
              <a:buFont typeface="Gill Sans" charset="0"/>
              <a:buChar char="•"/>
              <a:tabLst>
                <a:tab pos="723900" algn="l"/>
                <a:tab pos="1447800" algn="l"/>
                <a:tab pos="2171700" algn="l"/>
                <a:tab pos="2895600" algn="l"/>
                <a:tab pos="3619500" algn="l"/>
              </a:tabLst>
              <a:defRPr/>
            </a:pPr>
            <a:r>
              <a:rPr lang="en-GB" sz="2800">
                <a:solidFill>
                  <a:srgbClr val="FFFFFF"/>
                </a:solidFill>
                <a:latin typeface="DejaVu Sans" charset="0"/>
                <a:ea typeface="ＭＳ Ｐゴシック" charset="0"/>
                <a:cs typeface="Gill Sans" charset="0"/>
              </a:rPr>
              <a:t>Product backlog</a:t>
            </a:r>
          </a:p>
          <a:p>
            <a:pPr eaLnBrk="1">
              <a:lnSpc>
                <a:spcPct val="97000"/>
              </a:lnSpc>
              <a:buClr>
                <a:srgbClr val="FFFFFF"/>
              </a:buClr>
              <a:buSzPct val="125000"/>
              <a:buFont typeface="Gill Sans" charset="0"/>
              <a:buChar char="•"/>
              <a:tabLst>
                <a:tab pos="723900" algn="l"/>
                <a:tab pos="1447800" algn="l"/>
                <a:tab pos="2171700" algn="l"/>
                <a:tab pos="2895600" algn="l"/>
                <a:tab pos="3619500" algn="l"/>
              </a:tabLst>
              <a:defRPr/>
            </a:pPr>
            <a:r>
              <a:rPr lang="en-GB" sz="2800">
                <a:solidFill>
                  <a:srgbClr val="FFFFFF"/>
                </a:solidFill>
                <a:latin typeface="DejaVu Sans" charset="0"/>
                <a:ea typeface="ＭＳ Ｐゴシック" charset="0"/>
                <a:cs typeface="Gill Sans" charset="0"/>
              </a:rPr>
              <a:t>Sprint backlog</a:t>
            </a:r>
          </a:p>
          <a:p>
            <a:pPr eaLnBrk="1">
              <a:lnSpc>
                <a:spcPct val="97000"/>
              </a:lnSpc>
              <a:buClr>
                <a:srgbClr val="FFFFFF"/>
              </a:buClr>
              <a:buSzPct val="125000"/>
              <a:buFont typeface="Gill Sans" charset="0"/>
              <a:buChar char="•"/>
              <a:tabLst>
                <a:tab pos="723900" algn="l"/>
                <a:tab pos="1447800" algn="l"/>
                <a:tab pos="2171700" algn="l"/>
                <a:tab pos="2895600" algn="l"/>
                <a:tab pos="3619500" algn="l"/>
              </a:tabLst>
              <a:defRPr/>
            </a:pPr>
            <a:r>
              <a:rPr lang="en-GB" sz="2800">
                <a:solidFill>
                  <a:srgbClr val="FFFFFF"/>
                </a:solidFill>
                <a:latin typeface="DejaVu Sans" charset="0"/>
                <a:ea typeface="ＭＳ Ｐゴシック" charset="0"/>
                <a:cs typeface="Gill Sans" charset="0"/>
              </a:rPr>
              <a:t>Burndown charts</a:t>
            </a:r>
          </a:p>
        </p:txBody>
      </p:sp>
      <p:sp>
        <p:nvSpPr>
          <p:cNvPr id="23571" name="Rectangle 19">
            <a:extLst>
              <a:ext uri="{FF2B5EF4-FFF2-40B4-BE49-F238E27FC236}">
                <a16:creationId xmlns:a16="http://schemas.microsoft.com/office/drawing/2014/main" id="{AEFC0278-6EEE-4AFE-BFFF-24B0D04DF526}"/>
              </a:ext>
            </a:extLst>
          </p:cNvPr>
          <p:cNvSpPr>
            <a:spLocks noChangeArrowheads="1"/>
          </p:cNvSpPr>
          <p:nvPr/>
        </p:nvSpPr>
        <p:spPr bwMode="auto">
          <a:xfrm>
            <a:off x="5162550" y="4975225"/>
            <a:ext cx="1905000" cy="596900"/>
          </a:xfrm>
          <a:prstGeom prst="rect">
            <a:avLst/>
          </a:prstGeom>
          <a:solidFill>
            <a:srgbClr val="003C83"/>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23572" name="AutoShape 20">
            <a:extLst>
              <a:ext uri="{FF2B5EF4-FFF2-40B4-BE49-F238E27FC236}">
                <a16:creationId xmlns:a16="http://schemas.microsoft.com/office/drawing/2014/main" id="{9437314B-3B18-4454-8AFE-E09C190F2834}"/>
              </a:ext>
            </a:extLst>
          </p:cNvPr>
          <p:cNvSpPr>
            <a:spLocks noChangeArrowheads="1"/>
          </p:cNvSpPr>
          <p:nvPr/>
        </p:nvSpPr>
        <p:spPr bwMode="auto">
          <a:xfrm rot="10800000">
            <a:off x="6953250" y="5116513"/>
            <a:ext cx="495300" cy="457200"/>
          </a:xfrm>
          <a:custGeom>
            <a:avLst/>
            <a:gdLst>
              <a:gd name="T0" fmla="*/ 0 w 21600"/>
              <a:gd name="T1" fmla="*/ 228600 h 21600"/>
              <a:gd name="T2" fmla="*/ 371475 w 21600"/>
              <a:gd name="T3" fmla="*/ 228600 h 21600"/>
              <a:gd name="T4" fmla="*/ 247650 w 21600"/>
              <a:gd name="T5" fmla="*/ 228600 h 21600"/>
              <a:gd name="T6" fmla="*/ 557213 w 21600"/>
              <a:gd name="T7" fmla="*/ 228600 h 21600"/>
              <a:gd name="T8" fmla="*/ 371475 w 21600"/>
              <a:gd name="T9" fmla="*/ 400050 h 21600"/>
              <a:gd name="T10" fmla="*/ 185738 w 21600"/>
              <a:gd name="T11" fmla="*/ 228600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eaLnBrk="1" hangingPunct="1">
              <a:defRPr/>
            </a:pPr>
            <a:endParaRPr lang="pt-BR"/>
          </a:p>
        </p:txBody>
      </p:sp>
      <p:sp>
        <p:nvSpPr>
          <p:cNvPr id="23573" name="AutoShape 21">
            <a:extLst>
              <a:ext uri="{FF2B5EF4-FFF2-40B4-BE49-F238E27FC236}">
                <a16:creationId xmlns:a16="http://schemas.microsoft.com/office/drawing/2014/main" id="{13A4891A-F8CC-4BEB-831B-672B672712C4}"/>
              </a:ext>
            </a:extLst>
          </p:cNvPr>
          <p:cNvSpPr>
            <a:spLocks noChangeArrowheads="1"/>
          </p:cNvSpPr>
          <p:nvPr/>
        </p:nvSpPr>
        <p:spPr bwMode="auto">
          <a:xfrm>
            <a:off x="4679950" y="4975225"/>
            <a:ext cx="495300" cy="457200"/>
          </a:xfrm>
          <a:custGeom>
            <a:avLst/>
            <a:gdLst>
              <a:gd name="T0" fmla="*/ 0 w 21600"/>
              <a:gd name="T1" fmla="*/ 228600 h 21600"/>
              <a:gd name="T2" fmla="*/ 371475 w 21600"/>
              <a:gd name="T3" fmla="*/ 228600 h 21600"/>
              <a:gd name="T4" fmla="*/ 247650 w 21600"/>
              <a:gd name="T5" fmla="*/ 228600 h 21600"/>
              <a:gd name="T6" fmla="*/ 557213 w 21600"/>
              <a:gd name="T7" fmla="*/ 228600 h 21600"/>
              <a:gd name="T8" fmla="*/ 371475 w 21600"/>
              <a:gd name="T9" fmla="*/ 400050 h 21600"/>
              <a:gd name="T10" fmla="*/ 185738 w 21600"/>
              <a:gd name="T11" fmla="*/ 228600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eaLnBrk="1" hangingPunct="1">
              <a:defRPr/>
            </a:pPr>
            <a:endParaRPr lang="pt-BR"/>
          </a:p>
        </p:txBody>
      </p:sp>
      <p:sp>
        <p:nvSpPr>
          <p:cNvPr id="23574" name="Rectangle 22">
            <a:extLst>
              <a:ext uri="{FF2B5EF4-FFF2-40B4-BE49-F238E27FC236}">
                <a16:creationId xmlns:a16="http://schemas.microsoft.com/office/drawing/2014/main" id="{9357383B-8E25-4049-A6F9-AD328DFC8598}"/>
              </a:ext>
            </a:extLst>
          </p:cNvPr>
          <p:cNvSpPr>
            <a:spLocks noChangeArrowheads="1"/>
          </p:cNvSpPr>
          <p:nvPr/>
        </p:nvSpPr>
        <p:spPr bwMode="auto">
          <a:xfrm>
            <a:off x="4679950" y="5318125"/>
            <a:ext cx="622300" cy="254000"/>
          </a:xfrm>
          <a:prstGeom prst="rect">
            <a:avLst/>
          </a:prstGeom>
          <a:solidFill>
            <a:srgbClr val="003C83"/>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23575" name="Rectangle 23">
            <a:extLst>
              <a:ext uri="{FF2B5EF4-FFF2-40B4-BE49-F238E27FC236}">
                <a16:creationId xmlns:a16="http://schemas.microsoft.com/office/drawing/2014/main" id="{F97CF186-9447-4ED7-AD56-6F0D54EE9652}"/>
              </a:ext>
            </a:extLst>
          </p:cNvPr>
          <p:cNvSpPr>
            <a:spLocks noChangeArrowheads="1"/>
          </p:cNvSpPr>
          <p:nvPr/>
        </p:nvSpPr>
        <p:spPr bwMode="auto">
          <a:xfrm>
            <a:off x="6826250" y="4975225"/>
            <a:ext cx="622300" cy="254000"/>
          </a:xfrm>
          <a:prstGeom prst="rect">
            <a:avLst/>
          </a:prstGeom>
          <a:solidFill>
            <a:srgbClr val="003C83"/>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23576" name="Rectangle 24">
            <a:extLst>
              <a:ext uri="{FF2B5EF4-FFF2-40B4-BE49-F238E27FC236}">
                <a16:creationId xmlns:a16="http://schemas.microsoft.com/office/drawing/2014/main" id="{84215ABF-53A0-4392-930D-29FF8174A326}"/>
              </a:ext>
            </a:extLst>
          </p:cNvPr>
          <p:cNvSpPr>
            <a:spLocks noChangeArrowheads="1"/>
          </p:cNvSpPr>
          <p:nvPr/>
        </p:nvSpPr>
        <p:spPr bwMode="auto">
          <a:xfrm>
            <a:off x="4845050" y="4987925"/>
            <a:ext cx="2120900"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60" tIns="50760" rIns="50760" bIns="50760"/>
          <a:lstStyle/>
          <a:p>
            <a:pPr eaLnBrk="1">
              <a:lnSpc>
                <a:spcPct val="98000"/>
              </a:lnSpc>
              <a:buClr>
                <a:srgbClr val="000000"/>
              </a:buClr>
              <a:buSzPct val="45000"/>
              <a:buFont typeface="Wingdings" charset="0"/>
              <a:buNone/>
              <a:tabLst>
                <a:tab pos="723900" algn="l"/>
                <a:tab pos="1447800" algn="l"/>
              </a:tabLst>
              <a:defRPr/>
            </a:pPr>
            <a:r>
              <a:rPr lang="en-GB" sz="3200">
                <a:solidFill>
                  <a:srgbClr val="FFFFFF"/>
                </a:solidFill>
                <a:latin typeface="DejaVu Sans" charset="0"/>
                <a:ea typeface="ＭＳ Ｐゴシック" charset="0"/>
                <a:cs typeface="Gill Sans" charset="0"/>
              </a:rPr>
              <a:t>Artefatos</a:t>
            </a:r>
          </a:p>
        </p:txBody>
      </p:sp>
      <p:sp>
        <p:nvSpPr>
          <p:cNvPr id="23577" name="Text Box 25">
            <a:extLst>
              <a:ext uri="{FF2B5EF4-FFF2-40B4-BE49-F238E27FC236}">
                <a16:creationId xmlns:a16="http://schemas.microsoft.com/office/drawing/2014/main" id="{4722AAF3-8A95-4E10-A24D-99D569375318}"/>
              </a:ext>
            </a:extLst>
          </p:cNvPr>
          <p:cNvSpPr txBox="1">
            <a:spLocks noChangeArrowheads="1"/>
          </p:cNvSpPr>
          <p:nvPr/>
        </p:nvSpPr>
        <p:spPr bwMode="auto">
          <a:xfrm>
            <a:off x="504825" y="217488"/>
            <a:ext cx="9072563" cy="728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60" tIns="38160" rIns="38160" bIns="38160" anchor="ctr"/>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DejaVu Sans" charset="0"/>
                <a:ea typeface="ＭＳ Ｐゴシック" charset="0"/>
                <a:cs typeface="DejaVu Sans"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DejaVu Sans" charset="0"/>
                <a:ea typeface="ＭＳ Ｐゴシック" charset="0"/>
                <a:cs typeface="DejaVu San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DejaVu Sans" charset="0"/>
                <a:ea typeface="ＭＳ Ｐゴシック" charset="0"/>
                <a:cs typeface="DejaVu San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DejaVu Sans" charset="0"/>
                <a:ea typeface="ＭＳ Ｐゴシック" charset="0"/>
                <a:cs typeface="DejaVu San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DejaVu Sans" charset="0"/>
                <a:ea typeface="ＭＳ Ｐゴシック" charset="0"/>
                <a:cs typeface="DejaVu Sans" charset="0"/>
              </a:defRPr>
            </a:lvl5pPr>
            <a:lvl6pPr marL="1536700" indent="-215900" defTabSz="449263" fontAlgn="base" hangingPunct="0">
              <a:lnSpc>
                <a:spcPct val="97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DejaVu Sans" charset="0"/>
                <a:ea typeface="ＭＳ Ｐゴシック" charset="0"/>
                <a:cs typeface="DejaVu Sans" charset="0"/>
              </a:defRPr>
            </a:lvl6pPr>
            <a:lvl7pPr marL="1993900" indent="-215900" defTabSz="449263" fontAlgn="base" hangingPunct="0">
              <a:lnSpc>
                <a:spcPct val="97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DejaVu Sans" charset="0"/>
                <a:ea typeface="ＭＳ Ｐゴシック" charset="0"/>
                <a:cs typeface="DejaVu Sans" charset="0"/>
              </a:defRPr>
            </a:lvl7pPr>
            <a:lvl8pPr marL="2451100" indent="-215900" defTabSz="449263" fontAlgn="base" hangingPunct="0">
              <a:lnSpc>
                <a:spcPct val="97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DejaVu Sans" charset="0"/>
                <a:ea typeface="ＭＳ Ｐゴシック" charset="0"/>
                <a:cs typeface="DejaVu Sans" charset="0"/>
              </a:defRPr>
            </a:lvl8pPr>
            <a:lvl9pPr marL="2908300" indent="-215900" defTabSz="449263" fontAlgn="base" hangingPunct="0">
              <a:lnSpc>
                <a:spcPct val="97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DejaVu Sans" charset="0"/>
                <a:ea typeface="ＭＳ Ｐゴシック" charset="0"/>
                <a:cs typeface="DejaVu Sans" charset="0"/>
              </a:defRPr>
            </a:lvl9pPr>
          </a:lstStyle>
          <a:p>
            <a:pPr eaLnBrk="1">
              <a:lnSpc>
                <a:spcPct val="98000"/>
              </a:lnSpc>
              <a:buClr>
                <a:srgbClr val="000000"/>
              </a:buClr>
              <a:buSzPct val="45000"/>
              <a:buFont typeface="Wingdings" charset="0"/>
              <a:buNone/>
              <a:defRPr/>
            </a:pPr>
            <a:r>
              <a:rPr lang="en-GB" sz="4400">
                <a:solidFill>
                  <a:srgbClr val="FF0000"/>
                </a:solidFill>
              </a:rPr>
              <a:t>Scrum framework</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8D8CEF-D746-4336-8E3E-899312BA4CA0}"/>
              </a:ext>
            </a:extLst>
          </p:cNvPr>
          <p:cNvSpPr>
            <a:spLocks noGrp="1"/>
          </p:cNvSpPr>
          <p:nvPr>
            <p:ph type="title"/>
          </p:nvPr>
        </p:nvSpPr>
        <p:spPr>
          <a:xfrm>
            <a:off x="503237" y="60464"/>
            <a:ext cx="9074150" cy="962024"/>
          </a:xfrm>
        </p:spPr>
        <p:txBody>
          <a:bodyPr/>
          <a:lstStyle/>
          <a:p>
            <a:r>
              <a:rPr lang="pt-BR" dirty="0"/>
              <a:t>GOVERNANÇA EM TI</a:t>
            </a:r>
          </a:p>
        </p:txBody>
      </p:sp>
      <p:sp>
        <p:nvSpPr>
          <p:cNvPr id="4" name="Retângulo 3">
            <a:extLst>
              <a:ext uri="{FF2B5EF4-FFF2-40B4-BE49-F238E27FC236}">
                <a16:creationId xmlns:a16="http://schemas.microsoft.com/office/drawing/2014/main" id="{DCB65990-3A6F-4D85-B7A2-7339126FDDFF}"/>
              </a:ext>
            </a:extLst>
          </p:cNvPr>
          <p:cNvSpPr/>
          <p:nvPr/>
        </p:nvSpPr>
        <p:spPr>
          <a:xfrm>
            <a:off x="503237" y="1562100"/>
            <a:ext cx="9074150" cy="5632311"/>
          </a:xfrm>
          <a:prstGeom prst="rect">
            <a:avLst/>
          </a:prstGeom>
        </p:spPr>
        <p:txBody>
          <a:bodyPr wrap="square">
            <a:spAutoFit/>
          </a:bodyPr>
          <a:lstStyle/>
          <a:p>
            <a:pPr algn="just"/>
            <a:r>
              <a:rPr lang="pt-BR" dirty="0">
                <a:solidFill>
                  <a:srgbClr val="262E45"/>
                </a:solidFill>
                <a:latin typeface="inherit"/>
              </a:rPr>
              <a:t>Embora a TI seja uma parte crucial de uma empresa, ela também pode representar riscos ao negócio. Afinal de contas, a maior parte – se não todas – as informações de grandes empresas estão apoiadas em soluções de TI.</a:t>
            </a:r>
          </a:p>
          <a:p>
            <a:pPr algn="just"/>
            <a:r>
              <a:rPr lang="pt-BR" dirty="0">
                <a:solidFill>
                  <a:srgbClr val="262E45"/>
                </a:solidFill>
                <a:latin typeface="inherit"/>
              </a:rPr>
              <a:t>A governança de TI é essencial para gerenciar os riscos que a TI oferece ao negócio e garantir segurança para a empresa! Ela atua como um mecanismo de controle que assegura a proteção das informações, diminui custos, otimiza recursos e dá suporte à tomada de decisões.</a:t>
            </a:r>
          </a:p>
          <a:p>
            <a:pPr algn="just"/>
            <a:r>
              <a:rPr lang="pt-BR" dirty="0">
                <a:solidFill>
                  <a:srgbClr val="262E45"/>
                </a:solidFill>
                <a:latin typeface="inherit"/>
              </a:rPr>
              <a:t>Logo, a responsabilidade pela governança de TI não é apenas do CIO: ela deve ser elaborada em conjunto com a alta administração e os próprios usuários. Assim, garantimos que as expectativas estejam alinhadas e todas as vozes devidamente representadas.</a:t>
            </a:r>
          </a:p>
          <a:p>
            <a:pPr algn="just"/>
            <a:r>
              <a:rPr lang="pt-BR" dirty="0">
                <a:solidFill>
                  <a:srgbClr val="262E45"/>
                </a:solidFill>
                <a:latin typeface="inherit"/>
              </a:rPr>
              <a:t>A governança de TI também é um importante auxiliar na hora de mostrar para a organização como a TI agrega valor ao negócio, de acordo com o seu nível de maturidade.</a:t>
            </a:r>
          </a:p>
        </p:txBody>
      </p:sp>
      <mc:AlternateContent xmlns:mc="http://schemas.openxmlformats.org/markup-compatibility/2006">
        <mc:Choice xmlns:pslz="http://schemas.microsoft.com/office/powerpoint/2016/slidezoom" Requires="pslz">
          <p:graphicFrame>
            <p:nvGraphicFramePr>
              <p:cNvPr id="5" name="Zoom de Slide 4">
                <a:extLst>
                  <a:ext uri="{FF2B5EF4-FFF2-40B4-BE49-F238E27FC236}">
                    <a16:creationId xmlns:a16="http://schemas.microsoft.com/office/drawing/2014/main" id="{749385E1-23AE-48FA-B242-6F4A8799D830}"/>
                  </a:ext>
                </a:extLst>
              </p:cNvPr>
              <p:cNvGraphicFramePr>
                <a:graphicFrameLocks noChangeAspect="1"/>
              </p:cNvGraphicFramePr>
              <p:nvPr>
                <p:extLst>
                  <p:ext uri="{D42A27DB-BD31-4B8C-83A1-F6EECF244321}">
                    <p14:modId xmlns:p14="http://schemas.microsoft.com/office/powerpoint/2010/main" val="1468674125"/>
                  </p:ext>
                </p:extLst>
              </p:nvPr>
            </p:nvGraphicFramePr>
            <p:xfrm>
              <a:off x="-4175482" y="839763"/>
              <a:ext cx="2520156" cy="1889919"/>
            </p:xfrm>
            <a:graphic>
              <a:graphicData uri="http://schemas.microsoft.com/office/powerpoint/2016/slidezoom">
                <pslz:sldZm>
                  <pslz:sldZmObj sldId="427" cId="0">
                    <pslz:zmPr id="{EE62C12D-9A21-4274-8E33-0E533E9E6575}" returnToParent="0" transitionDur="1000">
                      <p166:blipFill xmlns:p166="http://schemas.microsoft.com/office/powerpoint/2016/6/main">
                        <a:blip r:embed="rId2"/>
                        <a:stretch>
                          <a:fillRect/>
                        </a:stretch>
                      </p166:blipFill>
                      <p166:spPr xmlns:p166="http://schemas.microsoft.com/office/powerpoint/2016/6/main">
                        <a:xfrm>
                          <a:off x="0" y="0"/>
                          <a:ext cx="2520156" cy="1889919"/>
                        </a:xfrm>
                        <a:prstGeom prst="rect">
                          <a:avLst/>
                        </a:prstGeom>
                        <a:ln w="3175">
                          <a:solidFill>
                            <a:prstClr val="ltGray"/>
                          </a:solidFill>
                        </a:ln>
                      </p166:spPr>
                    </pslz:zmPr>
                  </pslz:sldZmObj>
                </pslz:sldZm>
              </a:graphicData>
            </a:graphic>
          </p:graphicFrame>
        </mc:Choice>
        <mc:Fallback>
          <p:pic>
            <p:nvPicPr>
              <p:cNvPr id="5" name="Zoom de Slide 4">
                <a:hlinkClick r:id="rId3" action="ppaction://hlinksldjump"/>
                <a:extLst>
                  <a:ext uri="{FF2B5EF4-FFF2-40B4-BE49-F238E27FC236}">
                    <a16:creationId xmlns:a16="http://schemas.microsoft.com/office/drawing/2014/main" id="{749385E1-23AE-48FA-B242-6F4A8799D830}"/>
                  </a:ext>
                </a:extLst>
              </p:cNvPr>
              <p:cNvPicPr>
                <a:picLocks noGrp="1" noRot="1" noChangeAspect="1" noMove="1" noResize="1" noEditPoints="1" noAdjustHandles="1" noChangeArrowheads="1" noChangeShapeType="1"/>
              </p:cNvPicPr>
              <p:nvPr/>
            </p:nvPicPr>
            <p:blipFill>
              <a:blip r:embed="rId2"/>
              <a:stretch>
                <a:fillRect/>
              </a:stretch>
            </p:blipFill>
            <p:spPr>
              <a:xfrm>
                <a:off x="-4175482" y="839763"/>
                <a:ext cx="2520156" cy="1889919"/>
              </a:xfrm>
              <a:prstGeom prst="rect">
                <a:avLst/>
              </a:prstGeom>
              <a:ln w="3175">
                <a:solidFill>
                  <a:prstClr val="ltGray"/>
                </a:solidFill>
              </a:ln>
            </p:spPr>
          </p:pic>
        </mc:Fallback>
      </mc:AlternateContent>
    </p:spTree>
    <p:extLst>
      <p:ext uri="{BB962C8B-B14F-4D97-AF65-F5344CB8AC3E}">
        <p14:creationId xmlns:p14="http://schemas.microsoft.com/office/powerpoint/2010/main" val="19863236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1">
            <a:extLst>
              <a:ext uri="{FF2B5EF4-FFF2-40B4-BE49-F238E27FC236}">
                <a16:creationId xmlns:a16="http://schemas.microsoft.com/office/drawing/2014/main" id="{16BF0666-F26B-496B-99BB-D72F9CBA10F5}"/>
              </a:ext>
            </a:extLst>
          </p:cNvPr>
          <p:cNvSpPr>
            <a:spLocks noGrp="1" noChangeArrowheads="1"/>
          </p:cNvSpPr>
          <p:nvPr>
            <p:ph type="title"/>
          </p:nvPr>
        </p:nvSpPr>
        <p:spPr>
          <a:xfrm>
            <a:off x="503238" y="301625"/>
            <a:ext cx="9072562" cy="1263650"/>
          </a:xfrm>
        </p:spPr>
        <p:txBody>
          <a:bodyPr/>
          <a:lstStyle/>
          <a:p>
            <a:pPr eaLnBrk="1" hangingPunct="1">
              <a:lnSpc>
                <a:spcPct val="98000"/>
              </a:lnSpc>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pt-BR"/>
              <a:t>Planejamento do Sprint</a:t>
            </a:r>
          </a:p>
        </p:txBody>
      </p:sp>
      <p:sp>
        <p:nvSpPr>
          <p:cNvPr id="141315" name="Rectangle 2">
            <a:extLst>
              <a:ext uri="{FF2B5EF4-FFF2-40B4-BE49-F238E27FC236}">
                <a16:creationId xmlns:a16="http://schemas.microsoft.com/office/drawing/2014/main" id="{EB3360C8-13BD-467E-8048-8ADC9023DD41}"/>
              </a:ext>
            </a:extLst>
          </p:cNvPr>
          <p:cNvSpPr>
            <a:spLocks noGrp="1" noChangeArrowheads="1"/>
          </p:cNvSpPr>
          <p:nvPr>
            <p:ph idx="1"/>
          </p:nvPr>
        </p:nvSpPr>
        <p:spPr>
          <a:xfrm>
            <a:off x="503238" y="1768475"/>
            <a:ext cx="9072562" cy="4899025"/>
          </a:xfrm>
        </p:spPr>
        <p:txBody>
          <a:bodyPr/>
          <a:lstStyle/>
          <a:p>
            <a:pPr eaLnBrk="1" hangingPunct="1">
              <a:lnSpc>
                <a:spcPct val="98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pt-BR"/>
              <a:t>A equipe seleciona itens do Product Backlog com os quais compromete-se a concluir</a:t>
            </a:r>
          </a:p>
          <a:p>
            <a:pPr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pt-BR"/>
              <a:t>O Sprint Backlog é criado</a:t>
            </a:r>
          </a:p>
          <a:p>
            <a:pPr lvl="2"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pt-BR"/>
              <a:t>Tarefas identificadas e estimadas (1 a 16 horas)</a:t>
            </a:r>
            <a:r>
              <a:rPr lang="ar-SA" altLang="pt-BR"/>
              <a:t>‏</a:t>
            </a:r>
            <a:endParaRPr lang="en-GB" altLang="pt-BR"/>
          </a:p>
          <a:p>
            <a:pPr lvl="2"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pt-BR"/>
              <a:t>De forma colaborativa, não apenas feito pelo ScrumMaster</a:t>
            </a:r>
          </a:p>
          <a:p>
            <a:pPr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pt-BR"/>
              <a:t>Planejamento de alto nível é considerado</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1">
            <a:extLst>
              <a:ext uri="{FF2B5EF4-FFF2-40B4-BE49-F238E27FC236}">
                <a16:creationId xmlns:a16="http://schemas.microsoft.com/office/drawing/2014/main" id="{7898C000-12A7-43E2-A9F1-518CEC783A61}"/>
              </a:ext>
            </a:extLst>
          </p:cNvPr>
          <p:cNvSpPr>
            <a:spLocks noGrp="1" noChangeArrowheads="1"/>
          </p:cNvSpPr>
          <p:nvPr>
            <p:ph type="title"/>
          </p:nvPr>
        </p:nvSpPr>
        <p:spPr>
          <a:xfrm>
            <a:off x="503238" y="346075"/>
            <a:ext cx="9072562" cy="1173163"/>
          </a:xfrm>
        </p:spPr>
        <p:txBody>
          <a:bodyPr/>
          <a:lstStyle/>
          <a:p>
            <a:pPr eaLnBrk="1" hangingPunct="1">
              <a:lnSpc>
                <a:spcPct val="98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pt-BR"/>
              <a:t>Scrum diário</a:t>
            </a:r>
          </a:p>
        </p:txBody>
      </p:sp>
      <p:sp>
        <p:nvSpPr>
          <p:cNvPr id="27650" name="Rectangle 2">
            <a:extLst>
              <a:ext uri="{FF2B5EF4-FFF2-40B4-BE49-F238E27FC236}">
                <a16:creationId xmlns:a16="http://schemas.microsoft.com/office/drawing/2014/main" id="{8951083D-B8A1-487F-8296-1576D2C2E622}"/>
              </a:ext>
            </a:extLst>
          </p:cNvPr>
          <p:cNvSpPr>
            <a:spLocks noGrp="1" noChangeArrowheads="1"/>
          </p:cNvSpPr>
          <p:nvPr>
            <p:ph idx="1"/>
          </p:nvPr>
        </p:nvSpPr>
        <p:spPr>
          <a:xfrm>
            <a:off x="539750" y="1260475"/>
            <a:ext cx="9072563" cy="5592763"/>
          </a:xfrm>
        </p:spPr>
        <p:txBody>
          <a:bodyPr rtlCol="0">
            <a:normAutofit lnSpcReduction="10000"/>
          </a:bodyPr>
          <a:lstStyle/>
          <a:p>
            <a:pPr marL="377979" indent="-377979" defTabSz="1007943" eaLnBrk="1" fontAlgn="auto" hangingPunct="1">
              <a:lnSpc>
                <a:spcPct val="98000"/>
              </a:lnSpc>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a:t>Parâmetros</a:t>
            </a:r>
          </a:p>
          <a:p>
            <a:pPr marL="1259929" lvl="2" indent="-251986" defTabSz="1007943" eaLnBrk="1" fontAlgn="auto" hangingPunct="1">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a:t>Diário</a:t>
            </a:r>
          </a:p>
          <a:p>
            <a:pPr marL="1259929" lvl="2" indent="-251986" defTabSz="1007943" eaLnBrk="1" fontAlgn="auto" hangingPunct="1">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a:t>15 minutos</a:t>
            </a:r>
          </a:p>
          <a:p>
            <a:pPr marL="377979" indent="-377979" defTabSz="1007943" eaLnBrk="1" fontAlgn="auto" hangingPunct="1">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a:t>Todos em pé!</a:t>
            </a:r>
          </a:p>
          <a:p>
            <a:pPr marL="377979" indent="-377979" defTabSz="1007943" eaLnBrk="1" fontAlgn="auto" hangingPunct="1">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a:t>Não é para a solução </a:t>
            </a:r>
            <a:br>
              <a:rPr lang="en-GB"/>
            </a:br>
            <a:r>
              <a:rPr lang="en-GB"/>
              <a:t>de problemas</a:t>
            </a:r>
          </a:p>
          <a:p>
            <a:pPr marL="1259929" lvl="2" indent="-251986" defTabSz="1007943" eaLnBrk="1" fontAlgn="auto" hangingPunct="1">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a:t>Todo mundo é convidado</a:t>
            </a:r>
          </a:p>
          <a:p>
            <a:pPr marL="1259929" lvl="2" indent="-251986" defTabSz="1007943" eaLnBrk="1" fontAlgn="auto" hangingPunct="1">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a:t>Apenas os membros da equipe, ScrumMaster, dono do produto podem falar</a:t>
            </a:r>
          </a:p>
          <a:p>
            <a:pPr marL="377979" indent="-377979" defTabSz="1007943" eaLnBrk="1" fontAlgn="auto" hangingPunct="1">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a:t>Ajuda a evitar reuniões adicionais desnecessárias</a:t>
            </a:r>
          </a:p>
        </p:txBody>
      </p:sp>
      <p:pic>
        <p:nvPicPr>
          <p:cNvPr id="27651" name="Picture 3">
            <a:extLst>
              <a:ext uri="{FF2B5EF4-FFF2-40B4-BE49-F238E27FC236}">
                <a16:creationId xmlns:a16="http://schemas.microsoft.com/office/drawing/2014/main" id="{4BF05BD0-2764-4E55-889A-B1C6EAF8219E}"/>
              </a:ext>
            </a:extLst>
          </p:cNvPr>
          <p:cNvPicPr>
            <a:picLocks noChangeAspect="1" noChangeArrowheads="1"/>
          </p:cNvPicPr>
          <p:nvPr/>
        </p:nvPicPr>
        <p:blipFill>
          <a:blip r:embed="rId3"/>
          <a:srcRect/>
          <a:stretch>
            <a:fillRect/>
          </a:stretch>
        </p:blipFill>
        <p:spPr bwMode="auto">
          <a:xfrm>
            <a:off x="5592763" y="1408113"/>
            <a:ext cx="4127500" cy="3092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1">
            <a:extLst>
              <a:ext uri="{FF2B5EF4-FFF2-40B4-BE49-F238E27FC236}">
                <a16:creationId xmlns:a16="http://schemas.microsoft.com/office/drawing/2014/main" id="{3F1C74A9-FF44-4024-B8AB-D55AFA5B21F2}"/>
              </a:ext>
            </a:extLst>
          </p:cNvPr>
          <p:cNvSpPr>
            <a:spLocks noGrp="1" noChangeArrowheads="1"/>
          </p:cNvSpPr>
          <p:nvPr>
            <p:ph type="title"/>
          </p:nvPr>
        </p:nvSpPr>
        <p:spPr>
          <a:xfrm>
            <a:off x="503238" y="346075"/>
            <a:ext cx="9072562" cy="1173163"/>
          </a:xfrm>
        </p:spPr>
        <p:txBody>
          <a:bodyPr/>
          <a:lstStyle/>
          <a:p>
            <a:pPr eaLnBrk="1" hangingPunct="1">
              <a:lnSpc>
                <a:spcPct val="98000"/>
              </a:lnSpc>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pt-BR"/>
              <a:t>Três questões, para todos</a:t>
            </a:r>
          </a:p>
        </p:txBody>
      </p:sp>
      <p:sp>
        <p:nvSpPr>
          <p:cNvPr id="145411" name="Rectangle 2">
            <a:extLst>
              <a:ext uri="{FF2B5EF4-FFF2-40B4-BE49-F238E27FC236}">
                <a16:creationId xmlns:a16="http://schemas.microsoft.com/office/drawing/2014/main" id="{BBFBE47C-42B0-4749-8C96-7B4802CFCE43}"/>
              </a:ext>
            </a:extLst>
          </p:cNvPr>
          <p:cNvSpPr>
            <a:spLocks noGrp="1" noChangeArrowheads="1"/>
          </p:cNvSpPr>
          <p:nvPr>
            <p:ph idx="1"/>
          </p:nvPr>
        </p:nvSpPr>
        <p:spPr>
          <a:xfrm>
            <a:off x="468313" y="2849563"/>
            <a:ext cx="9072562" cy="2371725"/>
          </a:xfrm>
        </p:spPr>
        <p:txBody>
          <a:bodyPr/>
          <a:lstStyle/>
          <a:p>
            <a:pPr eaLnBrk="1" hangingPunct="1">
              <a:lnSpc>
                <a:spcPct val="98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pt-BR"/>
              <a:t>As respostas não são um </a:t>
            </a:r>
            <a:r>
              <a:rPr lang="en-GB" altLang="en-GB"/>
              <a:t>“</a:t>
            </a:r>
            <a:r>
              <a:rPr lang="en-GB" altLang="ja-JP"/>
              <a:t>relatório</a:t>
            </a:r>
            <a:r>
              <a:rPr lang="en-GB" altLang="en-GB"/>
              <a:t>”</a:t>
            </a:r>
            <a:r>
              <a:rPr lang="en-GB" altLang="ja-JP"/>
              <a:t> para o ScrumMaster</a:t>
            </a:r>
          </a:p>
          <a:p>
            <a:pPr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pt-BR"/>
              <a:t>Elas são COMPROMISSOS perante os pares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1">
            <a:extLst>
              <a:ext uri="{FF2B5EF4-FFF2-40B4-BE49-F238E27FC236}">
                <a16:creationId xmlns:a16="http://schemas.microsoft.com/office/drawing/2014/main" id="{E10E0997-5171-472F-B080-BCD822A63CD7}"/>
              </a:ext>
            </a:extLst>
          </p:cNvPr>
          <p:cNvSpPr>
            <a:spLocks noGrp="1" noChangeArrowheads="1"/>
          </p:cNvSpPr>
          <p:nvPr>
            <p:ph type="title"/>
          </p:nvPr>
        </p:nvSpPr>
        <p:spPr>
          <a:xfrm>
            <a:off x="503238" y="346075"/>
            <a:ext cx="9072562" cy="1173163"/>
          </a:xfrm>
        </p:spPr>
        <p:txBody>
          <a:bodyPr/>
          <a:lstStyle/>
          <a:p>
            <a:pPr eaLnBrk="1" hangingPunct="1">
              <a:lnSpc>
                <a:spcPct val="98000"/>
              </a:lnSpc>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pt-BR"/>
              <a:t>Revisão do Sprint</a:t>
            </a:r>
          </a:p>
        </p:txBody>
      </p:sp>
      <p:sp>
        <p:nvSpPr>
          <p:cNvPr id="30722" name="Rectangle 2">
            <a:extLst>
              <a:ext uri="{FF2B5EF4-FFF2-40B4-BE49-F238E27FC236}">
                <a16:creationId xmlns:a16="http://schemas.microsoft.com/office/drawing/2014/main" id="{4A13ABB3-C89E-49B1-9BDB-02EDC847449A}"/>
              </a:ext>
            </a:extLst>
          </p:cNvPr>
          <p:cNvSpPr>
            <a:spLocks noGrp="1" noChangeArrowheads="1"/>
          </p:cNvSpPr>
          <p:nvPr>
            <p:ph idx="1"/>
          </p:nvPr>
        </p:nvSpPr>
        <p:spPr>
          <a:xfrm>
            <a:off x="503238" y="1768475"/>
            <a:ext cx="9072562" cy="4965700"/>
          </a:xfrm>
        </p:spPr>
        <p:txBody>
          <a:bodyPr rtlCol="0">
            <a:normAutofit lnSpcReduction="10000"/>
          </a:bodyPr>
          <a:lstStyle/>
          <a:p>
            <a:pPr marL="377979" indent="-377979" defTabSz="1007943" eaLnBrk="1" fontAlgn="auto" hangingPunct="1">
              <a:lnSpc>
                <a:spcPct val="98000"/>
              </a:lnSpc>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a:t>Equipe apresenta os resultados obtidos durante o Sprint</a:t>
            </a:r>
          </a:p>
          <a:p>
            <a:pPr marL="377979" indent="-377979" defTabSz="1007943" eaLnBrk="1" fontAlgn="auto" hangingPunct="1">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a:t>Tipicamente, demonstração de novas funcionalidades ou sua arquitetura</a:t>
            </a:r>
          </a:p>
          <a:p>
            <a:pPr marL="377979" indent="-377979" defTabSz="1007943" eaLnBrk="1" fontAlgn="auto" hangingPunct="1">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a:t>Informal</a:t>
            </a:r>
          </a:p>
          <a:p>
            <a:pPr marL="1259929" lvl="2" indent="-251986" defTabSz="1007943" eaLnBrk="1" fontAlgn="auto" hangingPunct="1">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a:t>2 horas de preparação</a:t>
            </a:r>
          </a:p>
          <a:p>
            <a:pPr marL="1259929" lvl="2" indent="-251986" defTabSz="1007943" eaLnBrk="1" fontAlgn="auto" hangingPunct="1">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a:t>Sem slides</a:t>
            </a:r>
          </a:p>
          <a:p>
            <a:pPr marL="377979" indent="-377979" defTabSz="1007943" eaLnBrk="1" fontAlgn="auto" hangingPunct="1">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a:t>Todo o time participa</a:t>
            </a:r>
          </a:p>
          <a:p>
            <a:pPr marL="377979" indent="-377979" defTabSz="1007943" eaLnBrk="1" fontAlgn="auto" hangingPunct="1">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a:t>O mundo é convidado</a:t>
            </a:r>
          </a:p>
        </p:txBody>
      </p:sp>
      <p:pic>
        <p:nvPicPr>
          <p:cNvPr id="30723" name="Picture 3">
            <a:extLst>
              <a:ext uri="{FF2B5EF4-FFF2-40B4-BE49-F238E27FC236}">
                <a16:creationId xmlns:a16="http://schemas.microsoft.com/office/drawing/2014/main" id="{86DB738D-93AB-4269-813C-8526DBEA4646}"/>
              </a:ext>
            </a:extLst>
          </p:cNvPr>
          <p:cNvPicPr>
            <a:picLocks noChangeAspect="1" noChangeArrowheads="1"/>
          </p:cNvPicPr>
          <p:nvPr/>
        </p:nvPicPr>
        <p:blipFill>
          <a:blip r:embed="rId3"/>
          <a:srcRect/>
          <a:stretch>
            <a:fillRect/>
          </a:stretch>
        </p:blipFill>
        <p:spPr bwMode="auto">
          <a:xfrm>
            <a:off x="5580063" y="5400675"/>
            <a:ext cx="2787650" cy="18605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30724" name="Picture 4">
            <a:extLst>
              <a:ext uri="{FF2B5EF4-FFF2-40B4-BE49-F238E27FC236}">
                <a16:creationId xmlns:a16="http://schemas.microsoft.com/office/drawing/2014/main" id="{D9DA208F-154A-470C-B66B-002148F73BBE}"/>
              </a:ext>
            </a:extLst>
          </p:cNvPr>
          <p:cNvPicPr>
            <a:picLocks noChangeAspect="1" noChangeArrowheads="1"/>
          </p:cNvPicPr>
          <p:nvPr/>
        </p:nvPicPr>
        <p:blipFill>
          <a:blip r:embed="rId4"/>
          <a:srcRect/>
          <a:stretch>
            <a:fillRect/>
          </a:stretch>
        </p:blipFill>
        <p:spPr bwMode="auto">
          <a:xfrm>
            <a:off x="7112000" y="3898900"/>
            <a:ext cx="2787650" cy="18605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1">
            <a:extLst>
              <a:ext uri="{FF2B5EF4-FFF2-40B4-BE49-F238E27FC236}">
                <a16:creationId xmlns:a16="http://schemas.microsoft.com/office/drawing/2014/main" id="{6BA621FC-F89A-4CF2-8D6B-F9DAF3AF8C2F}"/>
              </a:ext>
            </a:extLst>
          </p:cNvPr>
          <p:cNvSpPr>
            <a:spLocks noGrp="1" noChangeArrowheads="1"/>
          </p:cNvSpPr>
          <p:nvPr>
            <p:ph type="title"/>
          </p:nvPr>
        </p:nvSpPr>
        <p:spPr>
          <a:xfrm>
            <a:off x="503238" y="346075"/>
            <a:ext cx="9072562" cy="1173163"/>
          </a:xfrm>
        </p:spPr>
        <p:txBody>
          <a:bodyPr/>
          <a:lstStyle/>
          <a:p>
            <a:pPr eaLnBrk="1" hangingPunct="1">
              <a:lnSpc>
                <a:spcPct val="98000"/>
              </a:lnSpc>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pt-BR"/>
              <a:t>Retrospectiva do Sprint</a:t>
            </a:r>
          </a:p>
        </p:txBody>
      </p:sp>
      <p:sp>
        <p:nvSpPr>
          <p:cNvPr id="31746" name="Rectangle 2">
            <a:extLst>
              <a:ext uri="{FF2B5EF4-FFF2-40B4-BE49-F238E27FC236}">
                <a16:creationId xmlns:a16="http://schemas.microsoft.com/office/drawing/2014/main" id="{58F91C3C-AB58-43AD-98CE-D39AEA30D44C}"/>
              </a:ext>
            </a:extLst>
          </p:cNvPr>
          <p:cNvSpPr>
            <a:spLocks noGrp="1" noChangeArrowheads="1"/>
          </p:cNvSpPr>
          <p:nvPr>
            <p:ph idx="1"/>
          </p:nvPr>
        </p:nvSpPr>
        <p:spPr>
          <a:xfrm>
            <a:off x="503238" y="1768475"/>
            <a:ext cx="9072562" cy="4899025"/>
          </a:xfrm>
        </p:spPr>
        <p:txBody>
          <a:bodyPr rtlCol="0">
            <a:normAutofit lnSpcReduction="10000"/>
          </a:bodyPr>
          <a:lstStyle/>
          <a:p>
            <a:pPr marL="377979" indent="-377979" defTabSz="1007943" eaLnBrk="1" fontAlgn="auto" hangingPunct="1">
              <a:lnSpc>
                <a:spcPct val="98000"/>
              </a:lnSpc>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a:t>Periodicamente, observe o que funciona e o que não funciona</a:t>
            </a:r>
          </a:p>
          <a:p>
            <a:pPr marL="377979" indent="-377979" defTabSz="1007943" eaLnBrk="1" fontAlgn="auto" hangingPunct="1">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a:t>Tipicamente de 15 a 30 minutos</a:t>
            </a:r>
          </a:p>
          <a:p>
            <a:pPr marL="377979" indent="-377979" defTabSz="1007943" eaLnBrk="1" fontAlgn="auto" hangingPunct="1">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a:t>Feita após cada Sprint</a:t>
            </a:r>
          </a:p>
          <a:p>
            <a:pPr marL="377979" indent="-377979" defTabSz="1007943" eaLnBrk="1" fontAlgn="auto" hangingPunct="1">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a:t>Toda a equipe participa</a:t>
            </a:r>
          </a:p>
          <a:p>
            <a:pPr marL="1259929" lvl="2" indent="-251986" defTabSz="1007943" eaLnBrk="1" fontAlgn="auto" hangingPunct="1">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a:t>ScrumMaster</a:t>
            </a:r>
          </a:p>
          <a:p>
            <a:pPr marL="1259929" lvl="2" indent="-251986" defTabSz="1007943" eaLnBrk="1" fontAlgn="auto" hangingPunct="1">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a:t>Dono do produto</a:t>
            </a:r>
          </a:p>
          <a:p>
            <a:pPr marL="1259929" lvl="2" indent="-251986" defTabSz="1007943" eaLnBrk="1" fontAlgn="auto" hangingPunct="1">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a:t>Membros da equipe</a:t>
            </a:r>
          </a:p>
          <a:p>
            <a:pPr marL="1259929" lvl="2" indent="-251986" defTabSz="1007943" eaLnBrk="1" fontAlgn="auto" hangingPunct="1">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a:t>Clientes e outros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1">
            <a:extLst>
              <a:ext uri="{FF2B5EF4-FFF2-40B4-BE49-F238E27FC236}">
                <a16:creationId xmlns:a16="http://schemas.microsoft.com/office/drawing/2014/main" id="{64F349EF-24C4-4DAE-A15B-03B72282AD3F}"/>
              </a:ext>
            </a:extLst>
          </p:cNvPr>
          <p:cNvSpPr>
            <a:spLocks noGrp="1" noChangeArrowheads="1"/>
          </p:cNvSpPr>
          <p:nvPr>
            <p:ph type="title"/>
          </p:nvPr>
        </p:nvSpPr>
        <p:spPr>
          <a:xfrm>
            <a:off x="503238" y="346075"/>
            <a:ext cx="9072562" cy="1173163"/>
          </a:xfrm>
        </p:spPr>
        <p:txBody>
          <a:bodyPr/>
          <a:lstStyle/>
          <a:p>
            <a:pPr eaLnBrk="1" hangingPunct="1">
              <a:lnSpc>
                <a:spcPct val="98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pt-BR"/>
              <a:t>Inicia, Pára, Continua</a:t>
            </a:r>
          </a:p>
        </p:txBody>
      </p:sp>
      <p:sp>
        <p:nvSpPr>
          <p:cNvPr id="32770" name="Rectangle 2">
            <a:extLst>
              <a:ext uri="{FF2B5EF4-FFF2-40B4-BE49-F238E27FC236}">
                <a16:creationId xmlns:a16="http://schemas.microsoft.com/office/drawing/2014/main" id="{5CA5A9AC-C06D-4EA6-BE4F-86DD52759B5E}"/>
              </a:ext>
            </a:extLst>
          </p:cNvPr>
          <p:cNvSpPr>
            <a:spLocks noGrp="1" noChangeArrowheads="1"/>
          </p:cNvSpPr>
          <p:nvPr>
            <p:ph idx="1"/>
          </p:nvPr>
        </p:nvSpPr>
        <p:spPr>
          <a:xfrm>
            <a:off x="503238" y="1768475"/>
            <a:ext cx="9072562" cy="571500"/>
          </a:xfrm>
        </p:spPr>
        <p:txBody>
          <a:bodyPr rtlCol="0">
            <a:normAutofit lnSpcReduction="10000"/>
          </a:bodyPr>
          <a:lstStyle/>
          <a:p>
            <a:pPr marL="377979" indent="-377979" defTabSz="1007943" eaLnBrk="1" fontAlgn="auto" hangingPunct="1">
              <a:lnSpc>
                <a:spcPct val="98000"/>
              </a:lnSpc>
              <a:spcAft>
                <a:spcPts val="0"/>
              </a:spcAft>
              <a:buFont typeface="Wingdings"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a:t>A equipe discute o que gostaria de:</a:t>
            </a:r>
          </a:p>
        </p:txBody>
      </p:sp>
      <p:sp>
        <p:nvSpPr>
          <p:cNvPr id="32771" name="AutoShape 3">
            <a:extLst>
              <a:ext uri="{FF2B5EF4-FFF2-40B4-BE49-F238E27FC236}">
                <a16:creationId xmlns:a16="http://schemas.microsoft.com/office/drawing/2014/main" id="{3C4E6233-6F18-428D-B7B6-B54526C11A84}"/>
              </a:ext>
            </a:extLst>
          </p:cNvPr>
          <p:cNvSpPr>
            <a:spLocks noChangeArrowheads="1"/>
          </p:cNvSpPr>
          <p:nvPr/>
        </p:nvSpPr>
        <p:spPr bwMode="auto">
          <a:xfrm>
            <a:off x="1490663" y="2465388"/>
            <a:ext cx="3822700" cy="977900"/>
          </a:xfrm>
          <a:prstGeom prst="roundRect">
            <a:avLst>
              <a:gd name="adj" fmla="val 31167"/>
            </a:avLst>
          </a:prstGeom>
          <a:blipFill dpi="0" rotWithShape="0">
            <a:blip r:embed="rId3"/>
            <a:srcRect/>
            <a:tile tx="0" ty="0" sx="100000" sy="100000" flip="none" algn="tl"/>
          </a:blipFill>
          <a:ln w="25560">
            <a:solidFill>
              <a:srgbClr val="003C83"/>
            </a:solidFill>
            <a:miter lim="800000"/>
            <a:headEnd/>
            <a:tailEnd/>
          </a:ln>
          <a:effectLst>
            <a:outerShdw blurRad="63500" dist="63640" dir="2700000" algn="ctr" rotWithShape="0">
              <a:srgbClr val="000000">
                <a:alpha val="30038"/>
              </a:srgbClr>
            </a:outerShdw>
          </a:effectLst>
        </p:spPr>
        <p:txBody>
          <a:bodyPr lIns="0" tIns="0" rIns="0" bIns="0" anchor="ctr"/>
          <a:lstStyle/>
          <a:p>
            <a:pPr algn="ctr" eaLnBrk="1">
              <a:lnSpc>
                <a:spcPct val="98000"/>
              </a:lnSpc>
              <a:buClr>
                <a:srgbClr val="000000"/>
              </a:buClr>
              <a:buSzPct val="45000"/>
              <a:buFont typeface="Wingdings" pitchFamily="2" charset="2"/>
              <a:buNone/>
              <a:tabLst>
                <a:tab pos="723900" algn="l"/>
                <a:tab pos="1447800" algn="l"/>
                <a:tab pos="2171700" algn="l"/>
                <a:tab pos="2895600" algn="l"/>
                <a:tab pos="3619500" algn="l"/>
              </a:tabLst>
              <a:defRPr/>
            </a:pPr>
            <a:r>
              <a:rPr lang="en-GB" sz="3600">
                <a:solidFill>
                  <a:srgbClr val="FFFFFF"/>
                </a:solidFill>
                <a:effectLst>
                  <a:outerShdw blurRad="38100" dist="38100" dir="2700000" algn="tl">
                    <a:srgbClr val="C0C0C0"/>
                  </a:outerShdw>
                </a:effectLst>
              </a:rPr>
              <a:t>Iniciar a fazer</a:t>
            </a:r>
          </a:p>
        </p:txBody>
      </p:sp>
      <p:sp>
        <p:nvSpPr>
          <p:cNvPr id="32772" name="AutoShape 4">
            <a:extLst>
              <a:ext uri="{FF2B5EF4-FFF2-40B4-BE49-F238E27FC236}">
                <a16:creationId xmlns:a16="http://schemas.microsoft.com/office/drawing/2014/main" id="{3B71B4E7-DE29-4B8B-83F1-B43F5E1853BF}"/>
              </a:ext>
            </a:extLst>
          </p:cNvPr>
          <p:cNvSpPr>
            <a:spLocks noChangeArrowheads="1"/>
          </p:cNvSpPr>
          <p:nvPr/>
        </p:nvSpPr>
        <p:spPr bwMode="auto">
          <a:xfrm>
            <a:off x="3154363" y="3697288"/>
            <a:ext cx="3822700" cy="977900"/>
          </a:xfrm>
          <a:prstGeom prst="roundRect">
            <a:avLst>
              <a:gd name="adj" fmla="val 31167"/>
            </a:avLst>
          </a:prstGeom>
          <a:blipFill dpi="0" rotWithShape="0">
            <a:blip r:embed="rId3"/>
            <a:srcRect/>
            <a:tile tx="0" ty="0" sx="100000" sy="100000" flip="none" algn="tl"/>
          </a:blipFill>
          <a:ln w="25560">
            <a:solidFill>
              <a:srgbClr val="003C83"/>
            </a:solidFill>
            <a:miter lim="800000"/>
            <a:headEnd/>
            <a:tailEnd/>
          </a:ln>
          <a:effectLst>
            <a:outerShdw blurRad="63500" dist="63640" dir="2700000" algn="ctr" rotWithShape="0">
              <a:srgbClr val="000000">
                <a:alpha val="30038"/>
              </a:srgbClr>
            </a:outerShdw>
          </a:effectLst>
        </p:spPr>
        <p:txBody>
          <a:bodyPr lIns="0" tIns="0" rIns="0" bIns="0" anchor="ctr"/>
          <a:lstStyle/>
          <a:p>
            <a:pPr algn="ctr" eaLnBrk="1">
              <a:lnSpc>
                <a:spcPct val="98000"/>
              </a:lnSpc>
              <a:buClr>
                <a:srgbClr val="000000"/>
              </a:buClr>
              <a:buSzPct val="45000"/>
              <a:buFont typeface="Wingdings" pitchFamily="2" charset="2"/>
              <a:buNone/>
              <a:tabLst>
                <a:tab pos="723900" algn="l"/>
                <a:tab pos="1447800" algn="l"/>
                <a:tab pos="2171700" algn="l"/>
                <a:tab pos="2895600" algn="l"/>
                <a:tab pos="3619500" algn="l"/>
              </a:tabLst>
              <a:defRPr/>
            </a:pPr>
            <a:r>
              <a:rPr lang="en-GB" sz="3600">
                <a:solidFill>
                  <a:srgbClr val="FFFFFF"/>
                </a:solidFill>
                <a:effectLst>
                  <a:outerShdw blurRad="38100" dist="38100" dir="2700000" algn="tl">
                    <a:srgbClr val="C0C0C0"/>
                  </a:outerShdw>
                </a:effectLst>
              </a:rPr>
              <a:t>Parar de fazer</a:t>
            </a:r>
          </a:p>
        </p:txBody>
      </p:sp>
      <p:sp>
        <p:nvSpPr>
          <p:cNvPr id="32773" name="AutoShape 5">
            <a:extLst>
              <a:ext uri="{FF2B5EF4-FFF2-40B4-BE49-F238E27FC236}">
                <a16:creationId xmlns:a16="http://schemas.microsoft.com/office/drawing/2014/main" id="{EFD5E78F-D1AD-46A6-BF2D-476E5DC7BED5}"/>
              </a:ext>
            </a:extLst>
          </p:cNvPr>
          <p:cNvSpPr>
            <a:spLocks noChangeArrowheads="1"/>
          </p:cNvSpPr>
          <p:nvPr/>
        </p:nvSpPr>
        <p:spPr bwMode="auto">
          <a:xfrm>
            <a:off x="4818063" y="4929188"/>
            <a:ext cx="3822700" cy="977900"/>
          </a:xfrm>
          <a:prstGeom prst="roundRect">
            <a:avLst>
              <a:gd name="adj" fmla="val 31167"/>
            </a:avLst>
          </a:prstGeom>
          <a:blipFill dpi="0" rotWithShape="0">
            <a:blip r:embed="rId3"/>
            <a:srcRect/>
            <a:tile tx="0" ty="0" sx="100000" sy="100000" flip="none" algn="tl"/>
          </a:blipFill>
          <a:ln w="25560">
            <a:solidFill>
              <a:srgbClr val="003C83"/>
            </a:solidFill>
            <a:miter lim="800000"/>
            <a:headEnd/>
            <a:tailEnd/>
          </a:ln>
          <a:effectLst>
            <a:outerShdw blurRad="63500" dist="63640" dir="2700000" algn="ctr" rotWithShape="0">
              <a:srgbClr val="000000">
                <a:alpha val="30038"/>
              </a:srgbClr>
            </a:outerShdw>
          </a:effectLst>
        </p:spPr>
        <p:txBody>
          <a:bodyPr lIns="0" tIns="0" rIns="0" bIns="0" anchor="ctr"/>
          <a:lstStyle/>
          <a:p>
            <a:pPr algn="ctr" eaLnBrk="1">
              <a:lnSpc>
                <a:spcPct val="98000"/>
              </a:lnSpc>
              <a:buClr>
                <a:srgbClr val="000000"/>
              </a:buClr>
              <a:buSzPct val="45000"/>
              <a:buFont typeface="Wingdings" pitchFamily="2" charset="2"/>
              <a:buNone/>
              <a:tabLst>
                <a:tab pos="723900" algn="l"/>
                <a:tab pos="1447800" algn="l"/>
                <a:tab pos="2171700" algn="l"/>
                <a:tab pos="2895600" algn="l"/>
                <a:tab pos="3619500" algn="l"/>
              </a:tabLst>
              <a:defRPr/>
            </a:pPr>
            <a:r>
              <a:rPr lang="en-GB" sz="3600">
                <a:solidFill>
                  <a:srgbClr val="FFFFFF"/>
                </a:solidFill>
                <a:effectLst>
                  <a:outerShdw blurRad="38100" dist="38100" dir="2700000" algn="tl">
                    <a:srgbClr val="C0C0C0"/>
                  </a:outerShdw>
                </a:effectLst>
              </a:rPr>
              <a:t>Continuar fazendo</a:t>
            </a:r>
          </a:p>
        </p:txBody>
      </p:sp>
      <p:pic>
        <p:nvPicPr>
          <p:cNvPr id="32774" name="Picture 6">
            <a:extLst>
              <a:ext uri="{FF2B5EF4-FFF2-40B4-BE49-F238E27FC236}">
                <a16:creationId xmlns:a16="http://schemas.microsoft.com/office/drawing/2014/main" id="{0D42A79C-C519-43AE-91B0-344C6C80DBB6}"/>
              </a:ext>
            </a:extLst>
          </p:cNvPr>
          <p:cNvPicPr>
            <a:picLocks noChangeAspect="1" noChangeArrowheads="1"/>
          </p:cNvPicPr>
          <p:nvPr/>
        </p:nvPicPr>
        <p:blipFill>
          <a:blip r:embed="rId4"/>
          <a:srcRect/>
          <a:stretch>
            <a:fillRect/>
          </a:stretch>
        </p:blipFill>
        <p:spPr bwMode="auto">
          <a:xfrm>
            <a:off x="1108075" y="4500563"/>
            <a:ext cx="3098800" cy="27003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32775" name="Rectangle 7">
            <a:extLst>
              <a:ext uri="{FF2B5EF4-FFF2-40B4-BE49-F238E27FC236}">
                <a16:creationId xmlns:a16="http://schemas.microsoft.com/office/drawing/2014/main" id="{0B229BA3-D006-4E08-849D-66FC4175B639}"/>
              </a:ext>
            </a:extLst>
          </p:cNvPr>
          <p:cNvSpPr>
            <a:spLocks noChangeArrowheads="1"/>
          </p:cNvSpPr>
          <p:nvPr/>
        </p:nvSpPr>
        <p:spPr bwMode="auto">
          <a:xfrm>
            <a:off x="1271588" y="4841875"/>
            <a:ext cx="2503487" cy="167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eaLnBrk="1">
              <a:lnSpc>
                <a:spcPct val="78000"/>
              </a:lnSpc>
              <a:buClr>
                <a:srgbClr val="000000"/>
              </a:buClr>
              <a:buSzPct val="45000"/>
              <a:buFont typeface="Wingdings" pitchFamily="2" charset="2"/>
              <a:buNone/>
              <a:tabLst>
                <a:tab pos="723900" algn="l"/>
                <a:tab pos="1447800" algn="l"/>
                <a:tab pos="2171700" algn="l"/>
              </a:tabLst>
              <a:defRPr/>
            </a:pPr>
            <a:r>
              <a:rPr lang="en-GB">
                <a:solidFill>
                  <a:srgbClr val="FF0000"/>
                </a:solidFill>
                <a:latin typeface="Comic Sans MS" pitchFamily="66" charset="0"/>
              </a:rPr>
              <a:t>Esta é uma das várias maneiras de se conduzir uma retrospectiva do Sprint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AutoShape 1">
            <a:extLst>
              <a:ext uri="{FF2B5EF4-FFF2-40B4-BE49-F238E27FC236}">
                <a16:creationId xmlns:a16="http://schemas.microsoft.com/office/drawing/2014/main" id="{D2A4AEF8-E710-47A0-939F-64F34AD4051A}"/>
              </a:ext>
            </a:extLst>
          </p:cNvPr>
          <p:cNvSpPr>
            <a:spLocks noChangeArrowheads="1"/>
          </p:cNvSpPr>
          <p:nvPr/>
        </p:nvSpPr>
        <p:spPr bwMode="auto">
          <a:xfrm>
            <a:off x="311150" y="949325"/>
            <a:ext cx="4127500" cy="2044700"/>
          </a:xfrm>
          <a:prstGeom prst="roundRect">
            <a:avLst>
              <a:gd name="adj" fmla="val 14903"/>
            </a:avLst>
          </a:prstGeom>
          <a:solidFill>
            <a:srgbClr val="CCCCCC"/>
          </a:solidFill>
          <a:ln w="25560">
            <a:solidFill>
              <a:srgbClr val="003C83"/>
            </a:solidFill>
            <a:miter lim="800000"/>
            <a:headEnd/>
            <a:tailEnd/>
          </a:ln>
          <a:effectLst>
            <a:outerShdw blurRad="63500" dist="63640" dir="2700000" algn="ctr" rotWithShape="0">
              <a:srgbClr val="000000">
                <a:alpha val="30038"/>
              </a:srgbClr>
            </a:outerShdw>
          </a:effectLst>
        </p:spPr>
        <p:txBody>
          <a:bodyPr wrap="none" anchor="ct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33794" name="Rectangle 2">
            <a:extLst>
              <a:ext uri="{FF2B5EF4-FFF2-40B4-BE49-F238E27FC236}">
                <a16:creationId xmlns:a16="http://schemas.microsoft.com/office/drawing/2014/main" id="{600F2522-17AD-4A53-8032-94A00FE82D4A}"/>
              </a:ext>
            </a:extLst>
          </p:cNvPr>
          <p:cNvSpPr>
            <a:spLocks noChangeArrowheads="1"/>
          </p:cNvSpPr>
          <p:nvPr/>
        </p:nvSpPr>
        <p:spPr bwMode="auto">
          <a:xfrm>
            <a:off x="450850" y="1571625"/>
            <a:ext cx="3444875" cy="1320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60" tIns="50760" rIns="50760" bIns="50760"/>
          <a:lstStyle/>
          <a:p>
            <a:pPr eaLnBrk="1">
              <a:lnSpc>
                <a:spcPct val="98000"/>
              </a:lnSpc>
              <a:buClr>
                <a:srgbClr val="FFFFFF"/>
              </a:buClr>
              <a:buSzPct val="125000"/>
              <a:buFont typeface="Gill Sans" charset="0"/>
              <a:buChar char="•"/>
              <a:tabLst>
                <a:tab pos="723900" algn="l"/>
                <a:tab pos="1447800" algn="l"/>
                <a:tab pos="2171700" algn="l"/>
                <a:tab pos="2895600" algn="l"/>
              </a:tabLst>
              <a:defRPr/>
            </a:pPr>
            <a:r>
              <a:rPr lang="en-GB" sz="2800">
                <a:solidFill>
                  <a:srgbClr val="FFFFFF"/>
                </a:solidFill>
                <a:latin typeface="DejaVu Sans" charset="0"/>
                <a:ea typeface="ＭＳ Ｐゴシック" charset="0"/>
                <a:cs typeface="Gill Sans" charset="0"/>
              </a:rPr>
              <a:t>Dono do produto</a:t>
            </a:r>
          </a:p>
          <a:p>
            <a:pPr eaLnBrk="1">
              <a:lnSpc>
                <a:spcPct val="97000"/>
              </a:lnSpc>
              <a:buClr>
                <a:srgbClr val="FFFFFF"/>
              </a:buClr>
              <a:buSzPct val="125000"/>
              <a:buFont typeface="Gill Sans" charset="0"/>
              <a:buChar char="•"/>
              <a:tabLst>
                <a:tab pos="723900" algn="l"/>
                <a:tab pos="1447800" algn="l"/>
                <a:tab pos="2171700" algn="l"/>
                <a:tab pos="2895600" algn="l"/>
              </a:tabLst>
              <a:defRPr/>
            </a:pPr>
            <a:r>
              <a:rPr lang="en-GB" sz="2800">
                <a:solidFill>
                  <a:srgbClr val="FFFFFF"/>
                </a:solidFill>
                <a:latin typeface="DejaVu Sans" charset="0"/>
                <a:ea typeface="ＭＳ Ｐゴシック" charset="0"/>
                <a:cs typeface="Gill Sans" charset="0"/>
              </a:rPr>
              <a:t>ScrumMaster</a:t>
            </a:r>
          </a:p>
          <a:p>
            <a:pPr eaLnBrk="1">
              <a:lnSpc>
                <a:spcPct val="97000"/>
              </a:lnSpc>
              <a:buClr>
                <a:srgbClr val="FFFFFF"/>
              </a:buClr>
              <a:buSzPct val="125000"/>
              <a:buFont typeface="Gill Sans" charset="0"/>
              <a:buChar char="•"/>
              <a:tabLst>
                <a:tab pos="723900" algn="l"/>
                <a:tab pos="1447800" algn="l"/>
                <a:tab pos="2171700" algn="l"/>
                <a:tab pos="2895600" algn="l"/>
              </a:tabLst>
              <a:defRPr/>
            </a:pPr>
            <a:r>
              <a:rPr lang="en-GB" sz="2800">
                <a:solidFill>
                  <a:srgbClr val="FFFFFF"/>
                </a:solidFill>
                <a:latin typeface="DejaVu Sans" charset="0"/>
                <a:ea typeface="ＭＳ Ｐゴシック" charset="0"/>
                <a:cs typeface="Gill Sans" charset="0"/>
              </a:rPr>
              <a:t>Equipe</a:t>
            </a:r>
          </a:p>
        </p:txBody>
      </p:sp>
      <p:sp>
        <p:nvSpPr>
          <p:cNvPr id="33795" name="Rectangle 3">
            <a:extLst>
              <a:ext uri="{FF2B5EF4-FFF2-40B4-BE49-F238E27FC236}">
                <a16:creationId xmlns:a16="http://schemas.microsoft.com/office/drawing/2014/main" id="{88C6BA6C-84E1-4AB5-A74C-DD289FCC4407}"/>
              </a:ext>
            </a:extLst>
          </p:cNvPr>
          <p:cNvSpPr>
            <a:spLocks noChangeArrowheads="1"/>
          </p:cNvSpPr>
          <p:nvPr/>
        </p:nvSpPr>
        <p:spPr bwMode="auto">
          <a:xfrm>
            <a:off x="781050" y="949325"/>
            <a:ext cx="1905000" cy="596900"/>
          </a:xfrm>
          <a:prstGeom prst="rect">
            <a:avLst/>
          </a:prstGeom>
          <a:solidFill>
            <a:srgbClr val="003C83"/>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33796" name="AutoShape 4">
            <a:extLst>
              <a:ext uri="{FF2B5EF4-FFF2-40B4-BE49-F238E27FC236}">
                <a16:creationId xmlns:a16="http://schemas.microsoft.com/office/drawing/2014/main" id="{D43CCB38-574A-460F-97C0-FD9F41F94274}"/>
              </a:ext>
            </a:extLst>
          </p:cNvPr>
          <p:cNvSpPr>
            <a:spLocks noChangeArrowheads="1"/>
          </p:cNvSpPr>
          <p:nvPr/>
        </p:nvSpPr>
        <p:spPr bwMode="auto">
          <a:xfrm rot="10800000">
            <a:off x="2571750" y="1090613"/>
            <a:ext cx="495300" cy="457200"/>
          </a:xfrm>
          <a:custGeom>
            <a:avLst/>
            <a:gdLst>
              <a:gd name="T0" fmla="*/ 0 w 21600"/>
              <a:gd name="T1" fmla="*/ 228600 h 21600"/>
              <a:gd name="T2" fmla="*/ 371475 w 21600"/>
              <a:gd name="T3" fmla="*/ 228600 h 21600"/>
              <a:gd name="T4" fmla="*/ 247650 w 21600"/>
              <a:gd name="T5" fmla="*/ 228600 h 21600"/>
              <a:gd name="T6" fmla="*/ 557213 w 21600"/>
              <a:gd name="T7" fmla="*/ 228600 h 21600"/>
              <a:gd name="T8" fmla="*/ 371475 w 21600"/>
              <a:gd name="T9" fmla="*/ 400050 h 21600"/>
              <a:gd name="T10" fmla="*/ 185738 w 21600"/>
              <a:gd name="T11" fmla="*/ 228600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eaLnBrk="1" hangingPunct="1">
              <a:defRPr/>
            </a:pPr>
            <a:endParaRPr lang="pt-BR"/>
          </a:p>
        </p:txBody>
      </p:sp>
      <p:sp>
        <p:nvSpPr>
          <p:cNvPr id="33797" name="AutoShape 5">
            <a:extLst>
              <a:ext uri="{FF2B5EF4-FFF2-40B4-BE49-F238E27FC236}">
                <a16:creationId xmlns:a16="http://schemas.microsoft.com/office/drawing/2014/main" id="{D8492CE9-1607-440D-AD34-007AC295E9D6}"/>
              </a:ext>
            </a:extLst>
          </p:cNvPr>
          <p:cNvSpPr>
            <a:spLocks noChangeArrowheads="1"/>
          </p:cNvSpPr>
          <p:nvPr/>
        </p:nvSpPr>
        <p:spPr bwMode="auto">
          <a:xfrm>
            <a:off x="298450" y="949325"/>
            <a:ext cx="495300" cy="457200"/>
          </a:xfrm>
          <a:custGeom>
            <a:avLst/>
            <a:gdLst>
              <a:gd name="T0" fmla="*/ 0 w 21600"/>
              <a:gd name="T1" fmla="*/ 228600 h 21600"/>
              <a:gd name="T2" fmla="*/ 371475 w 21600"/>
              <a:gd name="T3" fmla="*/ 228600 h 21600"/>
              <a:gd name="T4" fmla="*/ 247650 w 21600"/>
              <a:gd name="T5" fmla="*/ 228600 h 21600"/>
              <a:gd name="T6" fmla="*/ 557213 w 21600"/>
              <a:gd name="T7" fmla="*/ 228600 h 21600"/>
              <a:gd name="T8" fmla="*/ 371475 w 21600"/>
              <a:gd name="T9" fmla="*/ 400050 h 21600"/>
              <a:gd name="T10" fmla="*/ 185738 w 21600"/>
              <a:gd name="T11" fmla="*/ 228600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eaLnBrk="1" hangingPunct="1">
              <a:defRPr/>
            </a:pPr>
            <a:endParaRPr lang="pt-BR"/>
          </a:p>
        </p:txBody>
      </p:sp>
      <p:sp>
        <p:nvSpPr>
          <p:cNvPr id="33798" name="Rectangle 6">
            <a:extLst>
              <a:ext uri="{FF2B5EF4-FFF2-40B4-BE49-F238E27FC236}">
                <a16:creationId xmlns:a16="http://schemas.microsoft.com/office/drawing/2014/main" id="{70F0A4A5-C0D8-482F-B5BB-04DE6A584F6C}"/>
              </a:ext>
            </a:extLst>
          </p:cNvPr>
          <p:cNvSpPr>
            <a:spLocks noChangeArrowheads="1"/>
          </p:cNvSpPr>
          <p:nvPr/>
        </p:nvSpPr>
        <p:spPr bwMode="auto">
          <a:xfrm>
            <a:off x="298450" y="1292225"/>
            <a:ext cx="622300" cy="254000"/>
          </a:xfrm>
          <a:prstGeom prst="rect">
            <a:avLst/>
          </a:prstGeom>
          <a:solidFill>
            <a:srgbClr val="003C83"/>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33799" name="Rectangle 7">
            <a:extLst>
              <a:ext uri="{FF2B5EF4-FFF2-40B4-BE49-F238E27FC236}">
                <a16:creationId xmlns:a16="http://schemas.microsoft.com/office/drawing/2014/main" id="{0831ABB6-85ED-4095-9298-09ADCB75A798}"/>
              </a:ext>
            </a:extLst>
          </p:cNvPr>
          <p:cNvSpPr>
            <a:spLocks noChangeArrowheads="1"/>
          </p:cNvSpPr>
          <p:nvPr/>
        </p:nvSpPr>
        <p:spPr bwMode="auto">
          <a:xfrm>
            <a:off x="2444750" y="949325"/>
            <a:ext cx="622300" cy="254000"/>
          </a:xfrm>
          <a:prstGeom prst="rect">
            <a:avLst/>
          </a:prstGeom>
          <a:solidFill>
            <a:srgbClr val="003C83"/>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33800" name="Rectangle 8">
            <a:extLst>
              <a:ext uri="{FF2B5EF4-FFF2-40B4-BE49-F238E27FC236}">
                <a16:creationId xmlns:a16="http://schemas.microsoft.com/office/drawing/2014/main" id="{8674E640-A851-49B8-85E3-C6DC7BBA9DEF}"/>
              </a:ext>
            </a:extLst>
          </p:cNvPr>
          <p:cNvSpPr>
            <a:spLocks noChangeArrowheads="1"/>
          </p:cNvSpPr>
          <p:nvPr/>
        </p:nvSpPr>
        <p:spPr bwMode="auto">
          <a:xfrm>
            <a:off x="463550" y="962025"/>
            <a:ext cx="2120900"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60" tIns="50760" rIns="50760" bIns="50760"/>
          <a:lstStyle/>
          <a:p>
            <a:pPr eaLnBrk="1">
              <a:lnSpc>
                <a:spcPct val="98000"/>
              </a:lnSpc>
              <a:buClr>
                <a:srgbClr val="000000"/>
              </a:buClr>
              <a:buSzPct val="45000"/>
              <a:buFont typeface="Wingdings" pitchFamily="2" charset="2"/>
              <a:buNone/>
              <a:tabLst>
                <a:tab pos="723900" algn="l"/>
                <a:tab pos="1447800" algn="l"/>
              </a:tabLst>
              <a:defRPr/>
            </a:pPr>
            <a:r>
              <a:rPr lang="en-GB" sz="3200">
                <a:solidFill>
                  <a:srgbClr val="FFFFFF"/>
                </a:solidFill>
              </a:rPr>
              <a:t>Papéis</a:t>
            </a:r>
          </a:p>
        </p:txBody>
      </p:sp>
      <p:sp>
        <p:nvSpPr>
          <p:cNvPr id="33801" name="AutoShape 9">
            <a:extLst>
              <a:ext uri="{FF2B5EF4-FFF2-40B4-BE49-F238E27FC236}">
                <a16:creationId xmlns:a16="http://schemas.microsoft.com/office/drawing/2014/main" id="{9CB5AEBE-EB52-4C5E-AC25-57F2D32C3957}"/>
              </a:ext>
            </a:extLst>
          </p:cNvPr>
          <p:cNvSpPr>
            <a:spLocks noChangeArrowheads="1"/>
          </p:cNvSpPr>
          <p:nvPr/>
        </p:nvSpPr>
        <p:spPr bwMode="auto">
          <a:xfrm>
            <a:off x="2749550" y="2562225"/>
            <a:ext cx="4127500" cy="2527300"/>
          </a:xfrm>
          <a:prstGeom prst="roundRect">
            <a:avLst>
              <a:gd name="adj" fmla="val 12060"/>
            </a:avLst>
          </a:prstGeom>
          <a:solidFill>
            <a:srgbClr val="CCCCCC"/>
          </a:solidFill>
          <a:ln w="25560">
            <a:solidFill>
              <a:srgbClr val="003C83"/>
            </a:solidFill>
            <a:miter lim="800000"/>
            <a:headEnd/>
            <a:tailEnd/>
          </a:ln>
          <a:effectLst>
            <a:outerShdw blurRad="63500" dist="63640" dir="2700000" algn="ctr" rotWithShape="0">
              <a:srgbClr val="000000">
                <a:alpha val="30038"/>
              </a:srgbClr>
            </a:outerShdw>
          </a:effectLst>
        </p:spPr>
        <p:txBody>
          <a:bodyPr wrap="none" anchor="ct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33802" name="Rectangle 10">
            <a:extLst>
              <a:ext uri="{FF2B5EF4-FFF2-40B4-BE49-F238E27FC236}">
                <a16:creationId xmlns:a16="http://schemas.microsoft.com/office/drawing/2014/main" id="{23059F0F-3184-4493-AC5D-0EF4BAA3551F}"/>
              </a:ext>
            </a:extLst>
          </p:cNvPr>
          <p:cNvSpPr>
            <a:spLocks noChangeArrowheads="1"/>
          </p:cNvSpPr>
          <p:nvPr/>
        </p:nvSpPr>
        <p:spPr bwMode="auto">
          <a:xfrm>
            <a:off x="2889250" y="3184525"/>
            <a:ext cx="4425950" cy="172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60" tIns="50760" rIns="50760" bIns="50760"/>
          <a:lstStyle/>
          <a:p>
            <a:pPr eaLnBrk="1">
              <a:lnSpc>
                <a:spcPct val="98000"/>
              </a:lnSpc>
              <a:buClr>
                <a:srgbClr val="FFFFFF"/>
              </a:buClr>
              <a:buSzPct val="125000"/>
              <a:buFont typeface="Gill Sans" pitchFamily="1" charset="0"/>
              <a:buChar char="•"/>
              <a:tabLst>
                <a:tab pos="723900" algn="l"/>
                <a:tab pos="1447800" algn="l"/>
                <a:tab pos="2171700" algn="l"/>
                <a:tab pos="2895600" algn="l"/>
                <a:tab pos="3619500" algn="l"/>
                <a:tab pos="4343400" algn="l"/>
              </a:tabLst>
              <a:defRPr/>
            </a:pPr>
            <a:r>
              <a:rPr lang="en-GB" sz="2800">
                <a:solidFill>
                  <a:srgbClr val="FFFFFF"/>
                </a:solidFill>
              </a:rPr>
              <a:t>Planejamento</a:t>
            </a:r>
          </a:p>
          <a:p>
            <a:pPr eaLnBrk="1">
              <a:lnSpc>
                <a:spcPct val="97000"/>
              </a:lnSpc>
              <a:buClr>
                <a:srgbClr val="FFFFFF"/>
              </a:buClr>
              <a:buSzPct val="125000"/>
              <a:buFont typeface="Gill Sans" pitchFamily="1" charset="0"/>
              <a:buChar char="•"/>
              <a:tabLst>
                <a:tab pos="723900" algn="l"/>
                <a:tab pos="1447800" algn="l"/>
                <a:tab pos="2171700" algn="l"/>
                <a:tab pos="2895600" algn="l"/>
                <a:tab pos="3619500" algn="l"/>
                <a:tab pos="4343400" algn="l"/>
              </a:tabLst>
              <a:defRPr/>
            </a:pPr>
            <a:r>
              <a:rPr lang="en-GB" sz="2800">
                <a:solidFill>
                  <a:srgbClr val="FFFFFF"/>
                </a:solidFill>
              </a:rPr>
              <a:t>Revisão</a:t>
            </a:r>
          </a:p>
          <a:p>
            <a:pPr eaLnBrk="1">
              <a:lnSpc>
                <a:spcPct val="97000"/>
              </a:lnSpc>
              <a:buClr>
                <a:srgbClr val="FFFFFF"/>
              </a:buClr>
              <a:buSzPct val="125000"/>
              <a:buFont typeface="Gill Sans" pitchFamily="1" charset="0"/>
              <a:buChar char="•"/>
              <a:tabLst>
                <a:tab pos="723900" algn="l"/>
                <a:tab pos="1447800" algn="l"/>
                <a:tab pos="2171700" algn="l"/>
                <a:tab pos="2895600" algn="l"/>
                <a:tab pos="3619500" algn="l"/>
                <a:tab pos="4343400" algn="l"/>
              </a:tabLst>
              <a:defRPr/>
            </a:pPr>
            <a:r>
              <a:rPr lang="en-GB" sz="2800">
                <a:solidFill>
                  <a:srgbClr val="FFFFFF"/>
                </a:solidFill>
              </a:rPr>
              <a:t>Retrospectiva</a:t>
            </a:r>
          </a:p>
          <a:p>
            <a:pPr eaLnBrk="1">
              <a:lnSpc>
                <a:spcPct val="97000"/>
              </a:lnSpc>
              <a:buClr>
                <a:srgbClr val="FFFFFF"/>
              </a:buClr>
              <a:buSzPct val="125000"/>
              <a:buFont typeface="Gill Sans" pitchFamily="1" charset="0"/>
              <a:buChar char="•"/>
              <a:tabLst>
                <a:tab pos="723900" algn="l"/>
                <a:tab pos="1447800" algn="l"/>
                <a:tab pos="2171700" algn="l"/>
                <a:tab pos="2895600" algn="l"/>
                <a:tab pos="3619500" algn="l"/>
                <a:tab pos="4343400" algn="l"/>
              </a:tabLst>
              <a:defRPr/>
            </a:pPr>
            <a:r>
              <a:rPr lang="en-GB" sz="2800">
                <a:solidFill>
                  <a:srgbClr val="FFFFFF"/>
                </a:solidFill>
              </a:rPr>
              <a:t>Reunião diária</a:t>
            </a:r>
          </a:p>
        </p:txBody>
      </p:sp>
      <p:sp>
        <p:nvSpPr>
          <p:cNvPr id="33803" name="Rectangle 11">
            <a:extLst>
              <a:ext uri="{FF2B5EF4-FFF2-40B4-BE49-F238E27FC236}">
                <a16:creationId xmlns:a16="http://schemas.microsoft.com/office/drawing/2014/main" id="{811B037A-4C8C-46ED-A94D-FC79051AA3C7}"/>
              </a:ext>
            </a:extLst>
          </p:cNvPr>
          <p:cNvSpPr>
            <a:spLocks noChangeArrowheads="1"/>
          </p:cNvSpPr>
          <p:nvPr/>
        </p:nvSpPr>
        <p:spPr bwMode="auto">
          <a:xfrm>
            <a:off x="3219450" y="2562225"/>
            <a:ext cx="1905000" cy="596900"/>
          </a:xfrm>
          <a:prstGeom prst="rect">
            <a:avLst/>
          </a:prstGeom>
          <a:solidFill>
            <a:srgbClr val="003C83"/>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33804" name="AutoShape 12">
            <a:extLst>
              <a:ext uri="{FF2B5EF4-FFF2-40B4-BE49-F238E27FC236}">
                <a16:creationId xmlns:a16="http://schemas.microsoft.com/office/drawing/2014/main" id="{7DCB1D4C-86DB-44D6-8D36-938409F98E31}"/>
              </a:ext>
            </a:extLst>
          </p:cNvPr>
          <p:cNvSpPr>
            <a:spLocks noChangeArrowheads="1"/>
          </p:cNvSpPr>
          <p:nvPr/>
        </p:nvSpPr>
        <p:spPr bwMode="auto">
          <a:xfrm rot="10800000">
            <a:off x="5010150" y="2703513"/>
            <a:ext cx="495300" cy="457200"/>
          </a:xfrm>
          <a:custGeom>
            <a:avLst/>
            <a:gdLst>
              <a:gd name="T0" fmla="*/ 0 w 21600"/>
              <a:gd name="T1" fmla="*/ 228600 h 21600"/>
              <a:gd name="T2" fmla="*/ 371475 w 21600"/>
              <a:gd name="T3" fmla="*/ 228600 h 21600"/>
              <a:gd name="T4" fmla="*/ 247650 w 21600"/>
              <a:gd name="T5" fmla="*/ 228600 h 21600"/>
              <a:gd name="T6" fmla="*/ 557213 w 21600"/>
              <a:gd name="T7" fmla="*/ 228600 h 21600"/>
              <a:gd name="T8" fmla="*/ 371475 w 21600"/>
              <a:gd name="T9" fmla="*/ 400050 h 21600"/>
              <a:gd name="T10" fmla="*/ 185738 w 21600"/>
              <a:gd name="T11" fmla="*/ 228600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eaLnBrk="1" hangingPunct="1">
              <a:defRPr/>
            </a:pPr>
            <a:endParaRPr lang="pt-BR"/>
          </a:p>
        </p:txBody>
      </p:sp>
      <p:sp>
        <p:nvSpPr>
          <p:cNvPr id="33805" name="AutoShape 13">
            <a:extLst>
              <a:ext uri="{FF2B5EF4-FFF2-40B4-BE49-F238E27FC236}">
                <a16:creationId xmlns:a16="http://schemas.microsoft.com/office/drawing/2014/main" id="{20D6B817-01EB-4650-8171-340C69ACEC32}"/>
              </a:ext>
            </a:extLst>
          </p:cNvPr>
          <p:cNvSpPr>
            <a:spLocks noChangeArrowheads="1"/>
          </p:cNvSpPr>
          <p:nvPr/>
        </p:nvSpPr>
        <p:spPr bwMode="auto">
          <a:xfrm>
            <a:off x="2736850" y="2562225"/>
            <a:ext cx="495300" cy="457200"/>
          </a:xfrm>
          <a:custGeom>
            <a:avLst/>
            <a:gdLst>
              <a:gd name="T0" fmla="*/ 0 w 21600"/>
              <a:gd name="T1" fmla="*/ 228600 h 21600"/>
              <a:gd name="T2" fmla="*/ 371475 w 21600"/>
              <a:gd name="T3" fmla="*/ 228600 h 21600"/>
              <a:gd name="T4" fmla="*/ 247650 w 21600"/>
              <a:gd name="T5" fmla="*/ 228600 h 21600"/>
              <a:gd name="T6" fmla="*/ 557213 w 21600"/>
              <a:gd name="T7" fmla="*/ 228600 h 21600"/>
              <a:gd name="T8" fmla="*/ 371475 w 21600"/>
              <a:gd name="T9" fmla="*/ 400050 h 21600"/>
              <a:gd name="T10" fmla="*/ 185738 w 21600"/>
              <a:gd name="T11" fmla="*/ 228600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eaLnBrk="1" hangingPunct="1">
              <a:defRPr/>
            </a:pPr>
            <a:endParaRPr lang="pt-BR"/>
          </a:p>
        </p:txBody>
      </p:sp>
      <p:sp>
        <p:nvSpPr>
          <p:cNvPr id="33806" name="Rectangle 14">
            <a:extLst>
              <a:ext uri="{FF2B5EF4-FFF2-40B4-BE49-F238E27FC236}">
                <a16:creationId xmlns:a16="http://schemas.microsoft.com/office/drawing/2014/main" id="{3F09C3F3-7255-42C0-8441-18D1BD3E2E2A}"/>
              </a:ext>
            </a:extLst>
          </p:cNvPr>
          <p:cNvSpPr>
            <a:spLocks noChangeArrowheads="1"/>
          </p:cNvSpPr>
          <p:nvPr/>
        </p:nvSpPr>
        <p:spPr bwMode="auto">
          <a:xfrm>
            <a:off x="2736850" y="2905125"/>
            <a:ext cx="622300" cy="254000"/>
          </a:xfrm>
          <a:prstGeom prst="rect">
            <a:avLst/>
          </a:prstGeom>
          <a:solidFill>
            <a:srgbClr val="003C83"/>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33807" name="Rectangle 15">
            <a:extLst>
              <a:ext uri="{FF2B5EF4-FFF2-40B4-BE49-F238E27FC236}">
                <a16:creationId xmlns:a16="http://schemas.microsoft.com/office/drawing/2014/main" id="{993D535D-3B5F-495E-86E5-4C9981F8C931}"/>
              </a:ext>
            </a:extLst>
          </p:cNvPr>
          <p:cNvSpPr>
            <a:spLocks noChangeArrowheads="1"/>
          </p:cNvSpPr>
          <p:nvPr/>
        </p:nvSpPr>
        <p:spPr bwMode="auto">
          <a:xfrm>
            <a:off x="4883150" y="2562225"/>
            <a:ext cx="622300" cy="254000"/>
          </a:xfrm>
          <a:prstGeom prst="rect">
            <a:avLst/>
          </a:prstGeom>
          <a:solidFill>
            <a:srgbClr val="003C83"/>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33808" name="Rectangle 16">
            <a:extLst>
              <a:ext uri="{FF2B5EF4-FFF2-40B4-BE49-F238E27FC236}">
                <a16:creationId xmlns:a16="http://schemas.microsoft.com/office/drawing/2014/main" id="{5F2E5700-3A5D-40D3-9868-1CD507A8393B}"/>
              </a:ext>
            </a:extLst>
          </p:cNvPr>
          <p:cNvSpPr>
            <a:spLocks noChangeArrowheads="1"/>
          </p:cNvSpPr>
          <p:nvPr/>
        </p:nvSpPr>
        <p:spPr bwMode="auto">
          <a:xfrm>
            <a:off x="2901950" y="2574925"/>
            <a:ext cx="2792413"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60" tIns="50760" rIns="50760" bIns="50760"/>
          <a:lstStyle/>
          <a:p>
            <a:pPr eaLnBrk="1">
              <a:lnSpc>
                <a:spcPct val="98000"/>
              </a:lnSpc>
              <a:buClr>
                <a:srgbClr val="000000"/>
              </a:buClr>
              <a:buSzPct val="45000"/>
              <a:buFont typeface="Wingdings" charset="0"/>
              <a:buNone/>
              <a:tabLst>
                <a:tab pos="723900" algn="l"/>
                <a:tab pos="1447800" algn="l"/>
                <a:tab pos="2171700" algn="l"/>
              </a:tabLst>
              <a:defRPr/>
            </a:pPr>
            <a:r>
              <a:rPr lang="en-GB" sz="3200">
                <a:solidFill>
                  <a:srgbClr val="FFFFFF"/>
                </a:solidFill>
                <a:latin typeface="DejaVu Sans" charset="0"/>
                <a:ea typeface="ＭＳ Ｐゴシック" charset="0"/>
                <a:cs typeface="Gill Sans" charset="0"/>
              </a:rPr>
              <a:t>Cerimônia</a:t>
            </a:r>
          </a:p>
        </p:txBody>
      </p:sp>
      <p:sp>
        <p:nvSpPr>
          <p:cNvPr id="33809" name="AutoShape 17">
            <a:extLst>
              <a:ext uri="{FF2B5EF4-FFF2-40B4-BE49-F238E27FC236}">
                <a16:creationId xmlns:a16="http://schemas.microsoft.com/office/drawing/2014/main" id="{00F3CDF6-15DA-4196-9DBD-BC2362E0EAC0}"/>
              </a:ext>
            </a:extLst>
          </p:cNvPr>
          <p:cNvSpPr>
            <a:spLocks noChangeArrowheads="1"/>
          </p:cNvSpPr>
          <p:nvPr/>
        </p:nvSpPr>
        <p:spPr bwMode="auto">
          <a:xfrm>
            <a:off x="4692650" y="4975225"/>
            <a:ext cx="4127500" cy="2044700"/>
          </a:xfrm>
          <a:prstGeom prst="roundRect">
            <a:avLst>
              <a:gd name="adj" fmla="val 14903"/>
            </a:avLst>
          </a:prstGeom>
          <a:blipFill dpi="0" rotWithShape="0">
            <a:blip r:embed="rId3"/>
            <a:srcRect/>
            <a:tile tx="0" ty="0" sx="100000" sy="100000" flip="none" algn="tl"/>
          </a:blipFill>
          <a:ln w="25560">
            <a:solidFill>
              <a:srgbClr val="003C83"/>
            </a:solidFill>
            <a:miter lim="800000"/>
            <a:headEnd/>
            <a:tailEnd/>
          </a:ln>
          <a:effectLst>
            <a:outerShdw blurRad="63500" dist="63640" dir="2700000" algn="ctr" rotWithShape="0">
              <a:srgbClr val="000000">
                <a:alpha val="30038"/>
              </a:srgbClr>
            </a:outerShdw>
          </a:effectLst>
        </p:spPr>
        <p:txBody>
          <a:bodyPr wrap="none" anchor="ct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33810" name="Rectangle 18">
            <a:extLst>
              <a:ext uri="{FF2B5EF4-FFF2-40B4-BE49-F238E27FC236}">
                <a16:creationId xmlns:a16="http://schemas.microsoft.com/office/drawing/2014/main" id="{D9D83F8E-A405-42B2-A071-DBFBEAC8F6F9}"/>
              </a:ext>
            </a:extLst>
          </p:cNvPr>
          <p:cNvSpPr>
            <a:spLocks noChangeArrowheads="1"/>
          </p:cNvSpPr>
          <p:nvPr/>
        </p:nvSpPr>
        <p:spPr bwMode="auto">
          <a:xfrm>
            <a:off x="4832350" y="5597525"/>
            <a:ext cx="3771900" cy="1320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60" tIns="50760" rIns="50760" bIns="50760"/>
          <a:lstStyle/>
          <a:p>
            <a:pPr eaLnBrk="1">
              <a:lnSpc>
                <a:spcPct val="98000"/>
              </a:lnSpc>
              <a:buClr>
                <a:srgbClr val="FFFFFF"/>
              </a:buClr>
              <a:buSzPct val="125000"/>
              <a:buFont typeface="Gill Sans" charset="0"/>
              <a:buChar char="•"/>
              <a:tabLst>
                <a:tab pos="723900" algn="l"/>
                <a:tab pos="1447800" algn="l"/>
                <a:tab pos="2171700" algn="l"/>
                <a:tab pos="2895600" algn="l"/>
                <a:tab pos="3619500" algn="l"/>
              </a:tabLst>
              <a:defRPr/>
            </a:pPr>
            <a:r>
              <a:rPr lang="en-GB" sz="2800">
                <a:solidFill>
                  <a:srgbClr val="FFFFFF"/>
                </a:solidFill>
                <a:latin typeface="DejaVu Sans" charset="0"/>
                <a:ea typeface="ＭＳ Ｐゴシック" charset="0"/>
                <a:cs typeface="Gill Sans" charset="0"/>
              </a:rPr>
              <a:t>Product backlog</a:t>
            </a:r>
          </a:p>
          <a:p>
            <a:pPr eaLnBrk="1">
              <a:lnSpc>
                <a:spcPct val="97000"/>
              </a:lnSpc>
              <a:buClr>
                <a:srgbClr val="FFFFFF"/>
              </a:buClr>
              <a:buSzPct val="125000"/>
              <a:buFont typeface="Gill Sans" charset="0"/>
              <a:buChar char="•"/>
              <a:tabLst>
                <a:tab pos="723900" algn="l"/>
                <a:tab pos="1447800" algn="l"/>
                <a:tab pos="2171700" algn="l"/>
                <a:tab pos="2895600" algn="l"/>
                <a:tab pos="3619500" algn="l"/>
              </a:tabLst>
              <a:defRPr/>
            </a:pPr>
            <a:r>
              <a:rPr lang="en-GB" sz="2800">
                <a:solidFill>
                  <a:srgbClr val="FFFFFF"/>
                </a:solidFill>
                <a:latin typeface="DejaVu Sans" charset="0"/>
                <a:ea typeface="ＭＳ Ｐゴシック" charset="0"/>
                <a:cs typeface="Gill Sans" charset="0"/>
              </a:rPr>
              <a:t>Sprint backlog</a:t>
            </a:r>
          </a:p>
          <a:p>
            <a:pPr eaLnBrk="1">
              <a:lnSpc>
                <a:spcPct val="97000"/>
              </a:lnSpc>
              <a:buClr>
                <a:srgbClr val="FFFFFF"/>
              </a:buClr>
              <a:buSzPct val="125000"/>
              <a:buFont typeface="Gill Sans" charset="0"/>
              <a:buChar char="•"/>
              <a:tabLst>
                <a:tab pos="723900" algn="l"/>
                <a:tab pos="1447800" algn="l"/>
                <a:tab pos="2171700" algn="l"/>
                <a:tab pos="2895600" algn="l"/>
                <a:tab pos="3619500" algn="l"/>
              </a:tabLst>
              <a:defRPr/>
            </a:pPr>
            <a:r>
              <a:rPr lang="en-GB" sz="2800">
                <a:solidFill>
                  <a:srgbClr val="FFFFFF"/>
                </a:solidFill>
                <a:latin typeface="DejaVu Sans" charset="0"/>
                <a:ea typeface="ＭＳ Ｐゴシック" charset="0"/>
                <a:cs typeface="Gill Sans" charset="0"/>
              </a:rPr>
              <a:t>Burndown charts</a:t>
            </a:r>
          </a:p>
        </p:txBody>
      </p:sp>
      <p:sp>
        <p:nvSpPr>
          <p:cNvPr id="33811" name="Rectangle 19">
            <a:extLst>
              <a:ext uri="{FF2B5EF4-FFF2-40B4-BE49-F238E27FC236}">
                <a16:creationId xmlns:a16="http://schemas.microsoft.com/office/drawing/2014/main" id="{378D1EF6-93A3-45F6-A2C3-01DFBB971F46}"/>
              </a:ext>
            </a:extLst>
          </p:cNvPr>
          <p:cNvSpPr>
            <a:spLocks noChangeArrowheads="1"/>
          </p:cNvSpPr>
          <p:nvPr/>
        </p:nvSpPr>
        <p:spPr bwMode="auto">
          <a:xfrm>
            <a:off x="5162550" y="4975225"/>
            <a:ext cx="1905000" cy="596900"/>
          </a:xfrm>
          <a:prstGeom prst="rect">
            <a:avLst/>
          </a:prstGeom>
          <a:solidFill>
            <a:srgbClr val="003C83"/>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33812" name="AutoShape 20">
            <a:extLst>
              <a:ext uri="{FF2B5EF4-FFF2-40B4-BE49-F238E27FC236}">
                <a16:creationId xmlns:a16="http://schemas.microsoft.com/office/drawing/2014/main" id="{BB0D4C5E-5ACC-49BF-A68D-56BE92B2CBE9}"/>
              </a:ext>
            </a:extLst>
          </p:cNvPr>
          <p:cNvSpPr>
            <a:spLocks noChangeArrowheads="1"/>
          </p:cNvSpPr>
          <p:nvPr/>
        </p:nvSpPr>
        <p:spPr bwMode="auto">
          <a:xfrm rot="10800000">
            <a:off x="6953250" y="5116513"/>
            <a:ext cx="495300" cy="457200"/>
          </a:xfrm>
          <a:custGeom>
            <a:avLst/>
            <a:gdLst>
              <a:gd name="T0" fmla="*/ 0 w 21600"/>
              <a:gd name="T1" fmla="*/ 228600 h 21600"/>
              <a:gd name="T2" fmla="*/ 371475 w 21600"/>
              <a:gd name="T3" fmla="*/ 228600 h 21600"/>
              <a:gd name="T4" fmla="*/ 247650 w 21600"/>
              <a:gd name="T5" fmla="*/ 228600 h 21600"/>
              <a:gd name="T6" fmla="*/ 557213 w 21600"/>
              <a:gd name="T7" fmla="*/ 228600 h 21600"/>
              <a:gd name="T8" fmla="*/ 371475 w 21600"/>
              <a:gd name="T9" fmla="*/ 400050 h 21600"/>
              <a:gd name="T10" fmla="*/ 185738 w 21600"/>
              <a:gd name="T11" fmla="*/ 228600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eaLnBrk="1" hangingPunct="1">
              <a:defRPr/>
            </a:pPr>
            <a:endParaRPr lang="pt-BR"/>
          </a:p>
        </p:txBody>
      </p:sp>
      <p:sp>
        <p:nvSpPr>
          <p:cNvPr id="33813" name="AutoShape 21">
            <a:extLst>
              <a:ext uri="{FF2B5EF4-FFF2-40B4-BE49-F238E27FC236}">
                <a16:creationId xmlns:a16="http://schemas.microsoft.com/office/drawing/2014/main" id="{B0FE4EB9-BE2B-49A4-B9E6-4FAFA27326F1}"/>
              </a:ext>
            </a:extLst>
          </p:cNvPr>
          <p:cNvSpPr>
            <a:spLocks noChangeArrowheads="1"/>
          </p:cNvSpPr>
          <p:nvPr/>
        </p:nvSpPr>
        <p:spPr bwMode="auto">
          <a:xfrm>
            <a:off x="4679950" y="4975225"/>
            <a:ext cx="495300" cy="457200"/>
          </a:xfrm>
          <a:custGeom>
            <a:avLst/>
            <a:gdLst>
              <a:gd name="T0" fmla="*/ 0 w 21600"/>
              <a:gd name="T1" fmla="*/ 228600 h 21600"/>
              <a:gd name="T2" fmla="*/ 371475 w 21600"/>
              <a:gd name="T3" fmla="*/ 228600 h 21600"/>
              <a:gd name="T4" fmla="*/ 247650 w 21600"/>
              <a:gd name="T5" fmla="*/ 228600 h 21600"/>
              <a:gd name="T6" fmla="*/ 557213 w 21600"/>
              <a:gd name="T7" fmla="*/ 228600 h 21600"/>
              <a:gd name="T8" fmla="*/ 371475 w 21600"/>
              <a:gd name="T9" fmla="*/ 400050 h 21600"/>
              <a:gd name="T10" fmla="*/ 185738 w 21600"/>
              <a:gd name="T11" fmla="*/ 228600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eaLnBrk="1" hangingPunct="1">
              <a:defRPr/>
            </a:pPr>
            <a:endParaRPr lang="pt-BR"/>
          </a:p>
        </p:txBody>
      </p:sp>
      <p:sp>
        <p:nvSpPr>
          <p:cNvPr id="33814" name="Rectangle 22">
            <a:extLst>
              <a:ext uri="{FF2B5EF4-FFF2-40B4-BE49-F238E27FC236}">
                <a16:creationId xmlns:a16="http://schemas.microsoft.com/office/drawing/2014/main" id="{DF06FB41-9506-4461-A945-C29A5CFDF13C}"/>
              </a:ext>
            </a:extLst>
          </p:cNvPr>
          <p:cNvSpPr>
            <a:spLocks noChangeArrowheads="1"/>
          </p:cNvSpPr>
          <p:nvPr/>
        </p:nvSpPr>
        <p:spPr bwMode="auto">
          <a:xfrm>
            <a:off x="4679950" y="5318125"/>
            <a:ext cx="622300" cy="254000"/>
          </a:xfrm>
          <a:prstGeom prst="rect">
            <a:avLst/>
          </a:prstGeom>
          <a:solidFill>
            <a:srgbClr val="003C83"/>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33815" name="Rectangle 23">
            <a:extLst>
              <a:ext uri="{FF2B5EF4-FFF2-40B4-BE49-F238E27FC236}">
                <a16:creationId xmlns:a16="http://schemas.microsoft.com/office/drawing/2014/main" id="{9F0E1C4A-5C87-408F-8A82-C11073B317D0}"/>
              </a:ext>
            </a:extLst>
          </p:cNvPr>
          <p:cNvSpPr>
            <a:spLocks noChangeArrowheads="1"/>
          </p:cNvSpPr>
          <p:nvPr/>
        </p:nvSpPr>
        <p:spPr bwMode="auto">
          <a:xfrm>
            <a:off x="6826250" y="4975225"/>
            <a:ext cx="622300" cy="254000"/>
          </a:xfrm>
          <a:prstGeom prst="rect">
            <a:avLst/>
          </a:prstGeom>
          <a:solidFill>
            <a:srgbClr val="003C83"/>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33816" name="Rectangle 24">
            <a:extLst>
              <a:ext uri="{FF2B5EF4-FFF2-40B4-BE49-F238E27FC236}">
                <a16:creationId xmlns:a16="http://schemas.microsoft.com/office/drawing/2014/main" id="{A5A9AF1B-A645-43C8-958B-D55A37637DAD}"/>
              </a:ext>
            </a:extLst>
          </p:cNvPr>
          <p:cNvSpPr>
            <a:spLocks noChangeArrowheads="1"/>
          </p:cNvSpPr>
          <p:nvPr/>
        </p:nvSpPr>
        <p:spPr bwMode="auto">
          <a:xfrm>
            <a:off x="4845050" y="4987925"/>
            <a:ext cx="2120900"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60" tIns="50760" rIns="50760" bIns="50760"/>
          <a:lstStyle/>
          <a:p>
            <a:pPr eaLnBrk="1">
              <a:lnSpc>
                <a:spcPct val="98000"/>
              </a:lnSpc>
              <a:buClr>
                <a:srgbClr val="000000"/>
              </a:buClr>
              <a:buSzPct val="45000"/>
              <a:buFont typeface="Wingdings" charset="0"/>
              <a:buNone/>
              <a:tabLst>
                <a:tab pos="723900" algn="l"/>
                <a:tab pos="1447800" algn="l"/>
              </a:tabLst>
              <a:defRPr/>
            </a:pPr>
            <a:r>
              <a:rPr lang="en-GB" sz="3200">
                <a:solidFill>
                  <a:srgbClr val="FFFFFF"/>
                </a:solidFill>
                <a:latin typeface="DejaVu Sans" charset="0"/>
                <a:ea typeface="ＭＳ Ｐゴシック" charset="0"/>
                <a:cs typeface="Gill Sans" charset="0"/>
              </a:rPr>
              <a:t>Artefatos</a:t>
            </a:r>
          </a:p>
        </p:txBody>
      </p:sp>
      <p:sp>
        <p:nvSpPr>
          <p:cNvPr id="33817" name="Text Box 25">
            <a:extLst>
              <a:ext uri="{FF2B5EF4-FFF2-40B4-BE49-F238E27FC236}">
                <a16:creationId xmlns:a16="http://schemas.microsoft.com/office/drawing/2014/main" id="{195C44B5-01A1-49F6-BDF2-68A427B0620A}"/>
              </a:ext>
            </a:extLst>
          </p:cNvPr>
          <p:cNvSpPr txBox="1">
            <a:spLocks noChangeArrowheads="1"/>
          </p:cNvSpPr>
          <p:nvPr/>
        </p:nvSpPr>
        <p:spPr bwMode="auto">
          <a:xfrm>
            <a:off x="504825" y="217488"/>
            <a:ext cx="9072563" cy="728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60" tIns="38160" rIns="38160" bIns="38160" anchor="ctr"/>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DejaVu Sans" charset="0"/>
                <a:ea typeface="ＭＳ Ｐゴシック" charset="0"/>
                <a:cs typeface="DejaVu Sans"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DejaVu Sans" charset="0"/>
                <a:ea typeface="ＭＳ Ｐゴシック" charset="0"/>
                <a:cs typeface="DejaVu San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DejaVu Sans" charset="0"/>
                <a:ea typeface="ＭＳ Ｐゴシック" charset="0"/>
                <a:cs typeface="DejaVu San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DejaVu Sans" charset="0"/>
                <a:ea typeface="ＭＳ Ｐゴシック" charset="0"/>
                <a:cs typeface="DejaVu San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DejaVu Sans" charset="0"/>
                <a:ea typeface="ＭＳ Ｐゴシック" charset="0"/>
                <a:cs typeface="DejaVu Sans" charset="0"/>
              </a:defRPr>
            </a:lvl5pPr>
            <a:lvl6pPr marL="1536700" indent="-215900" defTabSz="449263" fontAlgn="base" hangingPunct="0">
              <a:lnSpc>
                <a:spcPct val="97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DejaVu Sans" charset="0"/>
                <a:ea typeface="ＭＳ Ｐゴシック" charset="0"/>
                <a:cs typeface="DejaVu Sans" charset="0"/>
              </a:defRPr>
            </a:lvl6pPr>
            <a:lvl7pPr marL="1993900" indent="-215900" defTabSz="449263" fontAlgn="base" hangingPunct="0">
              <a:lnSpc>
                <a:spcPct val="97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DejaVu Sans" charset="0"/>
                <a:ea typeface="ＭＳ Ｐゴシック" charset="0"/>
                <a:cs typeface="DejaVu Sans" charset="0"/>
              </a:defRPr>
            </a:lvl7pPr>
            <a:lvl8pPr marL="2451100" indent="-215900" defTabSz="449263" fontAlgn="base" hangingPunct="0">
              <a:lnSpc>
                <a:spcPct val="97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DejaVu Sans" charset="0"/>
                <a:ea typeface="ＭＳ Ｐゴシック" charset="0"/>
                <a:cs typeface="DejaVu Sans" charset="0"/>
              </a:defRPr>
            </a:lvl8pPr>
            <a:lvl9pPr marL="2908300" indent="-215900" defTabSz="449263" fontAlgn="base" hangingPunct="0">
              <a:lnSpc>
                <a:spcPct val="97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DejaVu Sans" charset="0"/>
                <a:ea typeface="ＭＳ Ｐゴシック" charset="0"/>
                <a:cs typeface="DejaVu Sans" charset="0"/>
              </a:defRPr>
            </a:lvl9pPr>
          </a:lstStyle>
          <a:p>
            <a:pPr eaLnBrk="1">
              <a:lnSpc>
                <a:spcPct val="98000"/>
              </a:lnSpc>
              <a:buClr>
                <a:srgbClr val="000000"/>
              </a:buClr>
              <a:buSzPct val="45000"/>
              <a:buFont typeface="Wingdings" charset="0"/>
              <a:buNone/>
              <a:defRPr/>
            </a:pPr>
            <a:r>
              <a:rPr lang="en-GB" sz="4400">
                <a:solidFill>
                  <a:srgbClr val="FF0000"/>
                </a:solidFill>
              </a:rPr>
              <a:t>Scrum framework</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1">
            <a:extLst>
              <a:ext uri="{FF2B5EF4-FFF2-40B4-BE49-F238E27FC236}">
                <a16:creationId xmlns:a16="http://schemas.microsoft.com/office/drawing/2014/main" id="{6B0DE402-1E2B-4A23-BAFD-572A9F13C574}"/>
              </a:ext>
            </a:extLst>
          </p:cNvPr>
          <p:cNvSpPr>
            <a:spLocks noGrp="1" noChangeArrowheads="1"/>
          </p:cNvSpPr>
          <p:nvPr>
            <p:ph type="title"/>
          </p:nvPr>
        </p:nvSpPr>
        <p:spPr>
          <a:xfrm>
            <a:off x="503238" y="346075"/>
            <a:ext cx="9072562" cy="1173163"/>
          </a:xfrm>
        </p:spPr>
        <p:txBody>
          <a:bodyPr/>
          <a:lstStyle/>
          <a:p>
            <a:pPr eaLnBrk="1" hangingPunct="1">
              <a:lnSpc>
                <a:spcPct val="98000"/>
              </a:lnSpc>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pt-BR"/>
              <a:t>Product Backlog</a:t>
            </a:r>
          </a:p>
        </p:txBody>
      </p:sp>
      <p:sp>
        <p:nvSpPr>
          <p:cNvPr id="155651" name="Rectangle 2">
            <a:extLst>
              <a:ext uri="{FF2B5EF4-FFF2-40B4-BE49-F238E27FC236}">
                <a16:creationId xmlns:a16="http://schemas.microsoft.com/office/drawing/2014/main" id="{B0CF9414-E3DA-4EC0-A215-89E3C47F0B19}"/>
              </a:ext>
            </a:extLst>
          </p:cNvPr>
          <p:cNvSpPr>
            <a:spLocks noGrp="1" noChangeArrowheads="1"/>
          </p:cNvSpPr>
          <p:nvPr>
            <p:ph idx="1"/>
          </p:nvPr>
        </p:nvSpPr>
        <p:spPr>
          <a:xfrm>
            <a:off x="4500563" y="1768475"/>
            <a:ext cx="5075237" cy="4899025"/>
          </a:xfrm>
        </p:spPr>
        <p:txBody>
          <a:bodyPr/>
          <a:lstStyle/>
          <a:p>
            <a:pPr eaLnBrk="1" hangingPunct="1">
              <a:lnSpc>
                <a:spcPct val="98000"/>
              </a:lnSpc>
              <a:tabLst>
                <a:tab pos="723900" algn="l"/>
                <a:tab pos="1447800" algn="l"/>
                <a:tab pos="2171700" algn="l"/>
                <a:tab pos="2895600" algn="l"/>
                <a:tab pos="3619500" algn="l"/>
                <a:tab pos="4343400" algn="l"/>
                <a:tab pos="5067300" algn="l"/>
              </a:tabLst>
            </a:pPr>
            <a:r>
              <a:rPr lang="en-GB" altLang="pt-BR" sz="2400"/>
              <a:t>Os requerimentos</a:t>
            </a:r>
          </a:p>
          <a:p>
            <a:pPr eaLnBrk="1" hangingPunct="1">
              <a:tabLst>
                <a:tab pos="723900" algn="l"/>
                <a:tab pos="1447800" algn="l"/>
                <a:tab pos="2171700" algn="l"/>
                <a:tab pos="2895600" algn="l"/>
                <a:tab pos="3619500" algn="l"/>
                <a:tab pos="4343400" algn="l"/>
                <a:tab pos="5067300" algn="l"/>
              </a:tabLst>
            </a:pPr>
            <a:r>
              <a:rPr lang="en-GB" altLang="pt-BR" sz="2400"/>
              <a:t>Uma lista de todo o trabalho desejado no projeto</a:t>
            </a:r>
          </a:p>
          <a:p>
            <a:pPr eaLnBrk="1" hangingPunct="1">
              <a:tabLst>
                <a:tab pos="723900" algn="l"/>
                <a:tab pos="1447800" algn="l"/>
                <a:tab pos="2171700" algn="l"/>
                <a:tab pos="2895600" algn="l"/>
                <a:tab pos="3619500" algn="l"/>
                <a:tab pos="4343400" algn="l"/>
                <a:tab pos="5067300" algn="l"/>
              </a:tabLst>
            </a:pPr>
            <a:r>
              <a:rPr lang="en-GB" altLang="pt-BR" sz="2400"/>
              <a:t>Idealmente, na forma em que cada item tenha seu peso de acordo com a vontade do cliente ou usuários</a:t>
            </a:r>
          </a:p>
          <a:p>
            <a:pPr eaLnBrk="1" hangingPunct="1">
              <a:tabLst>
                <a:tab pos="723900" algn="l"/>
                <a:tab pos="1447800" algn="l"/>
                <a:tab pos="2171700" algn="l"/>
                <a:tab pos="2895600" algn="l"/>
                <a:tab pos="3619500" algn="l"/>
                <a:tab pos="4343400" algn="l"/>
                <a:tab pos="5067300" algn="l"/>
              </a:tabLst>
            </a:pPr>
            <a:r>
              <a:rPr lang="en-GB" altLang="pt-BR" sz="2400"/>
              <a:t>Priorizado pelo dono do produto</a:t>
            </a:r>
          </a:p>
          <a:p>
            <a:pPr eaLnBrk="1" hangingPunct="1">
              <a:tabLst>
                <a:tab pos="723900" algn="l"/>
                <a:tab pos="1447800" algn="l"/>
                <a:tab pos="2171700" algn="l"/>
                <a:tab pos="2895600" algn="l"/>
                <a:tab pos="3619500" algn="l"/>
                <a:tab pos="4343400" algn="l"/>
                <a:tab pos="5067300" algn="l"/>
              </a:tabLst>
            </a:pPr>
            <a:r>
              <a:rPr lang="en-GB" altLang="pt-BR" sz="2400"/>
              <a:t>Repriorizado no início de cada Sprint</a:t>
            </a:r>
          </a:p>
        </p:txBody>
      </p:sp>
      <p:pic>
        <p:nvPicPr>
          <p:cNvPr id="34819" name="Picture 3">
            <a:extLst>
              <a:ext uri="{FF2B5EF4-FFF2-40B4-BE49-F238E27FC236}">
                <a16:creationId xmlns:a16="http://schemas.microsoft.com/office/drawing/2014/main" id="{CB7CD664-1A2A-4744-996E-94F3C7820BCF}"/>
              </a:ext>
            </a:extLst>
          </p:cNvPr>
          <p:cNvPicPr>
            <a:picLocks noChangeAspect="1" noChangeArrowheads="1"/>
          </p:cNvPicPr>
          <p:nvPr/>
        </p:nvPicPr>
        <p:blipFill>
          <a:blip r:embed="rId3"/>
          <a:srcRect/>
          <a:stretch>
            <a:fillRect/>
          </a:stretch>
        </p:blipFill>
        <p:spPr bwMode="auto">
          <a:xfrm>
            <a:off x="184150" y="2301875"/>
            <a:ext cx="4495800" cy="18605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34820" name="Rectangle 4">
            <a:extLst>
              <a:ext uri="{FF2B5EF4-FFF2-40B4-BE49-F238E27FC236}">
                <a16:creationId xmlns:a16="http://schemas.microsoft.com/office/drawing/2014/main" id="{27C81E74-8AF7-42D7-A237-C47CDF8DE106}"/>
              </a:ext>
            </a:extLst>
          </p:cNvPr>
          <p:cNvSpPr>
            <a:spLocks noChangeArrowheads="1"/>
          </p:cNvSpPr>
          <p:nvPr/>
        </p:nvSpPr>
        <p:spPr bwMode="auto">
          <a:xfrm>
            <a:off x="1530350" y="4924425"/>
            <a:ext cx="2806700" cy="1016000"/>
          </a:xfrm>
          <a:prstGeom prst="rect">
            <a:avLst/>
          </a:prstGeom>
          <a:blipFill dpi="0" rotWithShape="0">
            <a:blip r:embed="rId4"/>
            <a:srcRect/>
            <a:tile tx="0" ty="0" sx="100000" sy="100000" flip="none" algn="tl"/>
          </a:blipFill>
          <a:ln w="25560">
            <a:solidFill>
              <a:srgbClr val="003C83"/>
            </a:solidFill>
            <a:miter lim="800000"/>
            <a:headEnd/>
            <a:tailEnd/>
          </a:ln>
          <a:effectLst>
            <a:outerShdw blurRad="63500" dist="63640" dir="2700000" algn="ctr" rotWithShape="0">
              <a:srgbClr val="000000">
                <a:alpha val="30038"/>
              </a:srgbClr>
            </a:outerShdw>
          </a:effectLst>
        </p:spPr>
        <p:txBody>
          <a:bodyPr lIns="0" tIns="0" rIns="0" bIns="0" anchor="ctr"/>
          <a:lstStyle/>
          <a:p>
            <a:pPr algn="ctr" eaLnBrk="1">
              <a:lnSpc>
                <a:spcPct val="98000"/>
              </a:lnSpc>
              <a:buClr>
                <a:srgbClr val="000000"/>
              </a:buClr>
              <a:buSzPct val="45000"/>
              <a:buFont typeface="Wingdings" pitchFamily="2" charset="2"/>
              <a:buNone/>
              <a:tabLst>
                <a:tab pos="723900" algn="l"/>
                <a:tab pos="1447800" algn="l"/>
                <a:tab pos="2171700" algn="l"/>
              </a:tabLst>
              <a:defRPr/>
            </a:pPr>
            <a:r>
              <a:rPr lang="en-GB" sz="2600">
                <a:solidFill>
                  <a:srgbClr val="FFFFFF"/>
                </a:solidFill>
              </a:rPr>
              <a:t>Este é o Product Backlog</a:t>
            </a:r>
          </a:p>
        </p:txBody>
      </p:sp>
      <p:sp>
        <p:nvSpPr>
          <p:cNvPr id="34821" name="Line 5">
            <a:extLst>
              <a:ext uri="{FF2B5EF4-FFF2-40B4-BE49-F238E27FC236}">
                <a16:creationId xmlns:a16="http://schemas.microsoft.com/office/drawing/2014/main" id="{3BFD19C6-8B2E-41D6-AAB0-B1FAE4698EC9}"/>
              </a:ext>
            </a:extLst>
          </p:cNvPr>
          <p:cNvSpPr>
            <a:spLocks noChangeShapeType="1"/>
          </p:cNvSpPr>
          <p:nvPr/>
        </p:nvSpPr>
        <p:spPr bwMode="auto">
          <a:xfrm>
            <a:off x="1035050" y="3578225"/>
            <a:ext cx="430213" cy="1524000"/>
          </a:xfrm>
          <a:prstGeom prst="line">
            <a:avLst/>
          </a:prstGeom>
          <a:noFill/>
          <a:ln w="38160">
            <a:solidFill>
              <a:srgbClr val="033F7F"/>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1">
            <a:extLst>
              <a:ext uri="{FF2B5EF4-FFF2-40B4-BE49-F238E27FC236}">
                <a16:creationId xmlns:a16="http://schemas.microsoft.com/office/drawing/2014/main" id="{EE871F62-1520-471A-9F90-2B9B1EAF51EA}"/>
              </a:ext>
            </a:extLst>
          </p:cNvPr>
          <p:cNvSpPr>
            <a:spLocks noGrp="1" noChangeArrowheads="1"/>
          </p:cNvSpPr>
          <p:nvPr>
            <p:ph type="title"/>
          </p:nvPr>
        </p:nvSpPr>
        <p:spPr>
          <a:xfrm>
            <a:off x="468313" y="0"/>
            <a:ext cx="9072562" cy="900113"/>
          </a:xfrm>
        </p:spPr>
        <p:txBody>
          <a:bodyPr/>
          <a:lstStyle/>
          <a:p>
            <a:pPr eaLnBrk="1" hangingPunct="1">
              <a:lnSpc>
                <a:spcPct val="98000"/>
              </a:lnSpc>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pt-BR"/>
              <a:t>Exemplo de Product Backlog</a:t>
            </a:r>
          </a:p>
        </p:txBody>
      </p:sp>
      <p:sp>
        <p:nvSpPr>
          <p:cNvPr id="35842" name="Rectangle 2">
            <a:extLst>
              <a:ext uri="{FF2B5EF4-FFF2-40B4-BE49-F238E27FC236}">
                <a16:creationId xmlns:a16="http://schemas.microsoft.com/office/drawing/2014/main" id="{0A00449D-D254-4DB8-8282-AD32512B6A47}"/>
              </a:ext>
            </a:extLst>
          </p:cNvPr>
          <p:cNvSpPr>
            <a:spLocks noChangeArrowheads="1"/>
          </p:cNvSpPr>
          <p:nvPr/>
        </p:nvSpPr>
        <p:spPr bwMode="auto">
          <a:xfrm>
            <a:off x="539750" y="942975"/>
            <a:ext cx="6653213" cy="847725"/>
          </a:xfrm>
          <a:prstGeom prst="rect">
            <a:avLst/>
          </a:prstGeom>
          <a:solidFill>
            <a:srgbClr val="3C88DC"/>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60" tIns="38160" rIns="38160" bIns="38160" anchor="ctr"/>
          <a:lstStyle/>
          <a:p>
            <a:pPr algn="ctr" eaLnBrk="1">
              <a:lnSpc>
                <a:spcPct val="98000"/>
              </a:lnSpc>
              <a:buClr>
                <a:srgbClr val="000000"/>
              </a:buClr>
              <a:buSzPct val="45000"/>
              <a:buFont typeface="Wingdings" charset="0"/>
              <a:buNone/>
              <a:tabLst>
                <a:tab pos="723900" algn="l"/>
                <a:tab pos="1447800" algn="l"/>
                <a:tab pos="2171700" algn="l"/>
                <a:tab pos="2895600" algn="l"/>
                <a:tab pos="3619500" algn="l"/>
                <a:tab pos="4343400" algn="l"/>
                <a:tab pos="5067300" algn="l"/>
                <a:tab pos="5791200" algn="l"/>
                <a:tab pos="6515100" algn="l"/>
              </a:tabLst>
              <a:defRPr/>
            </a:pPr>
            <a:r>
              <a:rPr lang="en-GB" sz="2800">
                <a:solidFill>
                  <a:srgbClr val="FFFFFF"/>
                </a:solidFill>
                <a:latin typeface="DejaVu Sans" charset="0"/>
                <a:ea typeface="ＭＳ Ｐゴシック" charset="0"/>
                <a:cs typeface="Gill Sans" charset="0"/>
              </a:rPr>
              <a:t>Item do Backlog</a:t>
            </a:r>
          </a:p>
        </p:txBody>
      </p:sp>
      <p:sp>
        <p:nvSpPr>
          <p:cNvPr id="35843" name="Rectangle 3">
            <a:extLst>
              <a:ext uri="{FF2B5EF4-FFF2-40B4-BE49-F238E27FC236}">
                <a16:creationId xmlns:a16="http://schemas.microsoft.com/office/drawing/2014/main" id="{0B26726F-0642-4A0F-894F-0F5700EA3A6A}"/>
              </a:ext>
            </a:extLst>
          </p:cNvPr>
          <p:cNvSpPr>
            <a:spLocks noChangeArrowheads="1"/>
          </p:cNvSpPr>
          <p:nvPr/>
        </p:nvSpPr>
        <p:spPr bwMode="auto">
          <a:xfrm>
            <a:off x="7192963" y="942975"/>
            <a:ext cx="2209800" cy="847725"/>
          </a:xfrm>
          <a:prstGeom prst="rect">
            <a:avLst/>
          </a:prstGeom>
          <a:solidFill>
            <a:srgbClr val="3C88DC"/>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60" tIns="38160" rIns="38160" bIns="38160" anchor="ctr"/>
          <a:lstStyle/>
          <a:p>
            <a:pPr algn="ctr" eaLnBrk="1">
              <a:lnSpc>
                <a:spcPct val="98000"/>
              </a:lnSpc>
              <a:buClr>
                <a:srgbClr val="000000"/>
              </a:buClr>
              <a:buSzPct val="45000"/>
              <a:buFont typeface="Wingdings" charset="0"/>
              <a:buNone/>
              <a:tabLst>
                <a:tab pos="723900" algn="l"/>
                <a:tab pos="1447800" algn="l"/>
                <a:tab pos="2171700" algn="l"/>
              </a:tabLst>
              <a:defRPr/>
            </a:pPr>
            <a:r>
              <a:rPr lang="en-GB" sz="2800">
                <a:solidFill>
                  <a:srgbClr val="FFFFFF"/>
                </a:solidFill>
                <a:latin typeface="DejaVu Sans" charset="0"/>
                <a:ea typeface="ＭＳ Ｐゴシック" charset="0"/>
                <a:cs typeface="Gill Sans" charset="0"/>
              </a:rPr>
              <a:t>Estimativa</a:t>
            </a:r>
          </a:p>
        </p:txBody>
      </p:sp>
      <p:sp>
        <p:nvSpPr>
          <p:cNvPr id="35844" name="Rectangle 4">
            <a:extLst>
              <a:ext uri="{FF2B5EF4-FFF2-40B4-BE49-F238E27FC236}">
                <a16:creationId xmlns:a16="http://schemas.microsoft.com/office/drawing/2014/main" id="{F03DC191-260A-4833-9425-BD0A7C315601}"/>
              </a:ext>
            </a:extLst>
          </p:cNvPr>
          <p:cNvSpPr>
            <a:spLocks noChangeArrowheads="1"/>
          </p:cNvSpPr>
          <p:nvPr/>
        </p:nvSpPr>
        <p:spPr bwMode="auto">
          <a:xfrm>
            <a:off x="539750" y="1790700"/>
            <a:ext cx="6653213" cy="579438"/>
          </a:xfrm>
          <a:prstGeom prst="rect">
            <a:avLst/>
          </a:prstGeom>
          <a:solidFill>
            <a:srgbClr val="E6E6E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60" tIns="38160" rIns="38160" bIns="38160" anchor="ctr"/>
          <a:lstStyle/>
          <a:p>
            <a:pPr marL="112713" eaLnBrk="1">
              <a:lnSpc>
                <a:spcPct val="98000"/>
              </a:lnSpc>
              <a:buClr>
                <a:srgbClr val="000000"/>
              </a:buClr>
              <a:buSzPct val="45000"/>
              <a:buFont typeface="Wingdings" pitchFamily="2" charset="2"/>
              <a:buNone/>
              <a:tabLst>
                <a:tab pos="723900" algn="l"/>
                <a:tab pos="1447800" algn="l"/>
                <a:tab pos="2171700" algn="l"/>
                <a:tab pos="2895600" algn="l"/>
                <a:tab pos="3619500" algn="l"/>
                <a:tab pos="4343400" algn="l"/>
                <a:tab pos="5067300" algn="l"/>
                <a:tab pos="5791200" algn="l"/>
                <a:tab pos="6515100" algn="l"/>
              </a:tabLst>
              <a:defRPr/>
            </a:pPr>
            <a:r>
              <a:rPr lang="en-GB">
                <a:solidFill>
                  <a:srgbClr val="000000"/>
                </a:solidFill>
              </a:rPr>
              <a:t>Permitir que o usuário faça uma reserva</a:t>
            </a:r>
          </a:p>
        </p:txBody>
      </p:sp>
      <p:sp>
        <p:nvSpPr>
          <p:cNvPr id="35845" name="Rectangle 5">
            <a:extLst>
              <a:ext uri="{FF2B5EF4-FFF2-40B4-BE49-F238E27FC236}">
                <a16:creationId xmlns:a16="http://schemas.microsoft.com/office/drawing/2014/main" id="{39808490-4A84-4D5A-B318-84F2CC300DB7}"/>
              </a:ext>
            </a:extLst>
          </p:cNvPr>
          <p:cNvSpPr>
            <a:spLocks noChangeArrowheads="1"/>
          </p:cNvSpPr>
          <p:nvPr/>
        </p:nvSpPr>
        <p:spPr bwMode="auto">
          <a:xfrm>
            <a:off x="7192963" y="1790700"/>
            <a:ext cx="2209800" cy="579438"/>
          </a:xfrm>
          <a:prstGeom prst="rect">
            <a:avLst/>
          </a:prstGeom>
          <a:solidFill>
            <a:srgbClr val="E6E6E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60" tIns="38160" rIns="38160" bIns="38160" anchor="ctr"/>
          <a:lstStyle/>
          <a:p>
            <a:pPr algn="ctr" eaLnBrk="1">
              <a:lnSpc>
                <a:spcPct val="98000"/>
              </a:lnSpc>
              <a:buClr>
                <a:srgbClr val="000000"/>
              </a:buClr>
              <a:buSzPct val="45000"/>
              <a:buFont typeface="Wingdings" charset="0"/>
              <a:buNone/>
              <a:tabLst>
                <a:tab pos="723900" algn="l"/>
                <a:tab pos="1447800" algn="l"/>
                <a:tab pos="2171700" algn="l"/>
              </a:tabLst>
              <a:defRPr/>
            </a:pPr>
            <a:r>
              <a:rPr lang="en-GB">
                <a:solidFill>
                  <a:srgbClr val="000000"/>
                </a:solidFill>
                <a:latin typeface="DejaVu Sans" charset="0"/>
                <a:ea typeface="ＭＳ Ｐゴシック" charset="0"/>
                <a:cs typeface="Gill Sans" charset="0"/>
              </a:rPr>
              <a:t>3</a:t>
            </a:r>
          </a:p>
        </p:txBody>
      </p:sp>
      <p:sp>
        <p:nvSpPr>
          <p:cNvPr id="35846" name="Rectangle 6">
            <a:extLst>
              <a:ext uri="{FF2B5EF4-FFF2-40B4-BE49-F238E27FC236}">
                <a16:creationId xmlns:a16="http://schemas.microsoft.com/office/drawing/2014/main" id="{29DBA964-A0FD-4D91-ABB0-94619169DB9A}"/>
              </a:ext>
            </a:extLst>
          </p:cNvPr>
          <p:cNvSpPr>
            <a:spLocks noChangeArrowheads="1"/>
          </p:cNvSpPr>
          <p:nvPr/>
        </p:nvSpPr>
        <p:spPr bwMode="auto">
          <a:xfrm>
            <a:off x="539750" y="2370138"/>
            <a:ext cx="6653213" cy="579437"/>
          </a:xfrm>
          <a:prstGeom prst="rect">
            <a:avLst/>
          </a:prstGeom>
          <a:solidFill>
            <a:srgbClr val="E6E6E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60" tIns="38160" rIns="38160" bIns="38160" anchor="ctr"/>
          <a:lstStyle/>
          <a:p>
            <a:pPr marL="112713" eaLnBrk="1">
              <a:lnSpc>
                <a:spcPct val="98000"/>
              </a:lnSpc>
              <a:buClr>
                <a:srgbClr val="000000"/>
              </a:buClr>
              <a:buSzPct val="45000"/>
              <a:buFont typeface="Wingdings" pitchFamily="2" charset="2"/>
              <a:buNone/>
              <a:tabLst>
                <a:tab pos="723900" algn="l"/>
                <a:tab pos="1447800" algn="l"/>
                <a:tab pos="2171700" algn="l"/>
                <a:tab pos="2895600" algn="l"/>
                <a:tab pos="3619500" algn="l"/>
                <a:tab pos="4343400" algn="l"/>
                <a:tab pos="5067300" algn="l"/>
                <a:tab pos="5791200" algn="l"/>
                <a:tab pos="6515100" algn="l"/>
              </a:tabLst>
              <a:defRPr/>
            </a:pPr>
            <a:r>
              <a:rPr lang="en-GB">
                <a:solidFill>
                  <a:srgbClr val="000000"/>
                </a:solidFill>
              </a:rPr>
              <a:t>Permitir que o usuário cancele a reserva</a:t>
            </a:r>
          </a:p>
        </p:txBody>
      </p:sp>
      <p:sp>
        <p:nvSpPr>
          <p:cNvPr id="35847" name="Rectangle 7">
            <a:extLst>
              <a:ext uri="{FF2B5EF4-FFF2-40B4-BE49-F238E27FC236}">
                <a16:creationId xmlns:a16="http://schemas.microsoft.com/office/drawing/2014/main" id="{9682D1D8-4B37-4376-A365-50A0B02BB8D0}"/>
              </a:ext>
            </a:extLst>
          </p:cNvPr>
          <p:cNvSpPr>
            <a:spLocks noChangeArrowheads="1"/>
          </p:cNvSpPr>
          <p:nvPr/>
        </p:nvSpPr>
        <p:spPr bwMode="auto">
          <a:xfrm>
            <a:off x="7192963" y="2370138"/>
            <a:ext cx="2209800" cy="579437"/>
          </a:xfrm>
          <a:prstGeom prst="rect">
            <a:avLst/>
          </a:prstGeom>
          <a:solidFill>
            <a:srgbClr val="E6E6E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60" tIns="38160" rIns="38160" bIns="38160" anchor="ctr"/>
          <a:lstStyle/>
          <a:p>
            <a:pPr algn="ctr" eaLnBrk="1">
              <a:lnSpc>
                <a:spcPct val="98000"/>
              </a:lnSpc>
              <a:buClr>
                <a:srgbClr val="000000"/>
              </a:buClr>
              <a:buSzPct val="45000"/>
              <a:buFont typeface="Wingdings" charset="0"/>
              <a:buNone/>
              <a:tabLst>
                <a:tab pos="723900" algn="l"/>
                <a:tab pos="1447800" algn="l"/>
                <a:tab pos="2171700" algn="l"/>
              </a:tabLst>
              <a:defRPr/>
            </a:pPr>
            <a:r>
              <a:rPr lang="en-GB">
                <a:solidFill>
                  <a:srgbClr val="000000"/>
                </a:solidFill>
                <a:latin typeface="DejaVu Sans" charset="0"/>
                <a:ea typeface="ＭＳ Ｐゴシック" charset="0"/>
                <a:cs typeface="Gill Sans" charset="0"/>
              </a:rPr>
              <a:t>5</a:t>
            </a:r>
          </a:p>
        </p:txBody>
      </p:sp>
      <p:sp>
        <p:nvSpPr>
          <p:cNvPr id="35848" name="Rectangle 8">
            <a:extLst>
              <a:ext uri="{FF2B5EF4-FFF2-40B4-BE49-F238E27FC236}">
                <a16:creationId xmlns:a16="http://schemas.microsoft.com/office/drawing/2014/main" id="{9AB0C414-D6AA-46FD-8154-9B28A261C735}"/>
              </a:ext>
            </a:extLst>
          </p:cNvPr>
          <p:cNvSpPr>
            <a:spLocks noChangeArrowheads="1"/>
          </p:cNvSpPr>
          <p:nvPr/>
        </p:nvSpPr>
        <p:spPr bwMode="auto">
          <a:xfrm>
            <a:off x="539750" y="2949575"/>
            <a:ext cx="6653213" cy="946150"/>
          </a:xfrm>
          <a:prstGeom prst="rect">
            <a:avLst/>
          </a:prstGeom>
          <a:solidFill>
            <a:srgbClr val="E6E6E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60" tIns="38160" rIns="38160" bIns="38160" anchor="ctr"/>
          <a:lstStyle/>
          <a:p>
            <a:pPr marL="112713" eaLnBrk="1">
              <a:lnSpc>
                <a:spcPct val="98000"/>
              </a:lnSpc>
              <a:buClr>
                <a:srgbClr val="000000"/>
              </a:buClr>
              <a:buSzPct val="45000"/>
              <a:buFont typeface="Wingdings" charset="0"/>
              <a:buNone/>
              <a:tabLst>
                <a:tab pos="723900" algn="l"/>
                <a:tab pos="1447800" algn="l"/>
                <a:tab pos="2171700" algn="l"/>
                <a:tab pos="2895600" algn="l"/>
                <a:tab pos="3619500" algn="l"/>
                <a:tab pos="4343400" algn="l"/>
                <a:tab pos="5067300" algn="l"/>
                <a:tab pos="5791200" algn="l"/>
                <a:tab pos="6515100" algn="l"/>
              </a:tabLst>
              <a:defRPr/>
            </a:pPr>
            <a:r>
              <a:rPr lang="en-GB">
                <a:solidFill>
                  <a:srgbClr val="000000"/>
                </a:solidFill>
                <a:latin typeface="DejaVu Sans" charset="0"/>
                <a:ea typeface="ＭＳ Ｐゴシック" charset="0"/>
                <a:cs typeface="Gill Sans" charset="0"/>
              </a:rPr>
              <a:t>Permitir a troca de datas da reserva</a:t>
            </a:r>
          </a:p>
        </p:txBody>
      </p:sp>
      <p:sp>
        <p:nvSpPr>
          <p:cNvPr id="35849" name="Rectangle 9">
            <a:extLst>
              <a:ext uri="{FF2B5EF4-FFF2-40B4-BE49-F238E27FC236}">
                <a16:creationId xmlns:a16="http://schemas.microsoft.com/office/drawing/2014/main" id="{17654C22-FA67-4631-984A-25CCF3101FD8}"/>
              </a:ext>
            </a:extLst>
          </p:cNvPr>
          <p:cNvSpPr>
            <a:spLocks noChangeArrowheads="1"/>
          </p:cNvSpPr>
          <p:nvPr/>
        </p:nvSpPr>
        <p:spPr bwMode="auto">
          <a:xfrm>
            <a:off x="7192963" y="2949575"/>
            <a:ext cx="2209800" cy="946150"/>
          </a:xfrm>
          <a:prstGeom prst="rect">
            <a:avLst/>
          </a:prstGeom>
          <a:solidFill>
            <a:srgbClr val="E6E6E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60" tIns="38160" rIns="38160" bIns="38160" anchor="ctr"/>
          <a:lstStyle/>
          <a:p>
            <a:pPr algn="ctr" eaLnBrk="1">
              <a:lnSpc>
                <a:spcPct val="98000"/>
              </a:lnSpc>
              <a:buClr>
                <a:srgbClr val="000000"/>
              </a:buClr>
              <a:buSzPct val="45000"/>
              <a:buFont typeface="Wingdings" charset="0"/>
              <a:buNone/>
              <a:tabLst>
                <a:tab pos="723900" algn="l"/>
                <a:tab pos="1447800" algn="l"/>
                <a:tab pos="2171700" algn="l"/>
              </a:tabLst>
              <a:defRPr/>
            </a:pPr>
            <a:r>
              <a:rPr lang="en-GB">
                <a:solidFill>
                  <a:srgbClr val="000000"/>
                </a:solidFill>
                <a:latin typeface="DejaVu Sans" charset="0"/>
                <a:ea typeface="ＭＳ Ｐゴシック" charset="0"/>
                <a:cs typeface="Gill Sans" charset="0"/>
              </a:rPr>
              <a:t>3</a:t>
            </a:r>
          </a:p>
        </p:txBody>
      </p:sp>
      <p:sp>
        <p:nvSpPr>
          <p:cNvPr id="35850" name="Rectangle 10">
            <a:extLst>
              <a:ext uri="{FF2B5EF4-FFF2-40B4-BE49-F238E27FC236}">
                <a16:creationId xmlns:a16="http://schemas.microsoft.com/office/drawing/2014/main" id="{12C20F50-49DD-42E7-B607-AC0472AAA87E}"/>
              </a:ext>
            </a:extLst>
          </p:cNvPr>
          <p:cNvSpPr>
            <a:spLocks noChangeArrowheads="1"/>
          </p:cNvSpPr>
          <p:nvPr/>
        </p:nvSpPr>
        <p:spPr bwMode="auto">
          <a:xfrm>
            <a:off x="539750" y="3895725"/>
            <a:ext cx="6653213" cy="946150"/>
          </a:xfrm>
          <a:prstGeom prst="rect">
            <a:avLst/>
          </a:prstGeom>
          <a:solidFill>
            <a:srgbClr val="E6E6E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60" tIns="38160" rIns="38160" bIns="38160" anchor="ctr"/>
          <a:lstStyle/>
          <a:p>
            <a:pPr marL="112713" eaLnBrk="1">
              <a:lnSpc>
                <a:spcPct val="98000"/>
              </a:lnSpc>
              <a:buClr>
                <a:srgbClr val="000000"/>
              </a:buClr>
              <a:buSzPct val="45000"/>
              <a:buFont typeface="Wingdings" pitchFamily="2" charset="2"/>
              <a:buNone/>
              <a:tabLst>
                <a:tab pos="723900" algn="l"/>
                <a:tab pos="1447800" algn="l"/>
                <a:tab pos="2171700" algn="l"/>
                <a:tab pos="2895600" algn="l"/>
                <a:tab pos="3619500" algn="l"/>
                <a:tab pos="4343400" algn="l"/>
                <a:tab pos="5067300" algn="l"/>
                <a:tab pos="5791200" algn="l"/>
                <a:tab pos="6515100" algn="l"/>
              </a:tabLst>
              <a:defRPr/>
            </a:pPr>
            <a:r>
              <a:rPr lang="en-GB">
                <a:solidFill>
                  <a:srgbClr val="000000"/>
                </a:solidFill>
              </a:rPr>
              <a:t>Permitir que empregadod do hotel gerem relatórios de lucratividade </a:t>
            </a:r>
          </a:p>
        </p:txBody>
      </p:sp>
      <p:sp>
        <p:nvSpPr>
          <p:cNvPr id="35851" name="Rectangle 11">
            <a:extLst>
              <a:ext uri="{FF2B5EF4-FFF2-40B4-BE49-F238E27FC236}">
                <a16:creationId xmlns:a16="http://schemas.microsoft.com/office/drawing/2014/main" id="{0656089F-4953-4C41-88C9-56DF8B3ED740}"/>
              </a:ext>
            </a:extLst>
          </p:cNvPr>
          <p:cNvSpPr>
            <a:spLocks noChangeArrowheads="1"/>
          </p:cNvSpPr>
          <p:nvPr/>
        </p:nvSpPr>
        <p:spPr bwMode="auto">
          <a:xfrm>
            <a:off x="7192963" y="3895725"/>
            <a:ext cx="2209800" cy="946150"/>
          </a:xfrm>
          <a:prstGeom prst="rect">
            <a:avLst/>
          </a:prstGeom>
          <a:solidFill>
            <a:srgbClr val="E6E6E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60" tIns="38160" rIns="38160" bIns="38160" anchor="ctr"/>
          <a:lstStyle/>
          <a:p>
            <a:pPr algn="ctr" eaLnBrk="1">
              <a:lnSpc>
                <a:spcPct val="98000"/>
              </a:lnSpc>
              <a:buClr>
                <a:srgbClr val="000000"/>
              </a:buClr>
              <a:buSzPct val="45000"/>
              <a:buFont typeface="Wingdings" charset="0"/>
              <a:buNone/>
              <a:tabLst>
                <a:tab pos="723900" algn="l"/>
                <a:tab pos="1447800" algn="l"/>
                <a:tab pos="2171700" algn="l"/>
              </a:tabLst>
              <a:defRPr/>
            </a:pPr>
            <a:r>
              <a:rPr lang="en-GB">
                <a:solidFill>
                  <a:srgbClr val="000000"/>
                </a:solidFill>
                <a:latin typeface="DejaVu Sans" charset="0"/>
                <a:ea typeface="ＭＳ Ｐゴシック" charset="0"/>
                <a:cs typeface="Gill Sans" charset="0"/>
              </a:rPr>
              <a:t>8</a:t>
            </a:r>
          </a:p>
        </p:txBody>
      </p:sp>
      <p:sp>
        <p:nvSpPr>
          <p:cNvPr id="35852" name="Rectangle 12">
            <a:extLst>
              <a:ext uri="{FF2B5EF4-FFF2-40B4-BE49-F238E27FC236}">
                <a16:creationId xmlns:a16="http://schemas.microsoft.com/office/drawing/2014/main" id="{827129A1-8124-4A74-95A5-0DDAF226CBBC}"/>
              </a:ext>
            </a:extLst>
          </p:cNvPr>
          <p:cNvSpPr>
            <a:spLocks noChangeArrowheads="1"/>
          </p:cNvSpPr>
          <p:nvPr/>
        </p:nvSpPr>
        <p:spPr bwMode="auto">
          <a:xfrm>
            <a:off x="539750" y="4841875"/>
            <a:ext cx="6653213" cy="571500"/>
          </a:xfrm>
          <a:prstGeom prst="rect">
            <a:avLst/>
          </a:prstGeom>
          <a:solidFill>
            <a:srgbClr val="E6E6E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60" tIns="38160" rIns="38160" bIns="38160" anchor="ctr"/>
          <a:lstStyle/>
          <a:p>
            <a:pPr marL="112713" eaLnBrk="1">
              <a:lnSpc>
                <a:spcPct val="98000"/>
              </a:lnSpc>
              <a:buClr>
                <a:srgbClr val="000000"/>
              </a:buClr>
              <a:buSzPct val="45000"/>
              <a:buFont typeface="Wingdings" pitchFamily="2" charset="2"/>
              <a:buNone/>
              <a:tabLst>
                <a:tab pos="723900" algn="l"/>
                <a:tab pos="1447800" algn="l"/>
                <a:tab pos="2171700" algn="l"/>
                <a:tab pos="2895600" algn="l"/>
                <a:tab pos="3619500" algn="l"/>
                <a:tab pos="4343400" algn="l"/>
                <a:tab pos="5067300" algn="l"/>
                <a:tab pos="5791200" algn="l"/>
                <a:tab pos="6515100" algn="l"/>
              </a:tabLst>
              <a:defRPr/>
            </a:pPr>
            <a:r>
              <a:rPr lang="en-GB">
                <a:solidFill>
                  <a:srgbClr val="000000"/>
                </a:solidFill>
              </a:rPr>
              <a:t>Melhorar manipulação de erros</a:t>
            </a:r>
          </a:p>
        </p:txBody>
      </p:sp>
      <p:sp>
        <p:nvSpPr>
          <p:cNvPr id="35853" name="Rectangle 13">
            <a:extLst>
              <a:ext uri="{FF2B5EF4-FFF2-40B4-BE49-F238E27FC236}">
                <a16:creationId xmlns:a16="http://schemas.microsoft.com/office/drawing/2014/main" id="{6C094EAD-B78A-4ED0-9421-102E2B79EE83}"/>
              </a:ext>
            </a:extLst>
          </p:cNvPr>
          <p:cNvSpPr>
            <a:spLocks noChangeArrowheads="1"/>
          </p:cNvSpPr>
          <p:nvPr/>
        </p:nvSpPr>
        <p:spPr bwMode="auto">
          <a:xfrm>
            <a:off x="7192963" y="4841875"/>
            <a:ext cx="2209800" cy="571500"/>
          </a:xfrm>
          <a:prstGeom prst="rect">
            <a:avLst/>
          </a:prstGeom>
          <a:solidFill>
            <a:srgbClr val="E6E6E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60" tIns="38160" rIns="38160" bIns="38160" anchor="ctr"/>
          <a:lstStyle/>
          <a:p>
            <a:pPr algn="ctr" eaLnBrk="1">
              <a:lnSpc>
                <a:spcPct val="98000"/>
              </a:lnSpc>
              <a:buClr>
                <a:srgbClr val="000000"/>
              </a:buClr>
              <a:buSzPct val="45000"/>
              <a:buFont typeface="Wingdings" charset="0"/>
              <a:buNone/>
              <a:tabLst>
                <a:tab pos="723900" algn="l"/>
                <a:tab pos="1447800" algn="l"/>
                <a:tab pos="2171700" algn="l"/>
              </a:tabLst>
              <a:defRPr/>
            </a:pPr>
            <a:r>
              <a:rPr lang="en-GB">
                <a:solidFill>
                  <a:srgbClr val="000000"/>
                </a:solidFill>
                <a:latin typeface="DejaVu Sans" charset="0"/>
                <a:ea typeface="ＭＳ Ｐゴシック" charset="0"/>
                <a:cs typeface="Gill Sans" charset="0"/>
              </a:rPr>
              <a:t>8</a:t>
            </a:r>
          </a:p>
        </p:txBody>
      </p:sp>
      <p:sp>
        <p:nvSpPr>
          <p:cNvPr id="35854" name="Rectangle 14">
            <a:extLst>
              <a:ext uri="{FF2B5EF4-FFF2-40B4-BE49-F238E27FC236}">
                <a16:creationId xmlns:a16="http://schemas.microsoft.com/office/drawing/2014/main" id="{1C9AF1D1-5065-4A5E-A9EC-176EF2F2D667}"/>
              </a:ext>
            </a:extLst>
          </p:cNvPr>
          <p:cNvSpPr>
            <a:spLocks noChangeArrowheads="1"/>
          </p:cNvSpPr>
          <p:nvPr/>
        </p:nvSpPr>
        <p:spPr bwMode="auto">
          <a:xfrm>
            <a:off x="539750" y="5413375"/>
            <a:ext cx="6653213" cy="533400"/>
          </a:xfrm>
          <a:prstGeom prst="rect">
            <a:avLst/>
          </a:prstGeom>
          <a:solidFill>
            <a:srgbClr val="E6E6E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60" tIns="38160" rIns="38160" bIns="38160" anchor="ctr"/>
          <a:lstStyle/>
          <a:p>
            <a:pPr marL="112713" eaLnBrk="1">
              <a:lnSpc>
                <a:spcPct val="98000"/>
              </a:lnSpc>
              <a:buClr>
                <a:srgbClr val="000000"/>
              </a:buClr>
              <a:buSzPct val="45000"/>
              <a:buFont typeface="Wingdings" charset="0"/>
              <a:buNone/>
              <a:tabLst>
                <a:tab pos="723900" algn="l"/>
                <a:tab pos="1447800" algn="l"/>
                <a:tab pos="2171700" algn="l"/>
                <a:tab pos="2895600" algn="l"/>
                <a:tab pos="3619500" algn="l"/>
                <a:tab pos="4343400" algn="l"/>
                <a:tab pos="5067300" algn="l"/>
                <a:tab pos="5791200" algn="l"/>
                <a:tab pos="6515100" algn="l"/>
              </a:tabLst>
              <a:defRPr/>
            </a:pPr>
            <a:r>
              <a:rPr lang="en-GB">
                <a:solidFill>
                  <a:srgbClr val="000000"/>
                </a:solidFill>
                <a:latin typeface="DejaVu Sans" charset="0"/>
                <a:ea typeface="ＭＳ Ｐゴシック" charset="0"/>
                <a:cs typeface="Gill Sans" charset="0"/>
              </a:rPr>
              <a:t>...</a:t>
            </a:r>
          </a:p>
        </p:txBody>
      </p:sp>
      <p:sp>
        <p:nvSpPr>
          <p:cNvPr id="35855" name="Rectangle 15">
            <a:extLst>
              <a:ext uri="{FF2B5EF4-FFF2-40B4-BE49-F238E27FC236}">
                <a16:creationId xmlns:a16="http://schemas.microsoft.com/office/drawing/2014/main" id="{D457870A-A723-4C2E-B4DE-A34EB86C799A}"/>
              </a:ext>
            </a:extLst>
          </p:cNvPr>
          <p:cNvSpPr>
            <a:spLocks noChangeArrowheads="1"/>
          </p:cNvSpPr>
          <p:nvPr/>
        </p:nvSpPr>
        <p:spPr bwMode="auto">
          <a:xfrm>
            <a:off x="7192963" y="5413375"/>
            <a:ext cx="2209800" cy="533400"/>
          </a:xfrm>
          <a:prstGeom prst="rect">
            <a:avLst/>
          </a:prstGeom>
          <a:solidFill>
            <a:srgbClr val="E6E6E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60" tIns="38160" rIns="38160" bIns="38160" anchor="ctr"/>
          <a:lstStyle/>
          <a:p>
            <a:pPr algn="ctr" eaLnBrk="1">
              <a:lnSpc>
                <a:spcPct val="98000"/>
              </a:lnSpc>
              <a:buClr>
                <a:srgbClr val="000000"/>
              </a:buClr>
              <a:buSzPct val="45000"/>
              <a:buFont typeface="Wingdings" charset="0"/>
              <a:buNone/>
              <a:tabLst>
                <a:tab pos="723900" algn="l"/>
                <a:tab pos="1447800" algn="l"/>
                <a:tab pos="2171700" algn="l"/>
              </a:tabLst>
              <a:defRPr/>
            </a:pPr>
            <a:r>
              <a:rPr lang="en-GB">
                <a:solidFill>
                  <a:srgbClr val="000000"/>
                </a:solidFill>
                <a:latin typeface="DejaVu Sans" charset="0"/>
                <a:ea typeface="ＭＳ Ｐゴシック" charset="0"/>
                <a:cs typeface="Gill Sans" charset="0"/>
              </a:rPr>
              <a:t>30</a:t>
            </a:r>
          </a:p>
        </p:txBody>
      </p:sp>
      <p:sp>
        <p:nvSpPr>
          <p:cNvPr id="35856" name="Rectangle 16">
            <a:extLst>
              <a:ext uri="{FF2B5EF4-FFF2-40B4-BE49-F238E27FC236}">
                <a16:creationId xmlns:a16="http://schemas.microsoft.com/office/drawing/2014/main" id="{C15C65B4-C226-40AB-8DFA-32116349687B}"/>
              </a:ext>
            </a:extLst>
          </p:cNvPr>
          <p:cNvSpPr>
            <a:spLocks noChangeArrowheads="1"/>
          </p:cNvSpPr>
          <p:nvPr/>
        </p:nvSpPr>
        <p:spPr bwMode="auto">
          <a:xfrm>
            <a:off x="539750" y="5946775"/>
            <a:ext cx="6653213" cy="533400"/>
          </a:xfrm>
          <a:prstGeom prst="rect">
            <a:avLst/>
          </a:prstGeom>
          <a:solidFill>
            <a:srgbClr val="E6E6E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60" tIns="38160" rIns="38160" bIns="38160" anchor="ctr"/>
          <a:lstStyle/>
          <a:p>
            <a:pPr marL="112713" eaLnBrk="1">
              <a:lnSpc>
                <a:spcPct val="98000"/>
              </a:lnSpc>
              <a:buClr>
                <a:srgbClr val="000000"/>
              </a:buClr>
              <a:buSzPct val="45000"/>
              <a:buFont typeface="Wingdings" charset="0"/>
              <a:buNone/>
              <a:tabLst>
                <a:tab pos="723900" algn="l"/>
                <a:tab pos="1447800" algn="l"/>
                <a:tab pos="2171700" algn="l"/>
                <a:tab pos="2895600" algn="l"/>
                <a:tab pos="3619500" algn="l"/>
                <a:tab pos="4343400" algn="l"/>
                <a:tab pos="5067300" algn="l"/>
                <a:tab pos="5791200" algn="l"/>
                <a:tab pos="6515100" algn="l"/>
              </a:tabLst>
              <a:defRPr/>
            </a:pPr>
            <a:r>
              <a:rPr lang="en-GB">
                <a:solidFill>
                  <a:srgbClr val="000000"/>
                </a:solidFill>
                <a:latin typeface="DejaVu Sans" charset="0"/>
                <a:ea typeface="ＭＳ Ｐゴシック" charset="0"/>
                <a:cs typeface="Gill Sans" charset="0"/>
              </a:rPr>
              <a:t>...</a:t>
            </a:r>
          </a:p>
        </p:txBody>
      </p:sp>
      <p:sp>
        <p:nvSpPr>
          <p:cNvPr id="35857" name="Rectangle 17">
            <a:extLst>
              <a:ext uri="{FF2B5EF4-FFF2-40B4-BE49-F238E27FC236}">
                <a16:creationId xmlns:a16="http://schemas.microsoft.com/office/drawing/2014/main" id="{A097C808-814C-4AAD-966A-4802E4363FF8}"/>
              </a:ext>
            </a:extLst>
          </p:cNvPr>
          <p:cNvSpPr>
            <a:spLocks noChangeArrowheads="1"/>
          </p:cNvSpPr>
          <p:nvPr/>
        </p:nvSpPr>
        <p:spPr bwMode="auto">
          <a:xfrm>
            <a:off x="7192963" y="5946775"/>
            <a:ext cx="2209800" cy="533400"/>
          </a:xfrm>
          <a:prstGeom prst="rect">
            <a:avLst/>
          </a:prstGeom>
          <a:solidFill>
            <a:srgbClr val="E6E6E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60" tIns="38160" rIns="38160" bIns="38160" anchor="ctr"/>
          <a:lstStyle/>
          <a:p>
            <a:pPr algn="ctr" eaLnBrk="1">
              <a:lnSpc>
                <a:spcPct val="98000"/>
              </a:lnSpc>
              <a:buClr>
                <a:srgbClr val="000000"/>
              </a:buClr>
              <a:buSzPct val="45000"/>
              <a:buFont typeface="Wingdings" charset="0"/>
              <a:buNone/>
              <a:tabLst>
                <a:tab pos="723900" algn="l"/>
                <a:tab pos="1447800" algn="l"/>
                <a:tab pos="2171700" algn="l"/>
              </a:tabLst>
              <a:defRPr/>
            </a:pPr>
            <a:r>
              <a:rPr lang="en-GB">
                <a:solidFill>
                  <a:srgbClr val="000000"/>
                </a:solidFill>
                <a:latin typeface="DejaVu Sans" charset="0"/>
                <a:ea typeface="ＭＳ Ｐゴシック" charset="0"/>
                <a:cs typeface="Gill Sans" charset="0"/>
              </a:rPr>
              <a:t>50</a:t>
            </a:r>
          </a:p>
        </p:txBody>
      </p:sp>
      <p:sp>
        <p:nvSpPr>
          <p:cNvPr id="35858" name="Line 18">
            <a:extLst>
              <a:ext uri="{FF2B5EF4-FFF2-40B4-BE49-F238E27FC236}">
                <a16:creationId xmlns:a16="http://schemas.microsoft.com/office/drawing/2014/main" id="{80339FE6-9F7D-4679-AA77-1B2E8FD5E880}"/>
              </a:ext>
            </a:extLst>
          </p:cNvPr>
          <p:cNvSpPr>
            <a:spLocks noChangeShapeType="1"/>
          </p:cNvSpPr>
          <p:nvPr/>
        </p:nvSpPr>
        <p:spPr bwMode="auto">
          <a:xfrm>
            <a:off x="7192963" y="2949575"/>
            <a:ext cx="2209800" cy="1588"/>
          </a:xfrm>
          <a:prstGeom prst="line">
            <a:avLst/>
          </a:prstGeom>
          <a:noFill/>
          <a:ln w="255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35859" name="Line 19">
            <a:extLst>
              <a:ext uri="{FF2B5EF4-FFF2-40B4-BE49-F238E27FC236}">
                <a16:creationId xmlns:a16="http://schemas.microsoft.com/office/drawing/2014/main" id="{F668ECCA-8C4E-49A6-BB69-7FA2A575B2B2}"/>
              </a:ext>
            </a:extLst>
          </p:cNvPr>
          <p:cNvSpPr>
            <a:spLocks noChangeShapeType="1"/>
          </p:cNvSpPr>
          <p:nvPr/>
        </p:nvSpPr>
        <p:spPr bwMode="auto">
          <a:xfrm>
            <a:off x="7192963" y="3895725"/>
            <a:ext cx="2209800" cy="1588"/>
          </a:xfrm>
          <a:prstGeom prst="line">
            <a:avLst/>
          </a:prstGeom>
          <a:noFill/>
          <a:ln w="255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35860" name="Line 20">
            <a:extLst>
              <a:ext uri="{FF2B5EF4-FFF2-40B4-BE49-F238E27FC236}">
                <a16:creationId xmlns:a16="http://schemas.microsoft.com/office/drawing/2014/main" id="{14665365-8E63-4F79-822C-16C8E6804DC7}"/>
              </a:ext>
            </a:extLst>
          </p:cNvPr>
          <p:cNvSpPr>
            <a:spLocks noChangeShapeType="1"/>
          </p:cNvSpPr>
          <p:nvPr/>
        </p:nvSpPr>
        <p:spPr bwMode="auto">
          <a:xfrm>
            <a:off x="539750" y="4841875"/>
            <a:ext cx="6653213" cy="1588"/>
          </a:xfrm>
          <a:prstGeom prst="line">
            <a:avLst/>
          </a:prstGeom>
          <a:noFill/>
          <a:ln w="255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35861" name="Line 21">
            <a:extLst>
              <a:ext uri="{FF2B5EF4-FFF2-40B4-BE49-F238E27FC236}">
                <a16:creationId xmlns:a16="http://schemas.microsoft.com/office/drawing/2014/main" id="{9AB4F121-47A7-4324-97CF-013AD72DF961}"/>
              </a:ext>
            </a:extLst>
          </p:cNvPr>
          <p:cNvSpPr>
            <a:spLocks noChangeShapeType="1"/>
          </p:cNvSpPr>
          <p:nvPr/>
        </p:nvSpPr>
        <p:spPr bwMode="auto">
          <a:xfrm>
            <a:off x="7192963" y="4841875"/>
            <a:ext cx="2209800" cy="1588"/>
          </a:xfrm>
          <a:prstGeom prst="line">
            <a:avLst/>
          </a:prstGeom>
          <a:noFill/>
          <a:ln w="255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35862" name="Line 22">
            <a:extLst>
              <a:ext uri="{FF2B5EF4-FFF2-40B4-BE49-F238E27FC236}">
                <a16:creationId xmlns:a16="http://schemas.microsoft.com/office/drawing/2014/main" id="{7886E1AB-F08F-4B6A-B54F-26BFFF3E1D18}"/>
              </a:ext>
            </a:extLst>
          </p:cNvPr>
          <p:cNvSpPr>
            <a:spLocks noChangeShapeType="1"/>
          </p:cNvSpPr>
          <p:nvPr/>
        </p:nvSpPr>
        <p:spPr bwMode="auto">
          <a:xfrm>
            <a:off x="7192963" y="942975"/>
            <a:ext cx="1587" cy="847725"/>
          </a:xfrm>
          <a:prstGeom prst="line">
            <a:avLst/>
          </a:prstGeom>
          <a:noFill/>
          <a:ln w="25560">
            <a:solidFill>
              <a:srgbClr val="003C83"/>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35863" name="Line 23">
            <a:extLst>
              <a:ext uri="{FF2B5EF4-FFF2-40B4-BE49-F238E27FC236}">
                <a16:creationId xmlns:a16="http://schemas.microsoft.com/office/drawing/2014/main" id="{C175DFD6-5C80-48C6-ADBF-12F2C81DB2F6}"/>
              </a:ext>
            </a:extLst>
          </p:cNvPr>
          <p:cNvSpPr>
            <a:spLocks noChangeShapeType="1"/>
          </p:cNvSpPr>
          <p:nvPr/>
        </p:nvSpPr>
        <p:spPr bwMode="auto">
          <a:xfrm>
            <a:off x="7192963" y="1790700"/>
            <a:ext cx="1587" cy="579438"/>
          </a:xfrm>
          <a:prstGeom prst="line">
            <a:avLst/>
          </a:prstGeom>
          <a:noFill/>
          <a:ln w="255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35864" name="Line 24">
            <a:extLst>
              <a:ext uri="{FF2B5EF4-FFF2-40B4-BE49-F238E27FC236}">
                <a16:creationId xmlns:a16="http://schemas.microsoft.com/office/drawing/2014/main" id="{042E28DB-F62A-45EC-8C2A-389198C57129}"/>
              </a:ext>
            </a:extLst>
          </p:cNvPr>
          <p:cNvSpPr>
            <a:spLocks noChangeShapeType="1"/>
          </p:cNvSpPr>
          <p:nvPr/>
        </p:nvSpPr>
        <p:spPr bwMode="auto">
          <a:xfrm>
            <a:off x="7192963" y="2370138"/>
            <a:ext cx="1587" cy="579437"/>
          </a:xfrm>
          <a:prstGeom prst="line">
            <a:avLst/>
          </a:prstGeom>
          <a:noFill/>
          <a:ln w="255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35865" name="Line 25">
            <a:extLst>
              <a:ext uri="{FF2B5EF4-FFF2-40B4-BE49-F238E27FC236}">
                <a16:creationId xmlns:a16="http://schemas.microsoft.com/office/drawing/2014/main" id="{C137F734-BD7E-4E2B-87B3-DAB48938F214}"/>
              </a:ext>
            </a:extLst>
          </p:cNvPr>
          <p:cNvSpPr>
            <a:spLocks noChangeShapeType="1"/>
          </p:cNvSpPr>
          <p:nvPr/>
        </p:nvSpPr>
        <p:spPr bwMode="auto">
          <a:xfrm>
            <a:off x="7192963" y="2949575"/>
            <a:ext cx="1587" cy="946150"/>
          </a:xfrm>
          <a:prstGeom prst="line">
            <a:avLst/>
          </a:prstGeom>
          <a:noFill/>
          <a:ln w="255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35866" name="Line 26">
            <a:extLst>
              <a:ext uri="{FF2B5EF4-FFF2-40B4-BE49-F238E27FC236}">
                <a16:creationId xmlns:a16="http://schemas.microsoft.com/office/drawing/2014/main" id="{E98D5290-21F0-4FF1-A4DF-FA113D7AE346}"/>
              </a:ext>
            </a:extLst>
          </p:cNvPr>
          <p:cNvSpPr>
            <a:spLocks noChangeShapeType="1"/>
          </p:cNvSpPr>
          <p:nvPr/>
        </p:nvSpPr>
        <p:spPr bwMode="auto">
          <a:xfrm>
            <a:off x="7192963" y="3895725"/>
            <a:ext cx="1587" cy="946150"/>
          </a:xfrm>
          <a:prstGeom prst="line">
            <a:avLst/>
          </a:prstGeom>
          <a:noFill/>
          <a:ln w="255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35867" name="Line 27">
            <a:extLst>
              <a:ext uri="{FF2B5EF4-FFF2-40B4-BE49-F238E27FC236}">
                <a16:creationId xmlns:a16="http://schemas.microsoft.com/office/drawing/2014/main" id="{BBBA9510-C6CC-49A9-B267-78685CC793D2}"/>
              </a:ext>
            </a:extLst>
          </p:cNvPr>
          <p:cNvSpPr>
            <a:spLocks noChangeShapeType="1"/>
          </p:cNvSpPr>
          <p:nvPr/>
        </p:nvSpPr>
        <p:spPr bwMode="auto">
          <a:xfrm>
            <a:off x="7192963" y="4841875"/>
            <a:ext cx="1587" cy="571500"/>
          </a:xfrm>
          <a:prstGeom prst="line">
            <a:avLst/>
          </a:prstGeom>
          <a:noFill/>
          <a:ln w="255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35868" name="Line 28">
            <a:extLst>
              <a:ext uri="{FF2B5EF4-FFF2-40B4-BE49-F238E27FC236}">
                <a16:creationId xmlns:a16="http://schemas.microsoft.com/office/drawing/2014/main" id="{23A52996-542D-4CBA-811C-9D4465884F40}"/>
              </a:ext>
            </a:extLst>
          </p:cNvPr>
          <p:cNvSpPr>
            <a:spLocks noChangeShapeType="1"/>
          </p:cNvSpPr>
          <p:nvPr/>
        </p:nvSpPr>
        <p:spPr bwMode="auto">
          <a:xfrm>
            <a:off x="7192963" y="5413375"/>
            <a:ext cx="1587" cy="533400"/>
          </a:xfrm>
          <a:prstGeom prst="line">
            <a:avLst/>
          </a:prstGeom>
          <a:noFill/>
          <a:ln w="255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35869" name="Line 29">
            <a:extLst>
              <a:ext uri="{FF2B5EF4-FFF2-40B4-BE49-F238E27FC236}">
                <a16:creationId xmlns:a16="http://schemas.microsoft.com/office/drawing/2014/main" id="{7A354049-6571-4B5A-A794-113994635BED}"/>
              </a:ext>
            </a:extLst>
          </p:cNvPr>
          <p:cNvSpPr>
            <a:spLocks noChangeShapeType="1"/>
          </p:cNvSpPr>
          <p:nvPr/>
        </p:nvSpPr>
        <p:spPr bwMode="auto">
          <a:xfrm>
            <a:off x="7192963" y="5946775"/>
            <a:ext cx="1587" cy="533400"/>
          </a:xfrm>
          <a:prstGeom prst="line">
            <a:avLst/>
          </a:prstGeom>
          <a:noFill/>
          <a:ln w="255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35870" name="Line 30">
            <a:extLst>
              <a:ext uri="{FF2B5EF4-FFF2-40B4-BE49-F238E27FC236}">
                <a16:creationId xmlns:a16="http://schemas.microsoft.com/office/drawing/2014/main" id="{22726E69-71EA-4F1A-A6B6-77FF82E27E5A}"/>
              </a:ext>
            </a:extLst>
          </p:cNvPr>
          <p:cNvSpPr>
            <a:spLocks noChangeShapeType="1"/>
          </p:cNvSpPr>
          <p:nvPr/>
        </p:nvSpPr>
        <p:spPr bwMode="auto">
          <a:xfrm>
            <a:off x="539750" y="5413375"/>
            <a:ext cx="6653213" cy="1588"/>
          </a:xfrm>
          <a:prstGeom prst="line">
            <a:avLst/>
          </a:prstGeom>
          <a:noFill/>
          <a:ln w="255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35871" name="Line 31">
            <a:extLst>
              <a:ext uri="{FF2B5EF4-FFF2-40B4-BE49-F238E27FC236}">
                <a16:creationId xmlns:a16="http://schemas.microsoft.com/office/drawing/2014/main" id="{22C5B803-C83C-40AE-ADB5-9F2F180D2FD5}"/>
              </a:ext>
            </a:extLst>
          </p:cNvPr>
          <p:cNvSpPr>
            <a:spLocks noChangeShapeType="1"/>
          </p:cNvSpPr>
          <p:nvPr/>
        </p:nvSpPr>
        <p:spPr bwMode="auto">
          <a:xfrm>
            <a:off x="7192963" y="5413375"/>
            <a:ext cx="2209800" cy="1588"/>
          </a:xfrm>
          <a:prstGeom prst="line">
            <a:avLst/>
          </a:prstGeom>
          <a:noFill/>
          <a:ln w="255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35872" name="Line 32">
            <a:extLst>
              <a:ext uri="{FF2B5EF4-FFF2-40B4-BE49-F238E27FC236}">
                <a16:creationId xmlns:a16="http://schemas.microsoft.com/office/drawing/2014/main" id="{7DA77EC4-39A6-4993-9946-DAE35C7ADC74}"/>
              </a:ext>
            </a:extLst>
          </p:cNvPr>
          <p:cNvSpPr>
            <a:spLocks noChangeShapeType="1"/>
          </p:cNvSpPr>
          <p:nvPr/>
        </p:nvSpPr>
        <p:spPr bwMode="auto">
          <a:xfrm>
            <a:off x="539750" y="5946775"/>
            <a:ext cx="6653213" cy="1588"/>
          </a:xfrm>
          <a:prstGeom prst="line">
            <a:avLst/>
          </a:prstGeom>
          <a:noFill/>
          <a:ln w="255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35873" name="Line 33">
            <a:extLst>
              <a:ext uri="{FF2B5EF4-FFF2-40B4-BE49-F238E27FC236}">
                <a16:creationId xmlns:a16="http://schemas.microsoft.com/office/drawing/2014/main" id="{D00A333C-066E-4753-A273-196649C7BF4B}"/>
              </a:ext>
            </a:extLst>
          </p:cNvPr>
          <p:cNvSpPr>
            <a:spLocks noChangeShapeType="1"/>
          </p:cNvSpPr>
          <p:nvPr/>
        </p:nvSpPr>
        <p:spPr bwMode="auto">
          <a:xfrm>
            <a:off x="7192963" y="5946775"/>
            <a:ext cx="2209800" cy="1588"/>
          </a:xfrm>
          <a:prstGeom prst="line">
            <a:avLst/>
          </a:prstGeom>
          <a:noFill/>
          <a:ln w="255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35874" name="Line 34">
            <a:extLst>
              <a:ext uri="{FF2B5EF4-FFF2-40B4-BE49-F238E27FC236}">
                <a16:creationId xmlns:a16="http://schemas.microsoft.com/office/drawing/2014/main" id="{59E1A519-607F-46FA-81DD-A070D093465A}"/>
              </a:ext>
            </a:extLst>
          </p:cNvPr>
          <p:cNvSpPr>
            <a:spLocks noChangeShapeType="1"/>
          </p:cNvSpPr>
          <p:nvPr/>
        </p:nvSpPr>
        <p:spPr bwMode="auto">
          <a:xfrm>
            <a:off x="539750" y="1790700"/>
            <a:ext cx="6653213" cy="1588"/>
          </a:xfrm>
          <a:prstGeom prst="line">
            <a:avLst/>
          </a:prstGeom>
          <a:noFill/>
          <a:ln w="25560">
            <a:solidFill>
              <a:srgbClr val="003C83"/>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35875" name="Line 35">
            <a:extLst>
              <a:ext uri="{FF2B5EF4-FFF2-40B4-BE49-F238E27FC236}">
                <a16:creationId xmlns:a16="http://schemas.microsoft.com/office/drawing/2014/main" id="{C1666AAA-5079-47C5-BFCA-A1B8B6CD20C1}"/>
              </a:ext>
            </a:extLst>
          </p:cNvPr>
          <p:cNvSpPr>
            <a:spLocks noChangeShapeType="1"/>
          </p:cNvSpPr>
          <p:nvPr/>
        </p:nvSpPr>
        <p:spPr bwMode="auto">
          <a:xfrm>
            <a:off x="7192963" y="1790700"/>
            <a:ext cx="2209800" cy="1588"/>
          </a:xfrm>
          <a:prstGeom prst="line">
            <a:avLst/>
          </a:prstGeom>
          <a:noFill/>
          <a:ln w="25560">
            <a:solidFill>
              <a:srgbClr val="003C83"/>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35876" name="Line 36">
            <a:extLst>
              <a:ext uri="{FF2B5EF4-FFF2-40B4-BE49-F238E27FC236}">
                <a16:creationId xmlns:a16="http://schemas.microsoft.com/office/drawing/2014/main" id="{CA6E496F-39B5-4479-BFEC-3BBF1A0C921D}"/>
              </a:ext>
            </a:extLst>
          </p:cNvPr>
          <p:cNvSpPr>
            <a:spLocks noChangeShapeType="1"/>
          </p:cNvSpPr>
          <p:nvPr/>
        </p:nvSpPr>
        <p:spPr bwMode="auto">
          <a:xfrm>
            <a:off x="539750" y="2370138"/>
            <a:ext cx="6653213" cy="1587"/>
          </a:xfrm>
          <a:prstGeom prst="line">
            <a:avLst/>
          </a:prstGeom>
          <a:noFill/>
          <a:ln w="255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35877" name="Line 37">
            <a:extLst>
              <a:ext uri="{FF2B5EF4-FFF2-40B4-BE49-F238E27FC236}">
                <a16:creationId xmlns:a16="http://schemas.microsoft.com/office/drawing/2014/main" id="{2AD7C6EE-2966-40EA-A6DE-A00E1E4E607C}"/>
              </a:ext>
            </a:extLst>
          </p:cNvPr>
          <p:cNvSpPr>
            <a:spLocks noChangeShapeType="1"/>
          </p:cNvSpPr>
          <p:nvPr/>
        </p:nvSpPr>
        <p:spPr bwMode="auto">
          <a:xfrm>
            <a:off x="7192963" y="2370138"/>
            <a:ext cx="2209800" cy="1587"/>
          </a:xfrm>
          <a:prstGeom prst="line">
            <a:avLst/>
          </a:prstGeom>
          <a:noFill/>
          <a:ln w="255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35878" name="Line 38">
            <a:extLst>
              <a:ext uri="{FF2B5EF4-FFF2-40B4-BE49-F238E27FC236}">
                <a16:creationId xmlns:a16="http://schemas.microsoft.com/office/drawing/2014/main" id="{61DEB02F-ABB8-436D-8F18-6FEE58C97787}"/>
              </a:ext>
            </a:extLst>
          </p:cNvPr>
          <p:cNvSpPr>
            <a:spLocks noChangeShapeType="1"/>
          </p:cNvSpPr>
          <p:nvPr/>
        </p:nvSpPr>
        <p:spPr bwMode="auto">
          <a:xfrm>
            <a:off x="539750" y="2949575"/>
            <a:ext cx="6653213" cy="1588"/>
          </a:xfrm>
          <a:prstGeom prst="line">
            <a:avLst/>
          </a:prstGeom>
          <a:noFill/>
          <a:ln w="255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35879" name="Line 39">
            <a:extLst>
              <a:ext uri="{FF2B5EF4-FFF2-40B4-BE49-F238E27FC236}">
                <a16:creationId xmlns:a16="http://schemas.microsoft.com/office/drawing/2014/main" id="{E98D35EF-53A2-4AA4-916D-CDFEEAE97DC8}"/>
              </a:ext>
            </a:extLst>
          </p:cNvPr>
          <p:cNvSpPr>
            <a:spLocks noChangeShapeType="1"/>
          </p:cNvSpPr>
          <p:nvPr/>
        </p:nvSpPr>
        <p:spPr bwMode="auto">
          <a:xfrm>
            <a:off x="539750" y="3895725"/>
            <a:ext cx="6653213" cy="1588"/>
          </a:xfrm>
          <a:prstGeom prst="line">
            <a:avLst/>
          </a:prstGeom>
          <a:noFill/>
          <a:ln w="255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35880" name="Line 40">
            <a:extLst>
              <a:ext uri="{FF2B5EF4-FFF2-40B4-BE49-F238E27FC236}">
                <a16:creationId xmlns:a16="http://schemas.microsoft.com/office/drawing/2014/main" id="{0A277888-D57E-4004-B54A-88E8F4F78E12}"/>
              </a:ext>
            </a:extLst>
          </p:cNvPr>
          <p:cNvSpPr>
            <a:spLocks noChangeShapeType="1"/>
          </p:cNvSpPr>
          <p:nvPr/>
        </p:nvSpPr>
        <p:spPr bwMode="auto">
          <a:xfrm>
            <a:off x="9402763" y="5946775"/>
            <a:ext cx="1587" cy="533400"/>
          </a:xfrm>
          <a:prstGeom prst="line">
            <a:avLst/>
          </a:prstGeom>
          <a:noFill/>
          <a:ln w="255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35881" name="Line 41">
            <a:extLst>
              <a:ext uri="{FF2B5EF4-FFF2-40B4-BE49-F238E27FC236}">
                <a16:creationId xmlns:a16="http://schemas.microsoft.com/office/drawing/2014/main" id="{A981D220-8D44-482E-8AB7-0B34021B4A90}"/>
              </a:ext>
            </a:extLst>
          </p:cNvPr>
          <p:cNvSpPr>
            <a:spLocks noChangeShapeType="1"/>
          </p:cNvSpPr>
          <p:nvPr/>
        </p:nvSpPr>
        <p:spPr bwMode="auto">
          <a:xfrm>
            <a:off x="7192963" y="942975"/>
            <a:ext cx="2209800" cy="1588"/>
          </a:xfrm>
          <a:prstGeom prst="line">
            <a:avLst/>
          </a:prstGeom>
          <a:noFill/>
          <a:ln w="25560">
            <a:solidFill>
              <a:srgbClr val="003C83"/>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35882" name="Line 42">
            <a:extLst>
              <a:ext uri="{FF2B5EF4-FFF2-40B4-BE49-F238E27FC236}">
                <a16:creationId xmlns:a16="http://schemas.microsoft.com/office/drawing/2014/main" id="{53245818-C4CE-40D2-9578-F1C0ABE39501}"/>
              </a:ext>
            </a:extLst>
          </p:cNvPr>
          <p:cNvSpPr>
            <a:spLocks noChangeShapeType="1"/>
          </p:cNvSpPr>
          <p:nvPr/>
        </p:nvSpPr>
        <p:spPr bwMode="auto">
          <a:xfrm>
            <a:off x="539750" y="6480175"/>
            <a:ext cx="6653213" cy="1588"/>
          </a:xfrm>
          <a:prstGeom prst="line">
            <a:avLst/>
          </a:prstGeom>
          <a:noFill/>
          <a:ln w="255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35883" name="Line 43">
            <a:extLst>
              <a:ext uri="{FF2B5EF4-FFF2-40B4-BE49-F238E27FC236}">
                <a16:creationId xmlns:a16="http://schemas.microsoft.com/office/drawing/2014/main" id="{4007FC56-8A08-4FDD-9FEA-5D3AF5D744F9}"/>
              </a:ext>
            </a:extLst>
          </p:cNvPr>
          <p:cNvSpPr>
            <a:spLocks noChangeShapeType="1"/>
          </p:cNvSpPr>
          <p:nvPr/>
        </p:nvSpPr>
        <p:spPr bwMode="auto">
          <a:xfrm>
            <a:off x="7192963" y="6480175"/>
            <a:ext cx="2209800" cy="1588"/>
          </a:xfrm>
          <a:prstGeom prst="line">
            <a:avLst/>
          </a:prstGeom>
          <a:noFill/>
          <a:ln w="255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35884" name="Line 44">
            <a:extLst>
              <a:ext uri="{FF2B5EF4-FFF2-40B4-BE49-F238E27FC236}">
                <a16:creationId xmlns:a16="http://schemas.microsoft.com/office/drawing/2014/main" id="{2B8891BC-2C7B-4DBE-999A-9A654E552D0B}"/>
              </a:ext>
            </a:extLst>
          </p:cNvPr>
          <p:cNvSpPr>
            <a:spLocks noChangeShapeType="1"/>
          </p:cNvSpPr>
          <p:nvPr/>
        </p:nvSpPr>
        <p:spPr bwMode="auto">
          <a:xfrm>
            <a:off x="539750" y="942975"/>
            <a:ext cx="1588" cy="847725"/>
          </a:xfrm>
          <a:prstGeom prst="line">
            <a:avLst/>
          </a:prstGeom>
          <a:noFill/>
          <a:ln w="25560">
            <a:solidFill>
              <a:srgbClr val="003C83"/>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35885" name="Line 45">
            <a:extLst>
              <a:ext uri="{FF2B5EF4-FFF2-40B4-BE49-F238E27FC236}">
                <a16:creationId xmlns:a16="http://schemas.microsoft.com/office/drawing/2014/main" id="{E21B9F64-7A63-4126-BBCE-644167CC0763}"/>
              </a:ext>
            </a:extLst>
          </p:cNvPr>
          <p:cNvSpPr>
            <a:spLocks noChangeShapeType="1"/>
          </p:cNvSpPr>
          <p:nvPr/>
        </p:nvSpPr>
        <p:spPr bwMode="auto">
          <a:xfrm>
            <a:off x="539750" y="1790700"/>
            <a:ext cx="1588" cy="579438"/>
          </a:xfrm>
          <a:prstGeom prst="line">
            <a:avLst/>
          </a:prstGeom>
          <a:noFill/>
          <a:ln w="255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35886" name="Line 46">
            <a:extLst>
              <a:ext uri="{FF2B5EF4-FFF2-40B4-BE49-F238E27FC236}">
                <a16:creationId xmlns:a16="http://schemas.microsoft.com/office/drawing/2014/main" id="{C99BEFA7-8341-4499-9D85-E323C37B6BA0}"/>
              </a:ext>
            </a:extLst>
          </p:cNvPr>
          <p:cNvSpPr>
            <a:spLocks noChangeShapeType="1"/>
          </p:cNvSpPr>
          <p:nvPr/>
        </p:nvSpPr>
        <p:spPr bwMode="auto">
          <a:xfrm>
            <a:off x="539750" y="2370138"/>
            <a:ext cx="1588" cy="579437"/>
          </a:xfrm>
          <a:prstGeom prst="line">
            <a:avLst/>
          </a:prstGeom>
          <a:noFill/>
          <a:ln w="255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35887" name="Line 47">
            <a:extLst>
              <a:ext uri="{FF2B5EF4-FFF2-40B4-BE49-F238E27FC236}">
                <a16:creationId xmlns:a16="http://schemas.microsoft.com/office/drawing/2014/main" id="{E5780638-2C3F-4209-AA4F-65F04103D38B}"/>
              </a:ext>
            </a:extLst>
          </p:cNvPr>
          <p:cNvSpPr>
            <a:spLocks noChangeShapeType="1"/>
          </p:cNvSpPr>
          <p:nvPr/>
        </p:nvSpPr>
        <p:spPr bwMode="auto">
          <a:xfrm>
            <a:off x="539750" y="2949575"/>
            <a:ext cx="1588" cy="946150"/>
          </a:xfrm>
          <a:prstGeom prst="line">
            <a:avLst/>
          </a:prstGeom>
          <a:noFill/>
          <a:ln w="255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35888" name="Line 48">
            <a:extLst>
              <a:ext uri="{FF2B5EF4-FFF2-40B4-BE49-F238E27FC236}">
                <a16:creationId xmlns:a16="http://schemas.microsoft.com/office/drawing/2014/main" id="{6AA36763-6495-48EC-A853-BAED3EF6B68C}"/>
              </a:ext>
            </a:extLst>
          </p:cNvPr>
          <p:cNvSpPr>
            <a:spLocks noChangeShapeType="1"/>
          </p:cNvSpPr>
          <p:nvPr/>
        </p:nvSpPr>
        <p:spPr bwMode="auto">
          <a:xfrm>
            <a:off x="539750" y="3895725"/>
            <a:ext cx="1588" cy="946150"/>
          </a:xfrm>
          <a:prstGeom prst="line">
            <a:avLst/>
          </a:prstGeom>
          <a:noFill/>
          <a:ln w="255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35889" name="Line 49">
            <a:extLst>
              <a:ext uri="{FF2B5EF4-FFF2-40B4-BE49-F238E27FC236}">
                <a16:creationId xmlns:a16="http://schemas.microsoft.com/office/drawing/2014/main" id="{F8C24056-BE1E-4996-AB7E-87E68FD557BA}"/>
              </a:ext>
            </a:extLst>
          </p:cNvPr>
          <p:cNvSpPr>
            <a:spLocks noChangeShapeType="1"/>
          </p:cNvSpPr>
          <p:nvPr/>
        </p:nvSpPr>
        <p:spPr bwMode="auto">
          <a:xfrm>
            <a:off x="539750" y="4841875"/>
            <a:ext cx="1588" cy="571500"/>
          </a:xfrm>
          <a:prstGeom prst="line">
            <a:avLst/>
          </a:prstGeom>
          <a:noFill/>
          <a:ln w="255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35890" name="Line 50">
            <a:extLst>
              <a:ext uri="{FF2B5EF4-FFF2-40B4-BE49-F238E27FC236}">
                <a16:creationId xmlns:a16="http://schemas.microsoft.com/office/drawing/2014/main" id="{3A3E500C-DE3D-4252-8AC1-1266CDBDBCD5}"/>
              </a:ext>
            </a:extLst>
          </p:cNvPr>
          <p:cNvSpPr>
            <a:spLocks noChangeShapeType="1"/>
          </p:cNvSpPr>
          <p:nvPr/>
        </p:nvSpPr>
        <p:spPr bwMode="auto">
          <a:xfrm>
            <a:off x="539750" y="5413375"/>
            <a:ext cx="1588" cy="533400"/>
          </a:xfrm>
          <a:prstGeom prst="line">
            <a:avLst/>
          </a:prstGeom>
          <a:noFill/>
          <a:ln w="255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35891" name="Line 51">
            <a:extLst>
              <a:ext uri="{FF2B5EF4-FFF2-40B4-BE49-F238E27FC236}">
                <a16:creationId xmlns:a16="http://schemas.microsoft.com/office/drawing/2014/main" id="{1EB916A9-9064-4979-B301-5926154FC805}"/>
              </a:ext>
            </a:extLst>
          </p:cNvPr>
          <p:cNvSpPr>
            <a:spLocks noChangeShapeType="1"/>
          </p:cNvSpPr>
          <p:nvPr/>
        </p:nvSpPr>
        <p:spPr bwMode="auto">
          <a:xfrm>
            <a:off x="539750" y="5946775"/>
            <a:ext cx="1588" cy="533400"/>
          </a:xfrm>
          <a:prstGeom prst="line">
            <a:avLst/>
          </a:prstGeom>
          <a:noFill/>
          <a:ln w="255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35892" name="Line 52">
            <a:extLst>
              <a:ext uri="{FF2B5EF4-FFF2-40B4-BE49-F238E27FC236}">
                <a16:creationId xmlns:a16="http://schemas.microsoft.com/office/drawing/2014/main" id="{ADFD31A6-94DE-425F-966C-6FB4A3EA38BE}"/>
              </a:ext>
            </a:extLst>
          </p:cNvPr>
          <p:cNvSpPr>
            <a:spLocks noChangeShapeType="1"/>
          </p:cNvSpPr>
          <p:nvPr/>
        </p:nvSpPr>
        <p:spPr bwMode="auto">
          <a:xfrm>
            <a:off x="9402763" y="942975"/>
            <a:ext cx="1587" cy="847725"/>
          </a:xfrm>
          <a:prstGeom prst="line">
            <a:avLst/>
          </a:prstGeom>
          <a:noFill/>
          <a:ln w="25560">
            <a:solidFill>
              <a:srgbClr val="003C83"/>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35893" name="Line 53">
            <a:extLst>
              <a:ext uri="{FF2B5EF4-FFF2-40B4-BE49-F238E27FC236}">
                <a16:creationId xmlns:a16="http://schemas.microsoft.com/office/drawing/2014/main" id="{F6C4150F-2E57-45C0-BE77-E6FCD73057CD}"/>
              </a:ext>
            </a:extLst>
          </p:cNvPr>
          <p:cNvSpPr>
            <a:spLocks noChangeShapeType="1"/>
          </p:cNvSpPr>
          <p:nvPr/>
        </p:nvSpPr>
        <p:spPr bwMode="auto">
          <a:xfrm>
            <a:off x="9402763" y="1790700"/>
            <a:ext cx="1587" cy="579438"/>
          </a:xfrm>
          <a:prstGeom prst="line">
            <a:avLst/>
          </a:prstGeom>
          <a:noFill/>
          <a:ln w="255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35894" name="Line 54">
            <a:extLst>
              <a:ext uri="{FF2B5EF4-FFF2-40B4-BE49-F238E27FC236}">
                <a16:creationId xmlns:a16="http://schemas.microsoft.com/office/drawing/2014/main" id="{9BD4A3C5-4AE6-4C05-8309-83E243178EC8}"/>
              </a:ext>
            </a:extLst>
          </p:cNvPr>
          <p:cNvSpPr>
            <a:spLocks noChangeShapeType="1"/>
          </p:cNvSpPr>
          <p:nvPr/>
        </p:nvSpPr>
        <p:spPr bwMode="auto">
          <a:xfrm>
            <a:off x="9402763" y="2370138"/>
            <a:ext cx="1587" cy="579437"/>
          </a:xfrm>
          <a:prstGeom prst="line">
            <a:avLst/>
          </a:prstGeom>
          <a:noFill/>
          <a:ln w="255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35895" name="Line 55">
            <a:extLst>
              <a:ext uri="{FF2B5EF4-FFF2-40B4-BE49-F238E27FC236}">
                <a16:creationId xmlns:a16="http://schemas.microsoft.com/office/drawing/2014/main" id="{F7182B1B-BF8E-4ECF-BB0A-6CC9B6327DDC}"/>
              </a:ext>
            </a:extLst>
          </p:cNvPr>
          <p:cNvSpPr>
            <a:spLocks noChangeShapeType="1"/>
          </p:cNvSpPr>
          <p:nvPr/>
        </p:nvSpPr>
        <p:spPr bwMode="auto">
          <a:xfrm>
            <a:off x="9402763" y="2949575"/>
            <a:ext cx="1587" cy="946150"/>
          </a:xfrm>
          <a:prstGeom prst="line">
            <a:avLst/>
          </a:prstGeom>
          <a:noFill/>
          <a:ln w="255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35896" name="Line 56">
            <a:extLst>
              <a:ext uri="{FF2B5EF4-FFF2-40B4-BE49-F238E27FC236}">
                <a16:creationId xmlns:a16="http://schemas.microsoft.com/office/drawing/2014/main" id="{1001FB77-CD5F-424B-A750-76B1FADEED3D}"/>
              </a:ext>
            </a:extLst>
          </p:cNvPr>
          <p:cNvSpPr>
            <a:spLocks noChangeShapeType="1"/>
          </p:cNvSpPr>
          <p:nvPr/>
        </p:nvSpPr>
        <p:spPr bwMode="auto">
          <a:xfrm>
            <a:off x="9402763" y="3895725"/>
            <a:ext cx="1587" cy="946150"/>
          </a:xfrm>
          <a:prstGeom prst="line">
            <a:avLst/>
          </a:prstGeom>
          <a:noFill/>
          <a:ln w="255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35897" name="Line 57">
            <a:extLst>
              <a:ext uri="{FF2B5EF4-FFF2-40B4-BE49-F238E27FC236}">
                <a16:creationId xmlns:a16="http://schemas.microsoft.com/office/drawing/2014/main" id="{7CF76DBE-09A8-415F-B47A-2CA9A85998B3}"/>
              </a:ext>
            </a:extLst>
          </p:cNvPr>
          <p:cNvSpPr>
            <a:spLocks noChangeShapeType="1"/>
          </p:cNvSpPr>
          <p:nvPr/>
        </p:nvSpPr>
        <p:spPr bwMode="auto">
          <a:xfrm>
            <a:off x="9402763" y="4841875"/>
            <a:ext cx="1587" cy="571500"/>
          </a:xfrm>
          <a:prstGeom prst="line">
            <a:avLst/>
          </a:prstGeom>
          <a:noFill/>
          <a:ln w="255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35898" name="Line 58">
            <a:extLst>
              <a:ext uri="{FF2B5EF4-FFF2-40B4-BE49-F238E27FC236}">
                <a16:creationId xmlns:a16="http://schemas.microsoft.com/office/drawing/2014/main" id="{531A059E-9AB2-45EC-9F93-C7E1F20BC787}"/>
              </a:ext>
            </a:extLst>
          </p:cNvPr>
          <p:cNvSpPr>
            <a:spLocks noChangeShapeType="1"/>
          </p:cNvSpPr>
          <p:nvPr/>
        </p:nvSpPr>
        <p:spPr bwMode="auto">
          <a:xfrm>
            <a:off x="9402763" y="5413375"/>
            <a:ext cx="1587" cy="533400"/>
          </a:xfrm>
          <a:prstGeom prst="line">
            <a:avLst/>
          </a:prstGeom>
          <a:noFill/>
          <a:ln w="255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35899" name="Line 59">
            <a:extLst>
              <a:ext uri="{FF2B5EF4-FFF2-40B4-BE49-F238E27FC236}">
                <a16:creationId xmlns:a16="http://schemas.microsoft.com/office/drawing/2014/main" id="{FE340A66-D617-44A9-9938-D9B74C08C56E}"/>
              </a:ext>
            </a:extLst>
          </p:cNvPr>
          <p:cNvSpPr>
            <a:spLocks noChangeShapeType="1"/>
          </p:cNvSpPr>
          <p:nvPr/>
        </p:nvSpPr>
        <p:spPr bwMode="auto">
          <a:xfrm>
            <a:off x="539750" y="942975"/>
            <a:ext cx="6653213" cy="1588"/>
          </a:xfrm>
          <a:prstGeom prst="line">
            <a:avLst/>
          </a:prstGeom>
          <a:noFill/>
          <a:ln w="25560">
            <a:solidFill>
              <a:srgbClr val="003C83"/>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a:extLst>
              <a:ext uri="{FF2B5EF4-FFF2-40B4-BE49-F238E27FC236}">
                <a16:creationId xmlns:a16="http://schemas.microsoft.com/office/drawing/2014/main" id="{AA422E7B-2046-4850-A4C2-4D08A525EB1E}"/>
              </a:ext>
            </a:extLst>
          </p:cNvPr>
          <p:cNvSpPr>
            <a:spLocks noGrp="1" noChangeArrowheads="1"/>
          </p:cNvSpPr>
          <p:nvPr>
            <p:ph type="title"/>
          </p:nvPr>
        </p:nvSpPr>
        <p:spPr>
          <a:xfrm>
            <a:off x="503238" y="301625"/>
            <a:ext cx="9072562" cy="779463"/>
          </a:xfrm>
        </p:spPr>
        <p:txBody>
          <a:bodyPr rtlCol="0">
            <a:normAutofit fontScale="90000"/>
          </a:bodyPr>
          <a:lstStyle/>
          <a:p>
            <a:pPr defTabSz="1007943" eaLnBrk="1" fontAlgn="auto" hangingPunct="1">
              <a:lnSpc>
                <a:spcPct val="98000"/>
              </a:lnSpc>
              <a:spcAft>
                <a:spcPts val="0"/>
              </a:spcAft>
              <a:buFont typeface="Wingdings"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a:t>O objetivo do Sprint</a:t>
            </a:r>
          </a:p>
        </p:txBody>
      </p:sp>
      <p:sp>
        <p:nvSpPr>
          <p:cNvPr id="36866" name="Rectangle 2">
            <a:extLst>
              <a:ext uri="{FF2B5EF4-FFF2-40B4-BE49-F238E27FC236}">
                <a16:creationId xmlns:a16="http://schemas.microsoft.com/office/drawing/2014/main" id="{12354E60-ABA0-401D-973B-8F677589C930}"/>
              </a:ext>
            </a:extLst>
          </p:cNvPr>
          <p:cNvSpPr>
            <a:spLocks noGrp="1" noChangeArrowheads="1"/>
          </p:cNvSpPr>
          <p:nvPr>
            <p:ph idx="1"/>
          </p:nvPr>
        </p:nvSpPr>
        <p:spPr>
          <a:xfrm>
            <a:off x="468313" y="1216025"/>
            <a:ext cx="9072562" cy="1111250"/>
          </a:xfrm>
        </p:spPr>
        <p:txBody>
          <a:bodyPr rtlCol="0">
            <a:normAutofit lnSpcReduction="10000"/>
          </a:bodyPr>
          <a:lstStyle/>
          <a:p>
            <a:pPr marL="377979" indent="-377979" defTabSz="1007943" eaLnBrk="1" fontAlgn="auto" hangingPunct="1">
              <a:lnSpc>
                <a:spcPct val="98000"/>
              </a:lnSpc>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a:t>Breve declaração que ilustre o foco do trabalho durante o Sprint</a:t>
            </a:r>
          </a:p>
        </p:txBody>
      </p:sp>
      <p:sp>
        <p:nvSpPr>
          <p:cNvPr id="36867" name="AutoShape 3">
            <a:extLst>
              <a:ext uri="{FF2B5EF4-FFF2-40B4-BE49-F238E27FC236}">
                <a16:creationId xmlns:a16="http://schemas.microsoft.com/office/drawing/2014/main" id="{C946CFE1-9CFD-41B1-850E-07A77A411112}"/>
              </a:ext>
            </a:extLst>
          </p:cNvPr>
          <p:cNvSpPr>
            <a:spLocks noChangeArrowheads="1"/>
          </p:cNvSpPr>
          <p:nvPr/>
        </p:nvSpPr>
        <p:spPr bwMode="auto">
          <a:xfrm>
            <a:off x="330200" y="3200400"/>
            <a:ext cx="4902200" cy="1943100"/>
          </a:xfrm>
          <a:prstGeom prst="roundRect">
            <a:avLst>
              <a:gd name="adj" fmla="val 15685"/>
            </a:avLst>
          </a:prstGeom>
          <a:blipFill dpi="0" rotWithShape="0">
            <a:blip r:embed="rId3"/>
            <a:srcRect/>
            <a:tile tx="0" ty="0" sx="100000" sy="100000" flip="none" algn="tl"/>
          </a:blipFill>
          <a:ln w="25560">
            <a:solidFill>
              <a:srgbClr val="003C83"/>
            </a:solidFill>
            <a:miter lim="800000"/>
            <a:headEnd/>
            <a:tailEnd/>
          </a:ln>
          <a:effectLst>
            <a:outerShdw blurRad="63500" dist="63640" dir="2700000" algn="ctr" rotWithShape="0">
              <a:srgbClr val="000000">
                <a:alpha val="30038"/>
              </a:srgbClr>
            </a:outerShdw>
          </a:effectLst>
        </p:spPr>
        <p:txBody>
          <a:bodyPr wrap="none" anchor="ct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36868" name="Rectangle 4">
            <a:extLst>
              <a:ext uri="{FF2B5EF4-FFF2-40B4-BE49-F238E27FC236}">
                <a16:creationId xmlns:a16="http://schemas.microsoft.com/office/drawing/2014/main" id="{21581D29-3AFB-4208-BCA7-ACB04C13BAB9}"/>
              </a:ext>
            </a:extLst>
          </p:cNvPr>
          <p:cNvSpPr>
            <a:spLocks noChangeArrowheads="1"/>
          </p:cNvSpPr>
          <p:nvPr/>
        </p:nvSpPr>
        <p:spPr bwMode="auto">
          <a:xfrm>
            <a:off x="812800" y="3200400"/>
            <a:ext cx="2603500" cy="457200"/>
          </a:xfrm>
          <a:prstGeom prst="rect">
            <a:avLst/>
          </a:prstGeom>
          <a:solidFill>
            <a:srgbClr val="003C83"/>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36869" name="AutoShape 5">
            <a:extLst>
              <a:ext uri="{FF2B5EF4-FFF2-40B4-BE49-F238E27FC236}">
                <a16:creationId xmlns:a16="http://schemas.microsoft.com/office/drawing/2014/main" id="{C86095DC-965A-47C0-BB9D-1056A89B43E1}"/>
              </a:ext>
            </a:extLst>
          </p:cNvPr>
          <p:cNvSpPr>
            <a:spLocks noChangeArrowheads="1"/>
          </p:cNvSpPr>
          <p:nvPr/>
        </p:nvSpPr>
        <p:spPr bwMode="auto">
          <a:xfrm rot="10800000">
            <a:off x="3314700" y="3201988"/>
            <a:ext cx="495300" cy="457200"/>
          </a:xfrm>
          <a:custGeom>
            <a:avLst/>
            <a:gdLst>
              <a:gd name="T0" fmla="*/ 0 w 21600"/>
              <a:gd name="T1" fmla="*/ 228600 h 21600"/>
              <a:gd name="T2" fmla="*/ 371475 w 21600"/>
              <a:gd name="T3" fmla="*/ 228600 h 21600"/>
              <a:gd name="T4" fmla="*/ 247650 w 21600"/>
              <a:gd name="T5" fmla="*/ 228600 h 21600"/>
              <a:gd name="T6" fmla="*/ 557213 w 21600"/>
              <a:gd name="T7" fmla="*/ 228600 h 21600"/>
              <a:gd name="T8" fmla="*/ 371475 w 21600"/>
              <a:gd name="T9" fmla="*/ 400050 h 21600"/>
              <a:gd name="T10" fmla="*/ 185738 w 21600"/>
              <a:gd name="T11" fmla="*/ 228600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eaLnBrk="1" hangingPunct="1">
              <a:defRPr/>
            </a:pPr>
            <a:endParaRPr lang="pt-BR"/>
          </a:p>
        </p:txBody>
      </p:sp>
      <p:sp>
        <p:nvSpPr>
          <p:cNvPr id="36870" name="AutoShape 6">
            <a:extLst>
              <a:ext uri="{FF2B5EF4-FFF2-40B4-BE49-F238E27FC236}">
                <a16:creationId xmlns:a16="http://schemas.microsoft.com/office/drawing/2014/main" id="{862FCD62-1629-4AA4-ADA0-C070F480A1E8}"/>
              </a:ext>
            </a:extLst>
          </p:cNvPr>
          <p:cNvSpPr>
            <a:spLocks noChangeArrowheads="1"/>
          </p:cNvSpPr>
          <p:nvPr/>
        </p:nvSpPr>
        <p:spPr bwMode="auto">
          <a:xfrm>
            <a:off x="330200" y="3200400"/>
            <a:ext cx="495300" cy="457200"/>
          </a:xfrm>
          <a:custGeom>
            <a:avLst/>
            <a:gdLst>
              <a:gd name="T0" fmla="*/ 0 w 21600"/>
              <a:gd name="T1" fmla="*/ 228600 h 21600"/>
              <a:gd name="T2" fmla="*/ 371475 w 21600"/>
              <a:gd name="T3" fmla="*/ 228600 h 21600"/>
              <a:gd name="T4" fmla="*/ 247650 w 21600"/>
              <a:gd name="T5" fmla="*/ 228600 h 21600"/>
              <a:gd name="T6" fmla="*/ 557213 w 21600"/>
              <a:gd name="T7" fmla="*/ 228600 h 21600"/>
              <a:gd name="T8" fmla="*/ 371475 w 21600"/>
              <a:gd name="T9" fmla="*/ 400050 h 21600"/>
              <a:gd name="T10" fmla="*/ 185738 w 21600"/>
              <a:gd name="T11" fmla="*/ 228600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eaLnBrk="1" hangingPunct="1">
              <a:defRPr/>
            </a:pPr>
            <a:endParaRPr lang="pt-BR"/>
          </a:p>
        </p:txBody>
      </p:sp>
      <p:sp>
        <p:nvSpPr>
          <p:cNvPr id="36871" name="Rectangle 7">
            <a:extLst>
              <a:ext uri="{FF2B5EF4-FFF2-40B4-BE49-F238E27FC236}">
                <a16:creationId xmlns:a16="http://schemas.microsoft.com/office/drawing/2014/main" id="{A050AC00-3975-4D7D-B853-3CCBF69EB715}"/>
              </a:ext>
            </a:extLst>
          </p:cNvPr>
          <p:cNvSpPr>
            <a:spLocks noChangeArrowheads="1"/>
          </p:cNvSpPr>
          <p:nvPr/>
        </p:nvSpPr>
        <p:spPr bwMode="auto">
          <a:xfrm>
            <a:off x="495300" y="3162300"/>
            <a:ext cx="31496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60" tIns="50760" rIns="50760" bIns="50760"/>
          <a:lstStyle/>
          <a:p>
            <a:pPr eaLnBrk="1">
              <a:lnSpc>
                <a:spcPct val="98000"/>
              </a:lnSpc>
              <a:buClr>
                <a:srgbClr val="000000"/>
              </a:buClr>
              <a:buSzPct val="45000"/>
              <a:buFont typeface="Wingdings" charset="0"/>
              <a:buNone/>
              <a:tabLst>
                <a:tab pos="723900" algn="l"/>
                <a:tab pos="1447800" algn="l"/>
                <a:tab pos="2171700" algn="l"/>
                <a:tab pos="2895600" algn="l"/>
              </a:tabLst>
              <a:defRPr/>
            </a:pPr>
            <a:r>
              <a:rPr lang="en-GB" sz="2600">
                <a:solidFill>
                  <a:srgbClr val="FFFFFF"/>
                </a:solidFill>
                <a:latin typeface="DejaVu Sans" charset="0"/>
                <a:ea typeface="ＭＳ Ｐゴシック" charset="0"/>
                <a:cs typeface="Gill Sans" charset="0"/>
              </a:rPr>
              <a:t>Base de Dados</a:t>
            </a:r>
          </a:p>
        </p:txBody>
      </p:sp>
      <p:sp>
        <p:nvSpPr>
          <p:cNvPr id="36872" name="AutoShape 8">
            <a:extLst>
              <a:ext uri="{FF2B5EF4-FFF2-40B4-BE49-F238E27FC236}">
                <a16:creationId xmlns:a16="http://schemas.microsoft.com/office/drawing/2014/main" id="{A7BCF5E0-4B54-4041-808F-DD47C0C316A6}"/>
              </a:ext>
            </a:extLst>
          </p:cNvPr>
          <p:cNvSpPr>
            <a:spLocks noChangeArrowheads="1"/>
          </p:cNvSpPr>
          <p:nvPr/>
        </p:nvSpPr>
        <p:spPr bwMode="auto">
          <a:xfrm>
            <a:off x="4838700" y="4533900"/>
            <a:ext cx="4902200" cy="1943100"/>
          </a:xfrm>
          <a:prstGeom prst="roundRect">
            <a:avLst>
              <a:gd name="adj" fmla="val 15685"/>
            </a:avLst>
          </a:prstGeom>
          <a:blipFill dpi="0" rotWithShape="0">
            <a:blip r:embed="rId3"/>
            <a:srcRect/>
            <a:tile tx="0" ty="0" sx="100000" sy="100000" flip="none" algn="tl"/>
          </a:blipFill>
          <a:ln w="25560">
            <a:solidFill>
              <a:srgbClr val="003C83"/>
            </a:solidFill>
            <a:miter lim="800000"/>
            <a:headEnd/>
            <a:tailEnd/>
          </a:ln>
          <a:effectLst>
            <a:outerShdw blurRad="63500" dist="63640" dir="2700000" algn="ctr" rotWithShape="0">
              <a:srgbClr val="000000">
                <a:alpha val="30038"/>
              </a:srgbClr>
            </a:outerShdw>
          </a:effectLst>
        </p:spPr>
        <p:txBody>
          <a:bodyPr wrap="none" anchor="ct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36873" name="Rectangle 9">
            <a:extLst>
              <a:ext uri="{FF2B5EF4-FFF2-40B4-BE49-F238E27FC236}">
                <a16:creationId xmlns:a16="http://schemas.microsoft.com/office/drawing/2014/main" id="{A0C260C2-53D4-4530-AC19-D607A8F6F7E8}"/>
              </a:ext>
            </a:extLst>
          </p:cNvPr>
          <p:cNvSpPr>
            <a:spLocks noChangeArrowheads="1"/>
          </p:cNvSpPr>
          <p:nvPr/>
        </p:nvSpPr>
        <p:spPr bwMode="auto">
          <a:xfrm>
            <a:off x="5321300" y="4533900"/>
            <a:ext cx="2603500" cy="457200"/>
          </a:xfrm>
          <a:prstGeom prst="rect">
            <a:avLst/>
          </a:prstGeom>
          <a:solidFill>
            <a:srgbClr val="003C83"/>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36874" name="AutoShape 10">
            <a:extLst>
              <a:ext uri="{FF2B5EF4-FFF2-40B4-BE49-F238E27FC236}">
                <a16:creationId xmlns:a16="http://schemas.microsoft.com/office/drawing/2014/main" id="{5B089F60-9C83-4E7E-ACDD-106AFE44C79C}"/>
              </a:ext>
            </a:extLst>
          </p:cNvPr>
          <p:cNvSpPr>
            <a:spLocks noChangeArrowheads="1"/>
          </p:cNvSpPr>
          <p:nvPr/>
        </p:nvSpPr>
        <p:spPr bwMode="auto">
          <a:xfrm rot="10800000">
            <a:off x="7823200" y="4535488"/>
            <a:ext cx="495300" cy="457200"/>
          </a:xfrm>
          <a:custGeom>
            <a:avLst/>
            <a:gdLst>
              <a:gd name="T0" fmla="*/ 0 w 21600"/>
              <a:gd name="T1" fmla="*/ 228600 h 21600"/>
              <a:gd name="T2" fmla="*/ 371475 w 21600"/>
              <a:gd name="T3" fmla="*/ 228600 h 21600"/>
              <a:gd name="T4" fmla="*/ 247650 w 21600"/>
              <a:gd name="T5" fmla="*/ 228600 h 21600"/>
              <a:gd name="T6" fmla="*/ 557213 w 21600"/>
              <a:gd name="T7" fmla="*/ 228600 h 21600"/>
              <a:gd name="T8" fmla="*/ 371475 w 21600"/>
              <a:gd name="T9" fmla="*/ 400050 h 21600"/>
              <a:gd name="T10" fmla="*/ 185738 w 21600"/>
              <a:gd name="T11" fmla="*/ 228600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eaLnBrk="1" hangingPunct="1">
              <a:defRPr/>
            </a:pPr>
            <a:endParaRPr lang="pt-BR"/>
          </a:p>
        </p:txBody>
      </p:sp>
      <p:sp>
        <p:nvSpPr>
          <p:cNvPr id="36875" name="AutoShape 11">
            <a:extLst>
              <a:ext uri="{FF2B5EF4-FFF2-40B4-BE49-F238E27FC236}">
                <a16:creationId xmlns:a16="http://schemas.microsoft.com/office/drawing/2014/main" id="{1C111DCB-6BE1-4D44-A36A-0AB6029E90AE}"/>
              </a:ext>
            </a:extLst>
          </p:cNvPr>
          <p:cNvSpPr>
            <a:spLocks noChangeArrowheads="1"/>
          </p:cNvSpPr>
          <p:nvPr/>
        </p:nvSpPr>
        <p:spPr bwMode="auto">
          <a:xfrm>
            <a:off x="4838700" y="4533900"/>
            <a:ext cx="495300" cy="457200"/>
          </a:xfrm>
          <a:custGeom>
            <a:avLst/>
            <a:gdLst>
              <a:gd name="T0" fmla="*/ 0 w 21600"/>
              <a:gd name="T1" fmla="*/ 228600 h 21600"/>
              <a:gd name="T2" fmla="*/ 371475 w 21600"/>
              <a:gd name="T3" fmla="*/ 228600 h 21600"/>
              <a:gd name="T4" fmla="*/ 247650 w 21600"/>
              <a:gd name="T5" fmla="*/ 228600 h 21600"/>
              <a:gd name="T6" fmla="*/ 557213 w 21600"/>
              <a:gd name="T7" fmla="*/ 228600 h 21600"/>
              <a:gd name="T8" fmla="*/ 371475 w 21600"/>
              <a:gd name="T9" fmla="*/ 400050 h 21600"/>
              <a:gd name="T10" fmla="*/ 185738 w 21600"/>
              <a:gd name="T11" fmla="*/ 228600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eaLnBrk="1" hangingPunct="1">
              <a:defRPr/>
            </a:pPr>
            <a:endParaRPr lang="pt-BR"/>
          </a:p>
        </p:txBody>
      </p:sp>
      <p:sp>
        <p:nvSpPr>
          <p:cNvPr id="36876" name="Rectangle 12">
            <a:extLst>
              <a:ext uri="{FF2B5EF4-FFF2-40B4-BE49-F238E27FC236}">
                <a16:creationId xmlns:a16="http://schemas.microsoft.com/office/drawing/2014/main" id="{C408FD89-5680-400C-8698-A2C246DA5D27}"/>
              </a:ext>
            </a:extLst>
          </p:cNvPr>
          <p:cNvSpPr>
            <a:spLocks noChangeArrowheads="1"/>
          </p:cNvSpPr>
          <p:nvPr/>
        </p:nvSpPr>
        <p:spPr bwMode="auto">
          <a:xfrm>
            <a:off x="4859338" y="4483100"/>
            <a:ext cx="3779837"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60" tIns="50760" rIns="50760" bIns="50760"/>
          <a:lstStyle/>
          <a:p>
            <a:pPr eaLnBrk="1">
              <a:lnSpc>
                <a:spcPct val="98000"/>
              </a:lnSpc>
              <a:buClr>
                <a:srgbClr val="000000"/>
              </a:buClr>
              <a:buSzPct val="45000"/>
              <a:buFont typeface="Wingdings" pitchFamily="2" charset="2"/>
              <a:buNone/>
              <a:tabLst>
                <a:tab pos="723900" algn="l"/>
                <a:tab pos="1447800" algn="l"/>
                <a:tab pos="2171700" algn="l"/>
                <a:tab pos="2895600" algn="l"/>
                <a:tab pos="3619500" algn="l"/>
              </a:tabLst>
              <a:defRPr/>
            </a:pPr>
            <a:r>
              <a:rPr lang="en-GB" sz="2600">
                <a:solidFill>
                  <a:srgbClr val="FFFFFF"/>
                </a:solidFill>
              </a:rPr>
              <a:t>Serviços financeiros</a:t>
            </a:r>
          </a:p>
        </p:txBody>
      </p:sp>
      <p:sp>
        <p:nvSpPr>
          <p:cNvPr id="36877" name="AutoShape 13">
            <a:extLst>
              <a:ext uri="{FF2B5EF4-FFF2-40B4-BE49-F238E27FC236}">
                <a16:creationId xmlns:a16="http://schemas.microsoft.com/office/drawing/2014/main" id="{0E527533-DAF6-47EE-9BC8-1BDD064E1EA2}"/>
              </a:ext>
            </a:extLst>
          </p:cNvPr>
          <p:cNvSpPr>
            <a:spLocks noChangeArrowheads="1"/>
          </p:cNvSpPr>
          <p:nvPr/>
        </p:nvSpPr>
        <p:spPr bwMode="auto">
          <a:xfrm>
            <a:off x="4838700" y="2235200"/>
            <a:ext cx="4902200" cy="1536700"/>
          </a:xfrm>
          <a:prstGeom prst="roundRect">
            <a:avLst>
              <a:gd name="adj" fmla="val 19833"/>
            </a:avLst>
          </a:prstGeom>
          <a:blipFill dpi="0" rotWithShape="0">
            <a:blip r:embed="rId3"/>
            <a:srcRect/>
            <a:tile tx="0" ty="0" sx="100000" sy="100000" flip="none" algn="tl"/>
          </a:blipFill>
          <a:ln w="25560">
            <a:solidFill>
              <a:srgbClr val="003C83"/>
            </a:solidFill>
            <a:miter lim="800000"/>
            <a:headEnd/>
            <a:tailEnd/>
          </a:ln>
          <a:effectLst>
            <a:outerShdw blurRad="63500" dist="63640" dir="2700000" algn="ctr" rotWithShape="0">
              <a:srgbClr val="000000">
                <a:alpha val="30038"/>
              </a:srgbClr>
            </a:outerShdw>
          </a:effectLst>
        </p:spPr>
        <p:txBody>
          <a:bodyPr wrap="none" anchor="ct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36878" name="Rectangle 14">
            <a:extLst>
              <a:ext uri="{FF2B5EF4-FFF2-40B4-BE49-F238E27FC236}">
                <a16:creationId xmlns:a16="http://schemas.microsoft.com/office/drawing/2014/main" id="{22792913-1171-46FF-9609-2FAC19C1EE20}"/>
              </a:ext>
            </a:extLst>
          </p:cNvPr>
          <p:cNvSpPr>
            <a:spLocks noChangeArrowheads="1"/>
          </p:cNvSpPr>
          <p:nvPr/>
        </p:nvSpPr>
        <p:spPr bwMode="auto">
          <a:xfrm>
            <a:off x="5321300" y="2235200"/>
            <a:ext cx="2603500" cy="457200"/>
          </a:xfrm>
          <a:prstGeom prst="rect">
            <a:avLst/>
          </a:prstGeom>
          <a:solidFill>
            <a:srgbClr val="003C83"/>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36879" name="AutoShape 15">
            <a:extLst>
              <a:ext uri="{FF2B5EF4-FFF2-40B4-BE49-F238E27FC236}">
                <a16:creationId xmlns:a16="http://schemas.microsoft.com/office/drawing/2014/main" id="{0996023B-F197-42CD-AF0D-39FF1AD3F371}"/>
              </a:ext>
            </a:extLst>
          </p:cNvPr>
          <p:cNvSpPr>
            <a:spLocks noChangeArrowheads="1"/>
          </p:cNvSpPr>
          <p:nvPr/>
        </p:nvSpPr>
        <p:spPr bwMode="auto">
          <a:xfrm rot="10800000">
            <a:off x="7823200" y="2236788"/>
            <a:ext cx="495300" cy="457200"/>
          </a:xfrm>
          <a:custGeom>
            <a:avLst/>
            <a:gdLst>
              <a:gd name="T0" fmla="*/ 0 w 21600"/>
              <a:gd name="T1" fmla="*/ 228600 h 21600"/>
              <a:gd name="T2" fmla="*/ 371475 w 21600"/>
              <a:gd name="T3" fmla="*/ 228600 h 21600"/>
              <a:gd name="T4" fmla="*/ 247650 w 21600"/>
              <a:gd name="T5" fmla="*/ 228600 h 21600"/>
              <a:gd name="T6" fmla="*/ 557213 w 21600"/>
              <a:gd name="T7" fmla="*/ 228600 h 21600"/>
              <a:gd name="T8" fmla="*/ 371475 w 21600"/>
              <a:gd name="T9" fmla="*/ 400050 h 21600"/>
              <a:gd name="T10" fmla="*/ 185738 w 21600"/>
              <a:gd name="T11" fmla="*/ 228600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eaLnBrk="1" hangingPunct="1">
              <a:defRPr/>
            </a:pPr>
            <a:endParaRPr lang="pt-BR"/>
          </a:p>
        </p:txBody>
      </p:sp>
      <p:sp>
        <p:nvSpPr>
          <p:cNvPr id="36880" name="AutoShape 16">
            <a:extLst>
              <a:ext uri="{FF2B5EF4-FFF2-40B4-BE49-F238E27FC236}">
                <a16:creationId xmlns:a16="http://schemas.microsoft.com/office/drawing/2014/main" id="{15A828C7-5C93-4A8A-B098-E53E7B0156AE}"/>
              </a:ext>
            </a:extLst>
          </p:cNvPr>
          <p:cNvSpPr>
            <a:spLocks noChangeArrowheads="1"/>
          </p:cNvSpPr>
          <p:nvPr/>
        </p:nvSpPr>
        <p:spPr bwMode="auto">
          <a:xfrm>
            <a:off x="4838700" y="2235200"/>
            <a:ext cx="495300" cy="457200"/>
          </a:xfrm>
          <a:custGeom>
            <a:avLst/>
            <a:gdLst>
              <a:gd name="T0" fmla="*/ 0 w 21600"/>
              <a:gd name="T1" fmla="*/ 228600 h 21600"/>
              <a:gd name="T2" fmla="*/ 371475 w 21600"/>
              <a:gd name="T3" fmla="*/ 228600 h 21600"/>
              <a:gd name="T4" fmla="*/ 247650 w 21600"/>
              <a:gd name="T5" fmla="*/ 228600 h 21600"/>
              <a:gd name="T6" fmla="*/ 557213 w 21600"/>
              <a:gd name="T7" fmla="*/ 228600 h 21600"/>
              <a:gd name="T8" fmla="*/ 371475 w 21600"/>
              <a:gd name="T9" fmla="*/ 400050 h 21600"/>
              <a:gd name="T10" fmla="*/ 185738 w 21600"/>
              <a:gd name="T11" fmla="*/ 228600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eaLnBrk="1" hangingPunct="1">
              <a:defRPr/>
            </a:pPr>
            <a:endParaRPr lang="pt-BR"/>
          </a:p>
        </p:txBody>
      </p:sp>
      <p:sp>
        <p:nvSpPr>
          <p:cNvPr id="36881" name="Rectangle 17">
            <a:extLst>
              <a:ext uri="{FF2B5EF4-FFF2-40B4-BE49-F238E27FC236}">
                <a16:creationId xmlns:a16="http://schemas.microsoft.com/office/drawing/2014/main" id="{A0655D88-5422-4BDC-8276-F2309BA905F3}"/>
              </a:ext>
            </a:extLst>
          </p:cNvPr>
          <p:cNvSpPr>
            <a:spLocks noChangeArrowheads="1"/>
          </p:cNvSpPr>
          <p:nvPr/>
        </p:nvSpPr>
        <p:spPr bwMode="auto">
          <a:xfrm>
            <a:off x="5003800" y="2197100"/>
            <a:ext cx="31496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60" tIns="50760" rIns="50760" bIns="50760"/>
          <a:lstStyle/>
          <a:p>
            <a:pPr eaLnBrk="1">
              <a:lnSpc>
                <a:spcPct val="98000"/>
              </a:lnSpc>
              <a:buClr>
                <a:srgbClr val="000000"/>
              </a:buClr>
              <a:buSzPct val="45000"/>
              <a:buFont typeface="Wingdings" charset="0"/>
              <a:buNone/>
              <a:tabLst>
                <a:tab pos="723900" algn="l"/>
                <a:tab pos="1447800" algn="l"/>
                <a:tab pos="2171700" algn="l"/>
                <a:tab pos="2895600" algn="l"/>
              </a:tabLst>
              <a:defRPr/>
            </a:pPr>
            <a:r>
              <a:rPr lang="en-GB" sz="2600">
                <a:solidFill>
                  <a:srgbClr val="FFFFFF"/>
                </a:solidFill>
                <a:latin typeface="DejaVu Sans" charset="0"/>
                <a:ea typeface="ＭＳ Ｐゴシック" charset="0"/>
                <a:cs typeface="Gill Sans" charset="0"/>
              </a:rPr>
              <a:t>Ciências da vida</a:t>
            </a:r>
          </a:p>
        </p:txBody>
      </p:sp>
      <p:sp>
        <p:nvSpPr>
          <p:cNvPr id="36882" name="Rectangle 18">
            <a:extLst>
              <a:ext uri="{FF2B5EF4-FFF2-40B4-BE49-F238E27FC236}">
                <a16:creationId xmlns:a16="http://schemas.microsoft.com/office/drawing/2014/main" id="{8054AD4A-2BCA-4E8A-8898-AEE5B43810C7}"/>
              </a:ext>
            </a:extLst>
          </p:cNvPr>
          <p:cNvSpPr>
            <a:spLocks noChangeArrowheads="1"/>
          </p:cNvSpPr>
          <p:nvPr/>
        </p:nvSpPr>
        <p:spPr bwMode="auto">
          <a:xfrm>
            <a:off x="4978400" y="2705100"/>
            <a:ext cx="46609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60" tIns="50760" rIns="50760" bIns="50760"/>
          <a:lstStyle/>
          <a:p>
            <a:pPr eaLnBrk="1">
              <a:lnSpc>
                <a:spcPct val="98000"/>
              </a:lnSpc>
              <a:buClr>
                <a:srgbClr val="000000"/>
              </a:buClr>
              <a:buSzPct val="45000"/>
              <a:buFont typeface="Wingdings" pitchFamily="2" charset="2"/>
              <a:buNone/>
              <a:tabLst>
                <a:tab pos="723900" algn="l"/>
                <a:tab pos="1447800" algn="l"/>
                <a:tab pos="2171700" algn="l"/>
                <a:tab pos="2895600" algn="l"/>
                <a:tab pos="3619500" algn="l"/>
                <a:tab pos="4343400" algn="l"/>
              </a:tabLst>
              <a:defRPr/>
            </a:pPr>
            <a:r>
              <a:rPr lang="en-GB">
                <a:solidFill>
                  <a:srgbClr val="FFFFFF"/>
                </a:solidFill>
              </a:rPr>
              <a:t>Funcionalidades para estudos genéticos da população</a:t>
            </a:r>
          </a:p>
        </p:txBody>
      </p:sp>
      <p:sp>
        <p:nvSpPr>
          <p:cNvPr id="36883" name="Rectangle 19">
            <a:extLst>
              <a:ext uri="{FF2B5EF4-FFF2-40B4-BE49-F238E27FC236}">
                <a16:creationId xmlns:a16="http://schemas.microsoft.com/office/drawing/2014/main" id="{C363DB1F-D564-49AE-A8EB-0B0A72E7499B}"/>
              </a:ext>
            </a:extLst>
          </p:cNvPr>
          <p:cNvSpPr>
            <a:spLocks noChangeArrowheads="1"/>
          </p:cNvSpPr>
          <p:nvPr/>
        </p:nvSpPr>
        <p:spPr bwMode="auto">
          <a:xfrm>
            <a:off x="4978400" y="5041900"/>
            <a:ext cx="4660900" cy="1320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60" tIns="50760" rIns="50760" bIns="50760"/>
          <a:lstStyle/>
          <a:p>
            <a:pPr eaLnBrk="1">
              <a:lnSpc>
                <a:spcPct val="98000"/>
              </a:lnSpc>
              <a:buClr>
                <a:srgbClr val="000000"/>
              </a:buClr>
              <a:buSzPct val="45000"/>
              <a:buFont typeface="Wingdings" charset="0"/>
              <a:buNone/>
              <a:tabLst>
                <a:tab pos="723900" algn="l"/>
                <a:tab pos="1447800" algn="l"/>
                <a:tab pos="2171700" algn="l"/>
                <a:tab pos="2895600" algn="l"/>
                <a:tab pos="3619500" algn="l"/>
                <a:tab pos="4343400" algn="l"/>
              </a:tabLst>
              <a:defRPr/>
            </a:pPr>
            <a:r>
              <a:rPr lang="en-GB">
                <a:solidFill>
                  <a:srgbClr val="FFFFFF"/>
                </a:solidFill>
                <a:latin typeface="DejaVu Sans" charset="0"/>
                <a:ea typeface="ＭＳ Ｐゴシック" charset="0"/>
                <a:cs typeface="Gill Sans" charset="0"/>
              </a:rPr>
              <a:t>Criar suporte para indicadores de desempenho em tempo real</a:t>
            </a:r>
          </a:p>
        </p:txBody>
      </p:sp>
      <p:sp>
        <p:nvSpPr>
          <p:cNvPr id="36884" name="Rectangle 20">
            <a:extLst>
              <a:ext uri="{FF2B5EF4-FFF2-40B4-BE49-F238E27FC236}">
                <a16:creationId xmlns:a16="http://schemas.microsoft.com/office/drawing/2014/main" id="{F0DC1890-2F72-488F-B824-DC04416D8CF4}"/>
              </a:ext>
            </a:extLst>
          </p:cNvPr>
          <p:cNvSpPr>
            <a:spLocks noChangeArrowheads="1"/>
          </p:cNvSpPr>
          <p:nvPr/>
        </p:nvSpPr>
        <p:spPr bwMode="auto">
          <a:xfrm>
            <a:off x="444500" y="3721100"/>
            <a:ext cx="4660900" cy="1320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60" tIns="50760" rIns="50760" bIns="50760"/>
          <a:lstStyle/>
          <a:p>
            <a:pPr eaLnBrk="1">
              <a:lnSpc>
                <a:spcPct val="98000"/>
              </a:lnSpc>
              <a:buClr>
                <a:srgbClr val="000000"/>
              </a:buClr>
              <a:buSzPct val="45000"/>
              <a:buFont typeface="Wingdings" pitchFamily="2" charset="2"/>
              <a:buNone/>
              <a:tabLst>
                <a:tab pos="723900" algn="l"/>
                <a:tab pos="1447800" algn="l"/>
                <a:tab pos="2171700" algn="l"/>
                <a:tab pos="2895600" algn="l"/>
                <a:tab pos="3619500" algn="l"/>
                <a:tab pos="4343400" algn="l"/>
              </a:tabLst>
              <a:defRPr/>
            </a:pPr>
            <a:r>
              <a:rPr lang="en-GB">
                <a:solidFill>
                  <a:srgbClr val="FFFFFF"/>
                </a:solidFill>
              </a:rPr>
              <a:t>Fazer com que a aplicação rode no SAL Server além do PostgreSQL</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ítulo 2">
            <a:extLst>
              <a:ext uri="{FF2B5EF4-FFF2-40B4-BE49-F238E27FC236}">
                <a16:creationId xmlns:a16="http://schemas.microsoft.com/office/drawing/2014/main" id="{2440712F-894C-49A4-8F07-D12FEDE94BA5}"/>
              </a:ext>
            </a:extLst>
          </p:cNvPr>
          <p:cNvSpPr txBox="1">
            <a:spLocks/>
          </p:cNvSpPr>
          <p:nvPr/>
        </p:nvSpPr>
        <p:spPr bwMode="auto">
          <a:xfrm>
            <a:off x="512763" y="2027238"/>
            <a:ext cx="9299575"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94" tIns="50397" rIns="100794" bIns="50397" anchor="ctr"/>
          <a:lstStyle>
            <a:lvl1pPr defTabSz="1006475">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defTabSz="1006475">
              <a:spcBef>
                <a:spcPct val="20000"/>
              </a:spcBef>
              <a:buFont typeface="Arial" panose="020B0604020202020204" pitchFamily="34" charset="0"/>
              <a:buChar char="–"/>
              <a:defRPr sz="3100">
                <a:solidFill>
                  <a:schemeClr val="tx1"/>
                </a:solidFill>
                <a:latin typeface="Calibri" panose="020F0502020204030204" pitchFamily="34" charset="0"/>
              </a:defRPr>
            </a:lvl2pPr>
            <a:lvl3pPr marL="1143000" indent="-228600" defTabSz="1006475">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defTabSz="1006475">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defTabSz="1006475">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1006475"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1006475"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1006475"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1006475"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lgn="ctr" eaLnBrk="1" hangingPunct="1">
              <a:spcBef>
                <a:spcPct val="0"/>
              </a:spcBef>
              <a:buFontTx/>
              <a:buNone/>
            </a:pPr>
            <a:r>
              <a:rPr lang="pt-BR" altLang="pt-BR" sz="4900" dirty="0"/>
              <a:t>Métodos  de Desenvolvimentos Ágeis</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1">
            <a:extLst>
              <a:ext uri="{FF2B5EF4-FFF2-40B4-BE49-F238E27FC236}">
                <a16:creationId xmlns:a16="http://schemas.microsoft.com/office/drawing/2014/main" id="{E204A870-4E20-49B3-A873-7EC5222A9E57}"/>
              </a:ext>
            </a:extLst>
          </p:cNvPr>
          <p:cNvSpPr>
            <a:spLocks noGrp="1" noChangeArrowheads="1"/>
          </p:cNvSpPr>
          <p:nvPr>
            <p:ph type="title"/>
          </p:nvPr>
        </p:nvSpPr>
        <p:spPr>
          <a:xfrm>
            <a:off x="503238" y="346075"/>
            <a:ext cx="9072562" cy="1173163"/>
          </a:xfrm>
        </p:spPr>
        <p:txBody>
          <a:bodyPr/>
          <a:lstStyle/>
          <a:p>
            <a:pPr eaLnBrk="1" hangingPunct="1">
              <a:lnSpc>
                <a:spcPct val="98000"/>
              </a:lnSpc>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pt-BR"/>
              <a:t>Gerenciando o Sprint Backlog</a:t>
            </a:r>
          </a:p>
        </p:txBody>
      </p:sp>
      <p:sp>
        <p:nvSpPr>
          <p:cNvPr id="161795" name="Rectangle 2">
            <a:extLst>
              <a:ext uri="{FF2B5EF4-FFF2-40B4-BE49-F238E27FC236}">
                <a16:creationId xmlns:a16="http://schemas.microsoft.com/office/drawing/2014/main" id="{43637631-37CE-46CB-A3E7-45A5A0007DA6}"/>
              </a:ext>
            </a:extLst>
          </p:cNvPr>
          <p:cNvSpPr>
            <a:spLocks noGrp="1" noChangeArrowheads="1"/>
          </p:cNvSpPr>
          <p:nvPr>
            <p:ph idx="1"/>
          </p:nvPr>
        </p:nvSpPr>
        <p:spPr>
          <a:xfrm>
            <a:off x="503238" y="1768475"/>
            <a:ext cx="9072562" cy="4899025"/>
          </a:xfrm>
        </p:spPr>
        <p:txBody>
          <a:bodyPr/>
          <a:lstStyle/>
          <a:p>
            <a:pPr eaLnBrk="1" hangingPunct="1">
              <a:lnSpc>
                <a:spcPct val="98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pt-BR" sz="2400"/>
              <a:t>Cada indivíduo escolhe o trabalho que fará</a:t>
            </a:r>
          </a:p>
          <a:p>
            <a:pPr lvl="2"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pt-BR"/>
              <a:t>Trabalhos nunca são atribuídos</a:t>
            </a:r>
          </a:p>
          <a:p>
            <a:pPr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pt-BR" sz="2400"/>
              <a:t>Atualização diária da estimativa do trabalho restante</a:t>
            </a:r>
          </a:p>
          <a:p>
            <a:pPr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pt-BR" sz="2400"/>
              <a:t>Qualquer membro da equipe pode adicionar, apagar ou mudar tarefas</a:t>
            </a:r>
          </a:p>
          <a:p>
            <a:pPr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pt-BR" sz="2400"/>
              <a:t>O trabalho aparece a partir do Sprint</a:t>
            </a:r>
          </a:p>
          <a:p>
            <a:pPr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pt-BR" sz="2400"/>
              <a:t>Se uma tarefa não é clara, defina-a como um item com uma quantidade maior de tempo e subdivida-a depois</a:t>
            </a:r>
          </a:p>
          <a:p>
            <a:pPr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pt-BR" sz="2400"/>
              <a:t>Atualize as coisas a serem feitas na medida em que se tornam mais conhecidas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1">
            <a:extLst>
              <a:ext uri="{FF2B5EF4-FFF2-40B4-BE49-F238E27FC236}">
                <a16:creationId xmlns:a16="http://schemas.microsoft.com/office/drawing/2014/main" id="{443A7472-5BAA-4419-A83C-B1068ACBA27C}"/>
              </a:ext>
            </a:extLst>
          </p:cNvPr>
          <p:cNvSpPr>
            <a:spLocks noGrp="1" noChangeArrowheads="1"/>
          </p:cNvSpPr>
          <p:nvPr>
            <p:ph type="title"/>
          </p:nvPr>
        </p:nvSpPr>
        <p:spPr>
          <a:xfrm>
            <a:off x="503238" y="301625"/>
            <a:ext cx="9072562" cy="1263650"/>
          </a:xfrm>
        </p:spPr>
        <p:txBody>
          <a:bodyPr/>
          <a:lstStyle/>
          <a:p>
            <a:pPr eaLnBrk="1" hangingPunct="1">
              <a:lnSpc>
                <a:spcPct val="98000"/>
              </a:lnSpc>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pt-BR"/>
              <a:t>Sprint Backlog</a:t>
            </a:r>
          </a:p>
        </p:txBody>
      </p:sp>
      <p:sp>
        <p:nvSpPr>
          <p:cNvPr id="38914" name="Rectangle 2">
            <a:extLst>
              <a:ext uri="{FF2B5EF4-FFF2-40B4-BE49-F238E27FC236}">
                <a16:creationId xmlns:a16="http://schemas.microsoft.com/office/drawing/2014/main" id="{2B844F51-F3FD-4E59-8A86-221FC2A13DD5}"/>
              </a:ext>
            </a:extLst>
          </p:cNvPr>
          <p:cNvSpPr>
            <a:spLocks noChangeArrowheads="1"/>
          </p:cNvSpPr>
          <p:nvPr/>
        </p:nvSpPr>
        <p:spPr bwMode="auto">
          <a:xfrm>
            <a:off x="698500" y="1917700"/>
            <a:ext cx="3683000" cy="584200"/>
          </a:xfrm>
          <a:prstGeom prst="rect">
            <a:avLst/>
          </a:prstGeom>
          <a:solidFill>
            <a:srgbClr val="3C88DC"/>
          </a:solidFill>
          <a:ln w="25560">
            <a:solidFill>
              <a:srgbClr val="000000"/>
            </a:solidFill>
            <a:miter lim="800000"/>
            <a:headEnd/>
            <a:tailEnd/>
          </a:ln>
          <a:effectLst>
            <a:outerShdw blurRad="63500" dist="63640" dir="2700000" algn="ctr" rotWithShape="0">
              <a:srgbClr val="000000">
                <a:alpha val="30038"/>
              </a:srgbClr>
            </a:outerShdw>
          </a:effectLst>
        </p:spPr>
        <p:txBody>
          <a:bodyPr lIns="0" tIns="0" rIns="0" bIns="0" anchor="ctr"/>
          <a:lstStyle/>
          <a:p>
            <a:pPr algn="ctr" eaLnBrk="1">
              <a:lnSpc>
                <a:spcPct val="98000"/>
              </a:lnSpc>
              <a:buClr>
                <a:srgbClr val="000000"/>
              </a:buClr>
              <a:buSzPct val="45000"/>
              <a:buFont typeface="Wingdings" charset="0"/>
              <a:buNone/>
              <a:tabLst>
                <a:tab pos="723900" algn="l"/>
                <a:tab pos="1447800" algn="l"/>
                <a:tab pos="2171700" algn="l"/>
                <a:tab pos="2895600" algn="l"/>
                <a:tab pos="3619500" algn="l"/>
              </a:tabLst>
              <a:defRPr/>
            </a:pPr>
            <a:r>
              <a:rPr lang="en-GB" sz="3300">
                <a:solidFill>
                  <a:srgbClr val="FFFFFF"/>
                </a:solidFill>
                <a:latin typeface="DejaVu Sans" charset="0"/>
                <a:ea typeface="ＭＳ Ｐゴシック" charset="0"/>
                <a:cs typeface="Gill Sans" charset="0"/>
              </a:rPr>
              <a:t>Tarefas</a:t>
            </a:r>
          </a:p>
        </p:txBody>
      </p:sp>
      <p:sp>
        <p:nvSpPr>
          <p:cNvPr id="38915" name="Rectangle 3">
            <a:extLst>
              <a:ext uri="{FF2B5EF4-FFF2-40B4-BE49-F238E27FC236}">
                <a16:creationId xmlns:a16="http://schemas.microsoft.com/office/drawing/2014/main" id="{C5F9C7A6-0B6D-4F71-885D-9D1F4D75A9DA}"/>
              </a:ext>
            </a:extLst>
          </p:cNvPr>
          <p:cNvSpPr>
            <a:spLocks noChangeArrowheads="1"/>
          </p:cNvSpPr>
          <p:nvPr/>
        </p:nvSpPr>
        <p:spPr bwMode="auto">
          <a:xfrm>
            <a:off x="698500" y="2501900"/>
            <a:ext cx="3683000" cy="584200"/>
          </a:xfrm>
          <a:prstGeom prst="rect">
            <a:avLst/>
          </a:prstGeom>
          <a:solidFill>
            <a:srgbClr val="E6E6E6"/>
          </a:solidFill>
          <a:ln w="255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63360" tIns="63360" rIns="63360" bIns="63360" anchor="ctr"/>
          <a:lstStyle/>
          <a:p>
            <a:pPr eaLnBrk="1">
              <a:lnSpc>
                <a:spcPct val="98000"/>
              </a:lnSpc>
              <a:buClr>
                <a:srgbClr val="000000"/>
              </a:buClr>
              <a:buSzPct val="45000"/>
              <a:buFont typeface="Wingdings" pitchFamily="2" charset="2"/>
              <a:buNone/>
              <a:tabLst>
                <a:tab pos="723900" algn="l"/>
                <a:tab pos="1447800" algn="l"/>
                <a:tab pos="2171700" algn="l"/>
                <a:tab pos="2895600" algn="l"/>
                <a:tab pos="3619500" algn="l"/>
              </a:tabLst>
              <a:defRPr/>
            </a:pPr>
            <a:r>
              <a:rPr lang="en-GB" sz="2000">
                <a:solidFill>
                  <a:srgbClr val="000000"/>
                </a:solidFill>
              </a:rPr>
              <a:t>Codificar interface de usuário</a:t>
            </a:r>
          </a:p>
        </p:txBody>
      </p:sp>
      <p:sp>
        <p:nvSpPr>
          <p:cNvPr id="38916" name="Rectangle 4">
            <a:extLst>
              <a:ext uri="{FF2B5EF4-FFF2-40B4-BE49-F238E27FC236}">
                <a16:creationId xmlns:a16="http://schemas.microsoft.com/office/drawing/2014/main" id="{C861C5AB-D91A-46BC-BBB7-CFD0138AC9CE}"/>
              </a:ext>
            </a:extLst>
          </p:cNvPr>
          <p:cNvSpPr>
            <a:spLocks noChangeArrowheads="1"/>
          </p:cNvSpPr>
          <p:nvPr/>
        </p:nvSpPr>
        <p:spPr bwMode="auto">
          <a:xfrm>
            <a:off x="698500" y="3086100"/>
            <a:ext cx="3683000" cy="584200"/>
          </a:xfrm>
          <a:prstGeom prst="rect">
            <a:avLst/>
          </a:prstGeom>
          <a:solidFill>
            <a:srgbClr val="E6E6E6"/>
          </a:solidFill>
          <a:ln w="255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63360" tIns="63360" rIns="63360" bIns="63360" anchor="ctr"/>
          <a:lstStyle/>
          <a:p>
            <a:pPr eaLnBrk="1">
              <a:lnSpc>
                <a:spcPct val="98000"/>
              </a:lnSpc>
              <a:buClr>
                <a:srgbClr val="000000"/>
              </a:buClr>
              <a:buSzPct val="45000"/>
              <a:buFont typeface="Wingdings" pitchFamily="2" charset="2"/>
              <a:buNone/>
              <a:tabLst>
                <a:tab pos="723900" algn="l"/>
                <a:tab pos="1447800" algn="l"/>
                <a:tab pos="2171700" algn="l"/>
                <a:tab pos="2895600" algn="l"/>
                <a:tab pos="3619500" algn="l"/>
              </a:tabLst>
              <a:defRPr/>
            </a:pPr>
            <a:r>
              <a:rPr lang="en-GB" sz="2000">
                <a:solidFill>
                  <a:srgbClr val="000000"/>
                </a:solidFill>
              </a:rPr>
              <a:t>Codificar regra de negócio</a:t>
            </a:r>
          </a:p>
        </p:txBody>
      </p:sp>
      <p:sp>
        <p:nvSpPr>
          <p:cNvPr id="38917" name="Rectangle 5">
            <a:extLst>
              <a:ext uri="{FF2B5EF4-FFF2-40B4-BE49-F238E27FC236}">
                <a16:creationId xmlns:a16="http://schemas.microsoft.com/office/drawing/2014/main" id="{5CD3F434-2A5C-4DAE-A51E-8F85FBD453EC}"/>
              </a:ext>
            </a:extLst>
          </p:cNvPr>
          <p:cNvSpPr>
            <a:spLocks noChangeArrowheads="1"/>
          </p:cNvSpPr>
          <p:nvPr/>
        </p:nvSpPr>
        <p:spPr bwMode="auto">
          <a:xfrm>
            <a:off x="698500" y="3670300"/>
            <a:ext cx="3683000" cy="584200"/>
          </a:xfrm>
          <a:prstGeom prst="rect">
            <a:avLst/>
          </a:prstGeom>
          <a:solidFill>
            <a:srgbClr val="E6E6E6"/>
          </a:solidFill>
          <a:ln w="255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63360" tIns="63360" rIns="63360" bIns="63360" anchor="ctr"/>
          <a:lstStyle/>
          <a:p>
            <a:pPr eaLnBrk="1">
              <a:lnSpc>
                <a:spcPct val="98000"/>
              </a:lnSpc>
              <a:buClr>
                <a:srgbClr val="000000"/>
              </a:buClr>
              <a:buSzPct val="45000"/>
              <a:buFont typeface="Wingdings" charset="0"/>
              <a:buNone/>
              <a:tabLst>
                <a:tab pos="723900" algn="l"/>
                <a:tab pos="1447800" algn="l"/>
                <a:tab pos="2171700" algn="l"/>
                <a:tab pos="2895600" algn="l"/>
                <a:tab pos="3619500" algn="l"/>
              </a:tabLst>
              <a:defRPr/>
            </a:pPr>
            <a:r>
              <a:rPr lang="en-GB" sz="2000">
                <a:solidFill>
                  <a:srgbClr val="000000"/>
                </a:solidFill>
                <a:latin typeface="DejaVu Sans" charset="0"/>
                <a:ea typeface="ＭＳ Ｐゴシック" charset="0"/>
                <a:cs typeface="Gill Sans" charset="0"/>
              </a:rPr>
              <a:t>Testar</a:t>
            </a:r>
          </a:p>
        </p:txBody>
      </p:sp>
      <p:sp>
        <p:nvSpPr>
          <p:cNvPr id="38918" name="Rectangle 6">
            <a:extLst>
              <a:ext uri="{FF2B5EF4-FFF2-40B4-BE49-F238E27FC236}">
                <a16:creationId xmlns:a16="http://schemas.microsoft.com/office/drawing/2014/main" id="{C2503A5B-72D3-446F-A2BE-3F86A385D527}"/>
              </a:ext>
            </a:extLst>
          </p:cNvPr>
          <p:cNvSpPr>
            <a:spLocks noChangeArrowheads="1"/>
          </p:cNvSpPr>
          <p:nvPr/>
        </p:nvSpPr>
        <p:spPr bwMode="auto">
          <a:xfrm>
            <a:off x="698500" y="4254500"/>
            <a:ext cx="3683000" cy="584200"/>
          </a:xfrm>
          <a:prstGeom prst="rect">
            <a:avLst/>
          </a:prstGeom>
          <a:solidFill>
            <a:srgbClr val="E6E6E6"/>
          </a:solidFill>
          <a:ln w="255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63360" tIns="63360" rIns="63360" bIns="63360" anchor="ctr"/>
          <a:lstStyle/>
          <a:p>
            <a:pPr eaLnBrk="1">
              <a:lnSpc>
                <a:spcPct val="98000"/>
              </a:lnSpc>
              <a:buClr>
                <a:srgbClr val="000000"/>
              </a:buClr>
              <a:buSzPct val="45000"/>
              <a:buFont typeface="Wingdings" charset="0"/>
              <a:buNone/>
              <a:tabLst>
                <a:tab pos="723900" algn="l"/>
                <a:tab pos="1447800" algn="l"/>
                <a:tab pos="2171700" algn="l"/>
                <a:tab pos="2895600" algn="l"/>
                <a:tab pos="3619500" algn="l"/>
              </a:tabLst>
              <a:defRPr/>
            </a:pPr>
            <a:r>
              <a:rPr lang="en-GB" sz="2000">
                <a:solidFill>
                  <a:srgbClr val="000000"/>
                </a:solidFill>
                <a:latin typeface="DejaVu Sans" charset="0"/>
                <a:ea typeface="ＭＳ Ｐゴシック" charset="0"/>
                <a:cs typeface="Gill Sans" charset="0"/>
              </a:rPr>
              <a:t>Escrever help online</a:t>
            </a:r>
          </a:p>
        </p:txBody>
      </p:sp>
      <p:sp>
        <p:nvSpPr>
          <p:cNvPr id="38919" name="Rectangle 7">
            <a:extLst>
              <a:ext uri="{FF2B5EF4-FFF2-40B4-BE49-F238E27FC236}">
                <a16:creationId xmlns:a16="http://schemas.microsoft.com/office/drawing/2014/main" id="{00A6AB1C-7C61-4307-BAA3-44D513C9E147}"/>
              </a:ext>
            </a:extLst>
          </p:cNvPr>
          <p:cNvSpPr>
            <a:spLocks noChangeArrowheads="1"/>
          </p:cNvSpPr>
          <p:nvPr/>
        </p:nvSpPr>
        <p:spPr bwMode="auto">
          <a:xfrm>
            <a:off x="698500" y="4838700"/>
            <a:ext cx="3683000" cy="584200"/>
          </a:xfrm>
          <a:prstGeom prst="rect">
            <a:avLst/>
          </a:prstGeom>
          <a:solidFill>
            <a:srgbClr val="E6E6E6"/>
          </a:solidFill>
          <a:ln w="255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63360" tIns="63360" rIns="63360" bIns="63360" anchor="ctr"/>
          <a:lstStyle/>
          <a:p>
            <a:pPr eaLnBrk="1">
              <a:lnSpc>
                <a:spcPct val="98000"/>
              </a:lnSpc>
              <a:buClr>
                <a:srgbClr val="000000"/>
              </a:buClr>
              <a:buSzPct val="45000"/>
              <a:buFont typeface="Wingdings" charset="0"/>
              <a:buNone/>
              <a:tabLst>
                <a:tab pos="723900" algn="l"/>
                <a:tab pos="1447800" algn="l"/>
                <a:tab pos="2171700" algn="l"/>
                <a:tab pos="2895600" algn="l"/>
                <a:tab pos="3619500" algn="l"/>
              </a:tabLst>
              <a:defRPr/>
            </a:pPr>
            <a:r>
              <a:rPr lang="en-GB" sz="2000">
                <a:solidFill>
                  <a:srgbClr val="000000"/>
                </a:solidFill>
                <a:latin typeface="DejaVu Sans" charset="0"/>
                <a:ea typeface="ＭＳ Ｐゴシック" charset="0"/>
                <a:cs typeface="Gill Sans" charset="0"/>
              </a:rPr>
              <a:t>Escrever a classe foo</a:t>
            </a:r>
          </a:p>
        </p:txBody>
      </p:sp>
      <p:sp>
        <p:nvSpPr>
          <p:cNvPr id="38920" name="Rectangle 8">
            <a:extLst>
              <a:ext uri="{FF2B5EF4-FFF2-40B4-BE49-F238E27FC236}">
                <a16:creationId xmlns:a16="http://schemas.microsoft.com/office/drawing/2014/main" id="{249F5E92-1320-49A9-92AF-D030A105F35D}"/>
              </a:ext>
            </a:extLst>
          </p:cNvPr>
          <p:cNvSpPr>
            <a:spLocks noChangeArrowheads="1"/>
          </p:cNvSpPr>
          <p:nvPr/>
        </p:nvSpPr>
        <p:spPr bwMode="auto">
          <a:xfrm>
            <a:off x="4381500" y="1917700"/>
            <a:ext cx="1016000" cy="584200"/>
          </a:xfrm>
          <a:prstGeom prst="rect">
            <a:avLst/>
          </a:prstGeom>
          <a:solidFill>
            <a:srgbClr val="3C88DC"/>
          </a:solidFill>
          <a:ln w="25560">
            <a:solidFill>
              <a:srgbClr val="000000"/>
            </a:solidFill>
            <a:miter lim="800000"/>
            <a:headEnd/>
            <a:tailEnd/>
          </a:ln>
          <a:effectLst>
            <a:outerShdw blurRad="63500" dist="63640" dir="2700000" algn="ctr" rotWithShape="0">
              <a:srgbClr val="000000">
                <a:alpha val="30038"/>
              </a:srgbClr>
            </a:outerShdw>
          </a:effectLst>
        </p:spPr>
        <p:txBody>
          <a:bodyPr lIns="0" tIns="0" rIns="0" bIns="0" anchor="ctr"/>
          <a:lstStyle/>
          <a:p>
            <a:pPr algn="ctr" eaLnBrk="1">
              <a:lnSpc>
                <a:spcPct val="98000"/>
              </a:lnSpc>
              <a:buClr>
                <a:srgbClr val="000000"/>
              </a:buClr>
              <a:buSzPct val="45000"/>
              <a:buFont typeface="Wingdings" charset="0"/>
              <a:buNone/>
              <a:tabLst>
                <a:tab pos="723900" algn="l"/>
              </a:tabLst>
              <a:defRPr/>
            </a:pPr>
            <a:r>
              <a:rPr lang="en-GB" sz="3300">
                <a:solidFill>
                  <a:srgbClr val="FFFFFF"/>
                </a:solidFill>
                <a:latin typeface="DejaVu Sans" charset="0"/>
                <a:ea typeface="ＭＳ Ｐゴシック" charset="0"/>
                <a:cs typeface="Gill Sans" charset="0"/>
              </a:rPr>
              <a:t>Seg</a:t>
            </a:r>
          </a:p>
        </p:txBody>
      </p:sp>
      <p:sp>
        <p:nvSpPr>
          <p:cNvPr id="38921" name="Rectangle 9">
            <a:extLst>
              <a:ext uri="{FF2B5EF4-FFF2-40B4-BE49-F238E27FC236}">
                <a16:creationId xmlns:a16="http://schemas.microsoft.com/office/drawing/2014/main" id="{927610AE-D349-4DA5-ADD5-E7AC6B9D5E4E}"/>
              </a:ext>
            </a:extLst>
          </p:cNvPr>
          <p:cNvSpPr>
            <a:spLocks noChangeArrowheads="1"/>
          </p:cNvSpPr>
          <p:nvPr/>
        </p:nvSpPr>
        <p:spPr bwMode="auto">
          <a:xfrm>
            <a:off x="4381500" y="2501900"/>
            <a:ext cx="1016000" cy="584200"/>
          </a:xfrm>
          <a:prstGeom prst="rect">
            <a:avLst/>
          </a:prstGeom>
          <a:solidFill>
            <a:srgbClr val="E6E6E6"/>
          </a:solidFill>
          <a:ln w="255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63360" tIns="63360" rIns="203040" bIns="63360" anchor="ctr"/>
          <a:lstStyle/>
          <a:p>
            <a:pPr algn="r" eaLnBrk="1">
              <a:lnSpc>
                <a:spcPct val="98000"/>
              </a:lnSpc>
              <a:buClr>
                <a:srgbClr val="000000"/>
              </a:buClr>
              <a:buSzPct val="45000"/>
              <a:buFont typeface="Wingdings" charset="0"/>
              <a:buNone/>
              <a:tabLst>
                <a:tab pos="723900" algn="l"/>
              </a:tabLst>
              <a:defRPr/>
            </a:pPr>
            <a:r>
              <a:rPr lang="en-GB" sz="2000">
                <a:solidFill>
                  <a:srgbClr val="000000"/>
                </a:solidFill>
                <a:latin typeface="DejaVu Sans" charset="0"/>
                <a:ea typeface="ＭＳ Ｐゴシック" charset="0"/>
                <a:cs typeface="Gill Sans" charset="0"/>
              </a:rPr>
              <a:t>8</a:t>
            </a:r>
          </a:p>
        </p:txBody>
      </p:sp>
      <p:sp>
        <p:nvSpPr>
          <p:cNvPr id="38922" name="Rectangle 10">
            <a:extLst>
              <a:ext uri="{FF2B5EF4-FFF2-40B4-BE49-F238E27FC236}">
                <a16:creationId xmlns:a16="http://schemas.microsoft.com/office/drawing/2014/main" id="{073CD539-82D6-4F98-823D-34D15EB07CB1}"/>
              </a:ext>
            </a:extLst>
          </p:cNvPr>
          <p:cNvSpPr>
            <a:spLocks noChangeArrowheads="1"/>
          </p:cNvSpPr>
          <p:nvPr/>
        </p:nvSpPr>
        <p:spPr bwMode="auto">
          <a:xfrm>
            <a:off x="4381500" y="3086100"/>
            <a:ext cx="1016000" cy="584200"/>
          </a:xfrm>
          <a:prstGeom prst="rect">
            <a:avLst/>
          </a:prstGeom>
          <a:solidFill>
            <a:srgbClr val="E6E6E6"/>
          </a:solidFill>
          <a:ln w="255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63360" tIns="63360" rIns="203040" bIns="63360" anchor="ctr"/>
          <a:lstStyle/>
          <a:p>
            <a:pPr algn="r" eaLnBrk="1">
              <a:lnSpc>
                <a:spcPct val="98000"/>
              </a:lnSpc>
              <a:buClr>
                <a:srgbClr val="000000"/>
              </a:buClr>
              <a:buSzPct val="45000"/>
              <a:buFont typeface="Wingdings" charset="0"/>
              <a:buNone/>
              <a:tabLst>
                <a:tab pos="723900" algn="l"/>
              </a:tabLst>
              <a:defRPr/>
            </a:pPr>
            <a:r>
              <a:rPr lang="en-GB" sz="2000">
                <a:solidFill>
                  <a:srgbClr val="000000"/>
                </a:solidFill>
                <a:latin typeface="DejaVu Sans" charset="0"/>
                <a:ea typeface="ＭＳ Ｐゴシック" charset="0"/>
                <a:cs typeface="Gill Sans" charset="0"/>
              </a:rPr>
              <a:t>16</a:t>
            </a:r>
          </a:p>
        </p:txBody>
      </p:sp>
      <p:sp>
        <p:nvSpPr>
          <p:cNvPr id="38923" name="Rectangle 11">
            <a:extLst>
              <a:ext uri="{FF2B5EF4-FFF2-40B4-BE49-F238E27FC236}">
                <a16:creationId xmlns:a16="http://schemas.microsoft.com/office/drawing/2014/main" id="{4FD71364-0A65-431F-9569-421C6B39C3CE}"/>
              </a:ext>
            </a:extLst>
          </p:cNvPr>
          <p:cNvSpPr>
            <a:spLocks noChangeArrowheads="1"/>
          </p:cNvSpPr>
          <p:nvPr/>
        </p:nvSpPr>
        <p:spPr bwMode="auto">
          <a:xfrm>
            <a:off x="4381500" y="3670300"/>
            <a:ext cx="1016000" cy="584200"/>
          </a:xfrm>
          <a:prstGeom prst="rect">
            <a:avLst/>
          </a:prstGeom>
          <a:solidFill>
            <a:srgbClr val="E6E6E6"/>
          </a:solidFill>
          <a:ln w="255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63360" tIns="63360" rIns="203040" bIns="63360" anchor="ctr"/>
          <a:lstStyle/>
          <a:p>
            <a:pPr algn="r" eaLnBrk="1">
              <a:lnSpc>
                <a:spcPct val="98000"/>
              </a:lnSpc>
              <a:buClr>
                <a:srgbClr val="000000"/>
              </a:buClr>
              <a:buSzPct val="45000"/>
              <a:buFont typeface="Wingdings" charset="0"/>
              <a:buNone/>
              <a:tabLst>
                <a:tab pos="723900" algn="l"/>
              </a:tabLst>
              <a:defRPr/>
            </a:pPr>
            <a:r>
              <a:rPr lang="en-GB" sz="2000">
                <a:solidFill>
                  <a:srgbClr val="000000"/>
                </a:solidFill>
                <a:latin typeface="DejaVu Sans" charset="0"/>
                <a:ea typeface="ＭＳ Ｐゴシック" charset="0"/>
                <a:cs typeface="Gill Sans" charset="0"/>
              </a:rPr>
              <a:t>8</a:t>
            </a:r>
          </a:p>
        </p:txBody>
      </p:sp>
      <p:sp>
        <p:nvSpPr>
          <p:cNvPr id="38924" name="Rectangle 12">
            <a:extLst>
              <a:ext uri="{FF2B5EF4-FFF2-40B4-BE49-F238E27FC236}">
                <a16:creationId xmlns:a16="http://schemas.microsoft.com/office/drawing/2014/main" id="{D953F13D-F139-44BB-B16A-B9AD34A9B604}"/>
              </a:ext>
            </a:extLst>
          </p:cNvPr>
          <p:cNvSpPr>
            <a:spLocks noChangeArrowheads="1"/>
          </p:cNvSpPr>
          <p:nvPr/>
        </p:nvSpPr>
        <p:spPr bwMode="auto">
          <a:xfrm>
            <a:off x="4381500" y="4254500"/>
            <a:ext cx="1016000" cy="584200"/>
          </a:xfrm>
          <a:prstGeom prst="rect">
            <a:avLst/>
          </a:prstGeom>
          <a:solidFill>
            <a:srgbClr val="E6E6E6"/>
          </a:solidFill>
          <a:ln w="255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63360" tIns="63360" rIns="203040" bIns="63360" anchor="ctr"/>
          <a:lstStyle/>
          <a:p>
            <a:pPr algn="r" eaLnBrk="1">
              <a:lnSpc>
                <a:spcPct val="98000"/>
              </a:lnSpc>
              <a:buClr>
                <a:srgbClr val="000000"/>
              </a:buClr>
              <a:buSzPct val="45000"/>
              <a:buFont typeface="Wingdings" charset="0"/>
              <a:buNone/>
              <a:tabLst>
                <a:tab pos="723900" algn="l"/>
              </a:tabLst>
              <a:defRPr/>
            </a:pPr>
            <a:r>
              <a:rPr lang="en-GB" sz="2000">
                <a:solidFill>
                  <a:srgbClr val="000000"/>
                </a:solidFill>
                <a:latin typeface="DejaVu Sans" charset="0"/>
                <a:ea typeface="ＭＳ Ｐゴシック" charset="0"/>
                <a:cs typeface="Gill Sans" charset="0"/>
              </a:rPr>
              <a:t>12</a:t>
            </a:r>
          </a:p>
        </p:txBody>
      </p:sp>
      <p:sp>
        <p:nvSpPr>
          <p:cNvPr id="38925" name="Rectangle 13">
            <a:extLst>
              <a:ext uri="{FF2B5EF4-FFF2-40B4-BE49-F238E27FC236}">
                <a16:creationId xmlns:a16="http://schemas.microsoft.com/office/drawing/2014/main" id="{0A7DD82B-B8ED-45B2-A192-9785130A8A9B}"/>
              </a:ext>
            </a:extLst>
          </p:cNvPr>
          <p:cNvSpPr>
            <a:spLocks noChangeArrowheads="1"/>
          </p:cNvSpPr>
          <p:nvPr/>
        </p:nvSpPr>
        <p:spPr bwMode="auto">
          <a:xfrm>
            <a:off x="4381500" y="4838700"/>
            <a:ext cx="1016000" cy="584200"/>
          </a:xfrm>
          <a:prstGeom prst="rect">
            <a:avLst/>
          </a:prstGeom>
          <a:solidFill>
            <a:srgbClr val="E6E6E6"/>
          </a:solidFill>
          <a:ln w="255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63360" tIns="63360" rIns="203040" bIns="63360" anchor="ctr"/>
          <a:lstStyle/>
          <a:p>
            <a:pPr algn="r" eaLnBrk="1">
              <a:lnSpc>
                <a:spcPct val="98000"/>
              </a:lnSpc>
              <a:buClr>
                <a:srgbClr val="000000"/>
              </a:buClr>
              <a:buSzPct val="45000"/>
              <a:buFont typeface="Wingdings" charset="0"/>
              <a:buNone/>
              <a:tabLst>
                <a:tab pos="723900" algn="l"/>
              </a:tabLst>
              <a:defRPr/>
            </a:pPr>
            <a:r>
              <a:rPr lang="en-GB" sz="2000">
                <a:solidFill>
                  <a:srgbClr val="000000"/>
                </a:solidFill>
                <a:latin typeface="DejaVu Sans" charset="0"/>
                <a:ea typeface="ＭＳ Ｐゴシック" charset="0"/>
                <a:cs typeface="Gill Sans" charset="0"/>
              </a:rPr>
              <a:t>8</a:t>
            </a:r>
          </a:p>
        </p:txBody>
      </p:sp>
      <p:sp>
        <p:nvSpPr>
          <p:cNvPr id="38926" name="Rectangle 14">
            <a:extLst>
              <a:ext uri="{FF2B5EF4-FFF2-40B4-BE49-F238E27FC236}">
                <a16:creationId xmlns:a16="http://schemas.microsoft.com/office/drawing/2014/main" id="{F60B5036-B145-4264-A613-F3297CCA70E8}"/>
              </a:ext>
            </a:extLst>
          </p:cNvPr>
          <p:cNvSpPr>
            <a:spLocks noChangeArrowheads="1"/>
          </p:cNvSpPr>
          <p:nvPr/>
        </p:nvSpPr>
        <p:spPr bwMode="auto">
          <a:xfrm>
            <a:off x="5397500" y="1917700"/>
            <a:ext cx="1016000" cy="584200"/>
          </a:xfrm>
          <a:prstGeom prst="rect">
            <a:avLst/>
          </a:prstGeom>
          <a:solidFill>
            <a:srgbClr val="3C88DC"/>
          </a:solidFill>
          <a:ln w="25560">
            <a:solidFill>
              <a:srgbClr val="000000"/>
            </a:solidFill>
            <a:miter lim="800000"/>
            <a:headEnd/>
            <a:tailEnd/>
          </a:ln>
          <a:effectLst>
            <a:outerShdw blurRad="63500" dist="63640" dir="2700000" algn="ctr" rotWithShape="0">
              <a:srgbClr val="000000">
                <a:alpha val="30038"/>
              </a:srgbClr>
            </a:outerShdw>
          </a:effectLst>
        </p:spPr>
        <p:txBody>
          <a:bodyPr lIns="0" tIns="0" rIns="0" bIns="0" anchor="ctr"/>
          <a:lstStyle/>
          <a:p>
            <a:pPr algn="ctr" eaLnBrk="1">
              <a:lnSpc>
                <a:spcPct val="98000"/>
              </a:lnSpc>
              <a:buClr>
                <a:srgbClr val="000000"/>
              </a:buClr>
              <a:buSzPct val="45000"/>
              <a:buFont typeface="Wingdings" charset="0"/>
              <a:buNone/>
              <a:tabLst>
                <a:tab pos="723900" algn="l"/>
              </a:tabLst>
              <a:defRPr/>
            </a:pPr>
            <a:r>
              <a:rPr lang="en-GB" sz="3300">
                <a:solidFill>
                  <a:srgbClr val="FFFFFF"/>
                </a:solidFill>
                <a:latin typeface="DejaVu Sans" charset="0"/>
                <a:ea typeface="ＭＳ Ｐゴシック" charset="0"/>
                <a:cs typeface="Gill Sans" charset="0"/>
              </a:rPr>
              <a:t>Ter</a:t>
            </a:r>
          </a:p>
        </p:txBody>
      </p:sp>
      <p:sp>
        <p:nvSpPr>
          <p:cNvPr id="38927" name="Rectangle 15">
            <a:extLst>
              <a:ext uri="{FF2B5EF4-FFF2-40B4-BE49-F238E27FC236}">
                <a16:creationId xmlns:a16="http://schemas.microsoft.com/office/drawing/2014/main" id="{A9A3F5D7-DF5E-4860-A1D7-FCA201C21143}"/>
              </a:ext>
            </a:extLst>
          </p:cNvPr>
          <p:cNvSpPr>
            <a:spLocks noChangeArrowheads="1"/>
          </p:cNvSpPr>
          <p:nvPr/>
        </p:nvSpPr>
        <p:spPr bwMode="auto">
          <a:xfrm>
            <a:off x="5397500" y="2501900"/>
            <a:ext cx="1016000" cy="584200"/>
          </a:xfrm>
          <a:prstGeom prst="rect">
            <a:avLst/>
          </a:prstGeom>
          <a:solidFill>
            <a:srgbClr val="E6E6E6"/>
          </a:solidFill>
          <a:ln w="255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63360" tIns="63360" rIns="203040" bIns="63360" anchor="ctr"/>
          <a:lstStyle/>
          <a:p>
            <a:pPr algn="r" eaLnBrk="1">
              <a:lnSpc>
                <a:spcPct val="98000"/>
              </a:lnSpc>
              <a:buClr>
                <a:srgbClr val="000000"/>
              </a:buClr>
              <a:buSzPct val="45000"/>
              <a:buFont typeface="Wingdings" charset="0"/>
              <a:buNone/>
              <a:tabLst>
                <a:tab pos="723900" algn="l"/>
              </a:tabLst>
              <a:defRPr/>
            </a:pPr>
            <a:r>
              <a:rPr lang="en-GB" sz="2000">
                <a:solidFill>
                  <a:srgbClr val="000000"/>
                </a:solidFill>
                <a:latin typeface="DejaVu Sans" charset="0"/>
                <a:ea typeface="ＭＳ Ｐゴシック" charset="0"/>
                <a:cs typeface="Gill Sans" charset="0"/>
              </a:rPr>
              <a:t>4</a:t>
            </a:r>
          </a:p>
        </p:txBody>
      </p:sp>
      <p:sp>
        <p:nvSpPr>
          <p:cNvPr id="38928" name="Rectangle 16">
            <a:extLst>
              <a:ext uri="{FF2B5EF4-FFF2-40B4-BE49-F238E27FC236}">
                <a16:creationId xmlns:a16="http://schemas.microsoft.com/office/drawing/2014/main" id="{FEFD9D8B-9B74-4E6A-8EFE-5E2CC7E6625D}"/>
              </a:ext>
            </a:extLst>
          </p:cNvPr>
          <p:cNvSpPr>
            <a:spLocks noChangeArrowheads="1"/>
          </p:cNvSpPr>
          <p:nvPr/>
        </p:nvSpPr>
        <p:spPr bwMode="auto">
          <a:xfrm>
            <a:off x="5397500" y="3086100"/>
            <a:ext cx="1016000" cy="584200"/>
          </a:xfrm>
          <a:prstGeom prst="rect">
            <a:avLst/>
          </a:prstGeom>
          <a:solidFill>
            <a:srgbClr val="E6E6E6"/>
          </a:solidFill>
          <a:ln w="255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63360" tIns="63360" rIns="203040" bIns="63360" anchor="ctr"/>
          <a:lstStyle/>
          <a:p>
            <a:pPr algn="r" eaLnBrk="1">
              <a:lnSpc>
                <a:spcPct val="98000"/>
              </a:lnSpc>
              <a:buClr>
                <a:srgbClr val="000000"/>
              </a:buClr>
              <a:buSzPct val="45000"/>
              <a:buFont typeface="Wingdings" charset="0"/>
              <a:buNone/>
              <a:tabLst>
                <a:tab pos="723900" algn="l"/>
              </a:tabLst>
              <a:defRPr/>
            </a:pPr>
            <a:r>
              <a:rPr lang="en-GB" sz="2000">
                <a:solidFill>
                  <a:srgbClr val="000000"/>
                </a:solidFill>
                <a:latin typeface="DejaVu Sans" charset="0"/>
                <a:ea typeface="ＭＳ Ｐゴシック" charset="0"/>
                <a:cs typeface="Gill Sans" charset="0"/>
              </a:rPr>
              <a:t>12</a:t>
            </a:r>
          </a:p>
        </p:txBody>
      </p:sp>
      <p:sp>
        <p:nvSpPr>
          <p:cNvPr id="38929" name="Rectangle 17">
            <a:extLst>
              <a:ext uri="{FF2B5EF4-FFF2-40B4-BE49-F238E27FC236}">
                <a16:creationId xmlns:a16="http://schemas.microsoft.com/office/drawing/2014/main" id="{ABDFCEC5-150E-4F35-B246-C10C073EE64D}"/>
              </a:ext>
            </a:extLst>
          </p:cNvPr>
          <p:cNvSpPr>
            <a:spLocks noChangeArrowheads="1"/>
          </p:cNvSpPr>
          <p:nvPr/>
        </p:nvSpPr>
        <p:spPr bwMode="auto">
          <a:xfrm>
            <a:off x="5397500" y="3670300"/>
            <a:ext cx="1016000" cy="584200"/>
          </a:xfrm>
          <a:prstGeom prst="rect">
            <a:avLst/>
          </a:prstGeom>
          <a:solidFill>
            <a:srgbClr val="E6E6E6"/>
          </a:solidFill>
          <a:ln w="255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63360" tIns="63360" rIns="203040" bIns="63360" anchor="ctr"/>
          <a:lstStyle/>
          <a:p>
            <a:pPr algn="r" eaLnBrk="1">
              <a:lnSpc>
                <a:spcPct val="98000"/>
              </a:lnSpc>
              <a:buClr>
                <a:srgbClr val="000000"/>
              </a:buClr>
              <a:buSzPct val="45000"/>
              <a:buFont typeface="Wingdings" charset="0"/>
              <a:buNone/>
              <a:tabLst>
                <a:tab pos="723900" algn="l"/>
              </a:tabLst>
              <a:defRPr/>
            </a:pPr>
            <a:r>
              <a:rPr lang="en-GB" sz="2000">
                <a:solidFill>
                  <a:srgbClr val="000000"/>
                </a:solidFill>
                <a:latin typeface="DejaVu Sans" charset="0"/>
                <a:ea typeface="ＭＳ Ｐゴシック" charset="0"/>
                <a:cs typeface="Gill Sans" charset="0"/>
              </a:rPr>
              <a:t>16</a:t>
            </a:r>
          </a:p>
        </p:txBody>
      </p:sp>
      <p:sp>
        <p:nvSpPr>
          <p:cNvPr id="38930" name="Rectangle 18">
            <a:extLst>
              <a:ext uri="{FF2B5EF4-FFF2-40B4-BE49-F238E27FC236}">
                <a16:creationId xmlns:a16="http://schemas.microsoft.com/office/drawing/2014/main" id="{D568C1EB-7F80-4800-A958-BA08AD616B74}"/>
              </a:ext>
            </a:extLst>
          </p:cNvPr>
          <p:cNvSpPr>
            <a:spLocks noChangeArrowheads="1"/>
          </p:cNvSpPr>
          <p:nvPr/>
        </p:nvSpPr>
        <p:spPr bwMode="auto">
          <a:xfrm>
            <a:off x="5397500" y="4254500"/>
            <a:ext cx="1016000" cy="584200"/>
          </a:xfrm>
          <a:prstGeom prst="rect">
            <a:avLst/>
          </a:prstGeom>
          <a:solidFill>
            <a:srgbClr val="E6E6E6"/>
          </a:solidFill>
          <a:ln w="255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38931" name="Rectangle 19">
            <a:extLst>
              <a:ext uri="{FF2B5EF4-FFF2-40B4-BE49-F238E27FC236}">
                <a16:creationId xmlns:a16="http://schemas.microsoft.com/office/drawing/2014/main" id="{449FB276-129E-4911-8D6E-36A43228FFF6}"/>
              </a:ext>
            </a:extLst>
          </p:cNvPr>
          <p:cNvSpPr>
            <a:spLocks noChangeArrowheads="1"/>
          </p:cNvSpPr>
          <p:nvPr/>
        </p:nvSpPr>
        <p:spPr bwMode="auto">
          <a:xfrm>
            <a:off x="5397500" y="4838700"/>
            <a:ext cx="1016000" cy="584200"/>
          </a:xfrm>
          <a:prstGeom prst="rect">
            <a:avLst/>
          </a:prstGeom>
          <a:solidFill>
            <a:srgbClr val="E6E6E6"/>
          </a:solidFill>
          <a:ln w="255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63360" tIns="63360" rIns="203040" bIns="63360" anchor="ctr"/>
          <a:lstStyle/>
          <a:p>
            <a:pPr algn="r" eaLnBrk="1">
              <a:lnSpc>
                <a:spcPct val="98000"/>
              </a:lnSpc>
              <a:buClr>
                <a:srgbClr val="000000"/>
              </a:buClr>
              <a:buSzPct val="45000"/>
              <a:buFont typeface="Wingdings" charset="0"/>
              <a:buNone/>
              <a:tabLst>
                <a:tab pos="723900" algn="l"/>
              </a:tabLst>
              <a:defRPr/>
            </a:pPr>
            <a:r>
              <a:rPr lang="en-GB" sz="2000">
                <a:solidFill>
                  <a:srgbClr val="000000"/>
                </a:solidFill>
                <a:latin typeface="DejaVu Sans" charset="0"/>
                <a:ea typeface="ＭＳ Ｐゴシック" charset="0"/>
                <a:cs typeface="Gill Sans" charset="0"/>
              </a:rPr>
              <a:t>8</a:t>
            </a:r>
          </a:p>
        </p:txBody>
      </p:sp>
      <p:sp>
        <p:nvSpPr>
          <p:cNvPr id="38932" name="Rectangle 20">
            <a:extLst>
              <a:ext uri="{FF2B5EF4-FFF2-40B4-BE49-F238E27FC236}">
                <a16:creationId xmlns:a16="http://schemas.microsoft.com/office/drawing/2014/main" id="{0DFE73F4-E077-40EF-A6B1-1F420D6472B8}"/>
              </a:ext>
            </a:extLst>
          </p:cNvPr>
          <p:cNvSpPr>
            <a:spLocks noChangeArrowheads="1"/>
          </p:cNvSpPr>
          <p:nvPr/>
        </p:nvSpPr>
        <p:spPr bwMode="auto">
          <a:xfrm>
            <a:off x="6413500" y="1917700"/>
            <a:ext cx="1016000" cy="584200"/>
          </a:xfrm>
          <a:prstGeom prst="rect">
            <a:avLst/>
          </a:prstGeom>
          <a:solidFill>
            <a:srgbClr val="3C88DC"/>
          </a:solidFill>
          <a:ln w="25560">
            <a:solidFill>
              <a:srgbClr val="000000"/>
            </a:solidFill>
            <a:miter lim="800000"/>
            <a:headEnd/>
            <a:tailEnd/>
          </a:ln>
          <a:effectLst>
            <a:outerShdw blurRad="63500" dist="63640" dir="2700000" algn="ctr" rotWithShape="0">
              <a:srgbClr val="000000">
                <a:alpha val="30038"/>
              </a:srgbClr>
            </a:outerShdw>
          </a:effectLst>
        </p:spPr>
        <p:txBody>
          <a:bodyPr lIns="0" tIns="0" rIns="0" bIns="0" anchor="ctr"/>
          <a:lstStyle/>
          <a:p>
            <a:pPr algn="ctr" eaLnBrk="1">
              <a:lnSpc>
                <a:spcPct val="98000"/>
              </a:lnSpc>
              <a:buClr>
                <a:srgbClr val="000000"/>
              </a:buClr>
              <a:buSzPct val="45000"/>
              <a:buFont typeface="Wingdings" charset="0"/>
              <a:buNone/>
              <a:tabLst>
                <a:tab pos="723900" algn="l"/>
              </a:tabLst>
              <a:defRPr/>
            </a:pPr>
            <a:r>
              <a:rPr lang="en-GB" sz="3300">
                <a:solidFill>
                  <a:srgbClr val="FFFFFF"/>
                </a:solidFill>
                <a:latin typeface="DejaVu Sans" charset="0"/>
                <a:ea typeface="ＭＳ Ｐゴシック" charset="0"/>
                <a:cs typeface="Gill Sans" charset="0"/>
              </a:rPr>
              <a:t>Qua</a:t>
            </a:r>
          </a:p>
        </p:txBody>
      </p:sp>
      <p:sp>
        <p:nvSpPr>
          <p:cNvPr id="38933" name="Rectangle 21">
            <a:extLst>
              <a:ext uri="{FF2B5EF4-FFF2-40B4-BE49-F238E27FC236}">
                <a16:creationId xmlns:a16="http://schemas.microsoft.com/office/drawing/2014/main" id="{694304CE-504B-4EDB-8173-55438AB7AFEE}"/>
              </a:ext>
            </a:extLst>
          </p:cNvPr>
          <p:cNvSpPr>
            <a:spLocks noChangeArrowheads="1"/>
          </p:cNvSpPr>
          <p:nvPr/>
        </p:nvSpPr>
        <p:spPr bwMode="auto">
          <a:xfrm>
            <a:off x="7429500" y="1917700"/>
            <a:ext cx="1016000" cy="584200"/>
          </a:xfrm>
          <a:prstGeom prst="rect">
            <a:avLst/>
          </a:prstGeom>
          <a:solidFill>
            <a:srgbClr val="3C88DC"/>
          </a:solidFill>
          <a:ln w="25560">
            <a:solidFill>
              <a:srgbClr val="000000"/>
            </a:solidFill>
            <a:miter lim="800000"/>
            <a:headEnd/>
            <a:tailEnd/>
          </a:ln>
          <a:effectLst>
            <a:outerShdw blurRad="63500" dist="63640" dir="2700000" algn="ctr" rotWithShape="0">
              <a:srgbClr val="000000">
                <a:alpha val="30038"/>
              </a:srgbClr>
            </a:outerShdw>
          </a:effectLst>
        </p:spPr>
        <p:txBody>
          <a:bodyPr lIns="0" tIns="0" rIns="0" bIns="0" anchor="ctr"/>
          <a:lstStyle/>
          <a:p>
            <a:pPr algn="ctr" eaLnBrk="1">
              <a:lnSpc>
                <a:spcPct val="98000"/>
              </a:lnSpc>
              <a:buClr>
                <a:srgbClr val="000000"/>
              </a:buClr>
              <a:buSzPct val="45000"/>
              <a:buFont typeface="Wingdings" charset="0"/>
              <a:buNone/>
              <a:tabLst>
                <a:tab pos="723900" algn="l"/>
              </a:tabLst>
              <a:defRPr/>
            </a:pPr>
            <a:r>
              <a:rPr lang="en-GB" sz="3300">
                <a:solidFill>
                  <a:srgbClr val="FFFFFF"/>
                </a:solidFill>
                <a:latin typeface="DejaVu Sans" charset="0"/>
                <a:ea typeface="ＭＳ Ｐゴシック" charset="0"/>
                <a:cs typeface="Gill Sans" charset="0"/>
              </a:rPr>
              <a:t>Qui</a:t>
            </a:r>
          </a:p>
        </p:txBody>
      </p:sp>
      <p:sp>
        <p:nvSpPr>
          <p:cNvPr id="38934" name="Rectangle 22">
            <a:extLst>
              <a:ext uri="{FF2B5EF4-FFF2-40B4-BE49-F238E27FC236}">
                <a16:creationId xmlns:a16="http://schemas.microsoft.com/office/drawing/2014/main" id="{E71B2CFE-5CA9-456D-87EA-324309D63602}"/>
              </a:ext>
            </a:extLst>
          </p:cNvPr>
          <p:cNvSpPr>
            <a:spLocks noChangeArrowheads="1"/>
          </p:cNvSpPr>
          <p:nvPr/>
        </p:nvSpPr>
        <p:spPr bwMode="auto">
          <a:xfrm>
            <a:off x="7429500" y="2501900"/>
            <a:ext cx="1016000" cy="584200"/>
          </a:xfrm>
          <a:prstGeom prst="rect">
            <a:avLst/>
          </a:prstGeom>
          <a:solidFill>
            <a:srgbClr val="E6E6E6"/>
          </a:solidFill>
          <a:ln w="255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38935" name="Rectangle 23">
            <a:extLst>
              <a:ext uri="{FF2B5EF4-FFF2-40B4-BE49-F238E27FC236}">
                <a16:creationId xmlns:a16="http://schemas.microsoft.com/office/drawing/2014/main" id="{4212B01C-7168-42E9-9B39-81767B15D220}"/>
              </a:ext>
            </a:extLst>
          </p:cNvPr>
          <p:cNvSpPr>
            <a:spLocks noChangeArrowheads="1"/>
          </p:cNvSpPr>
          <p:nvPr/>
        </p:nvSpPr>
        <p:spPr bwMode="auto">
          <a:xfrm>
            <a:off x="7429500" y="3086100"/>
            <a:ext cx="1016000" cy="584200"/>
          </a:xfrm>
          <a:prstGeom prst="rect">
            <a:avLst/>
          </a:prstGeom>
          <a:solidFill>
            <a:srgbClr val="E6E6E6"/>
          </a:solidFill>
          <a:ln w="255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63360" tIns="63360" rIns="203040" bIns="63360" anchor="ctr"/>
          <a:lstStyle/>
          <a:p>
            <a:pPr algn="r" eaLnBrk="1">
              <a:lnSpc>
                <a:spcPct val="98000"/>
              </a:lnSpc>
              <a:buClr>
                <a:srgbClr val="000000"/>
              </a:buClr>
              <a:buSzPct val="45000"/>
              <a:buFont typeface="Wingdings" charset="0"/>
              <a:buNone/>
              <a:tabLst>
                <a:tab pos="723900" algn="l"/>
              </a:tabLst>
              <a:defRPr/>
            </a:pPr>
            <a:r>
              <a:rPr lang="en-GB" sz="2000">
                <a:solidFill>
                  <a:srgbClr val="000000"/>
                </a:solidFill>
                <a:latin typeface="DejaVu Sans" charset="0"/>
                <a:ea typeface="ＭＳ Ｐゴシック" charset="0"/>
                <a:cs typeface="Gill Sans" charset="0"/>
              </a:rPr>
              <a:t>4</a:t>
            </a:r>
          </a:p>
        </p:txBody>
      </p:sp>
      <p:sp>
        <p:nvSpPr>
          <p:cNvPr id="38936" name="Rectangle 24">
            <a:extLst>
              <a:ext uri="{FF2B5EF4-FFF2-40B4-BE49-F238E27FC236}">
                <a16:creationId xmlns:a16="http://schemas.microsoft.com/office/drawing/2014/main" id="{3570A74D-D6D1-45B4-99DD-59121BD720F3}"/>
              </a:ext>
            </a:extLst>
          </p:cNvPr>
          <p:cNvSpPr>
            <a:spLocks noChangeArrowheads="1"/>
          </p:cNvSpPr>
          <p:nvPr/>
        </p:nvSpPr>
        <p:spPr bwMode="auto">
          <a:xfrm>
            <a:off x="7429500" y="3670300"/>
            <a:ext cx="1016000" cy="584200"/>
          </a:xfrm>
          <a:prstGeom prst="rect">
            <a:avLst/>
          </a:prstGeom>
          <a:solidFill>
            <a:srgbClr val="E6E6E6"/>
          </a:solidFill>
          <a:ln w="255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63360" tIns="63360" rIns="203040" bIns="63360" anchor="ctr"/>
          <a:lstStyle/>
          <a:p>
            <a:pPr algn="r" eaLnBrk="1">
              <a:lnSpc>
                <a:spcPct val="98000"/>
              </a:lnSpc>
              <a:buClr>
                <a:srgbClr val="000000"/>
              </a:buClr>
              <a:buSzPct val="45000"/>
              <a:buFont typeface="Wingdings" charset="0"/>
              <a:buNone/>
              <a:tabLst>
                <a:tab pos="723900" algn="l"/>
              </a:tabLst>
              <a:defRPr/>
            </a:pPr>
            <a:r>
              <a:rPr lang="en-GB" sz="2000">
                <a:solidFill>
                  <a:srgbClr val="000000"/>
                </a:solidFill>
                <a:latin typeface="DejaVu Sans" charset="0"/>
                <a:ea typeface="ＭＳ Ｐゴシック" charset="0"/>
                <a:cs typeface="Gill Sans" charset="0"/>
              </a:rPr>
              <a:t>11</a:t>
            </a:r>
          </a:p>
        </p:txBody>
      </p:sp>
      <p:sp>
        <p:nvSpPr>
          <p:cNvPr id="38937" name="Rectangle 25">
            <a:extLst>
              <a:ext uri="{FF2B5EF4-FFF2-40B4-BE49-F238E27FC236}">
                <a16:creationId xmlns:a16="http://schemas.microsoft.com/office/drawing/2014/main" id="{B8BD3F2E-25B9-48E8-A3E0-0F3B803630E4}"/>
              </a:ext>
            </a:extLst>
          </p:cNvPr>
          <p:cNvSpPr>
            <a:spLocks noChangeArrowheads="1"/>
          </p:cNvSpPr>
          <p:nvPr/>
        </p:nvSpPr>
        <p:spPr bwMode="auto">
          <a:xfrm>
            <a:off x="7429500" y="4254500"/>
            <a:ext cx="1016000" cy="584200"/>
          </a:xfrm>
          <a:prstGeom prst="rect">
            <a:avLst/>
          </a:prstGeom>
          <a:solidFill>
            <a:srgbClr val="E6E6E6"/>
          </a:solidFill>
          <a:ln w="255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38938" name="Rectangle 26">
            <a:extLst>
              <a:ext uri="{FF2B5EF4-FFF2-40B4-BE49-F238E27FC236}">
                <a16:creationId xmlns:a16="http://schemas.microsoft.com/office/drawing/2014/main" id="{6C11BF96-5930-49DC-82F1-C5A28726FCA6}"/>
              </a:ext>
            </a:extLst>
          </p:cNvPr>
          <p:cNvSpPr>
            <a:spLocks noChangeArrowheads="1"/>
          </p:cNvSpPr>
          <p:nvPr/>
        </p:nvSpPr>
        <p:spPr bwMode="auto">
          <a:xfrm>
            <a:off x="7429500" y="4838700"/>
            <a:ext cx="1016000" cy="584200"/>
          </a:xfrm>
          <a:prstGeom prst="rect">
            <a:avLst/>
          </a:prstGeom>
          <a:solidFill>
            <a:srgbClr val="E6E6E6"/>
          </a:solidFill>
          <a:ln w="255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63360" tIns="63360" rIns="203040" bIns="63360" anchor="ctr"/>
          <a:lstStyle/>
          <a:p>
            <a:pPr algn="r" eaLnBrk="1">
              <a:lnSpc>
                <a:spcPct val="98000"/>
              </a:lnSpc>
              <a:buClr>
                <a:srgbClr val="000000"/>
              </a:buClr>
              <a:buSzPct val="45000"/>
              <a:buFont typeface="Wingdings" charset="0"/>
              <a:buNone/>
              <a:tabLst>
                <a:tab pos="723900" algn="l"/>
              </a:tabLst>
              <a:defRPr/>
            </a:pPr>
            <a:r>
              <a:rPr lang="en-GB" sz="2000">
                <a:solidFill>
                  <a:srgbClr val="000000"/>
                </a:solidFill>
                <a:latin typeface="DejaVu Sans" charset="0"/>
                <a:ea typeface="ＭＳ Ｐゴシック" charset="0"/>
                <a:cs typeface="Gill Sans" charset="0"/>
              </a:rPr>
              <a:t>8</a:t>
            </a:r>
          </a:p>
        </p:txBody>
      </p:sp>
      <p:sp>
        <p:nvSpPr>
          <p:cNvPr id="38939" name="Rectangle 27">
            <a:extLst>
              <a:ext uri="{FF2B5EF4-FFF2-40B4-BE49-F238E27FC236}">
                <a16:creationId xmlns:a16="http://schemas.microsoft.com/office/drawing/2014/main" id="{1CF7EBD0-8E16-450D-AF9B-164534F4D5A6}"/>
              </a:ext>
            </a:extLst>
          </p:cNvPr>
          <p:cNvSpPr>
            <a:spLocks noChangeArrowheads="1"/>
          </p:cNvSpPr>
          <p:nvPr/>
        </p:nvSpPr>
        <p:spPr bwMode="auto">
          <a:xfrm>
            <a:off x="7429500" y="5422900"/>
            <a:ext cx="1016000" cy="584200"/>
          </a:xfrm>
          <a:prstGeom prst="rect">
            <a:avLst/>
          </a:prstGeom>
          <a:solidFill>
            <a:srgbClr val="E6E6E6"/>
          </a:solidFill>
          <a:ln w="255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63360" tIns="63360" rIns="203040" bIns="63360" anchor="ctr"/>
          <a:lstStyle/>
          <a:p>
            <a:pPr algn="r" eaLnBrk="1">
              <a:lnSpc>
                <a:spcPct val="98000"/>
              </a:lnSpc>
              <a:buClr>
                <a:srgbClr val="000000"/>
              </a:buClr>
              <a:buSzPct val="45000"/>
              <a:buFont typeface="Wingdings" charset="0"/>
              <a:buNone/>
              <a:tabLst>
                <a:tab pos="723900" algn="l"/>
              </a:tabLst>
              <a:defRPr/>
            </a:pPr>
            <a:r>
              <a:rPr lang="en-GB" sz="2000">
                <a:solidFill>
                  <a:srgbClr val="000000"/>
                </a:solidFill>
                <a:latin typeface="DejaVu Sans" charset="0"/>
                <a:ea typeface="ＭＳ Ｐゴシック" charset="0"/>
                <a:cs typeface="Gill Sans" charset="0"/>
              </a:rPr>
              <a:t>4</a:t>
            </a:r>
          </a:p>
        </p:txBody>
      </p:sp>
      <p:sp>
        <p:nvSpPr>
          <p:cNvPr id="38940" name="Rectangle 28">
            <a:extLst>
              <a:ext uri="{FF2B5EF4-FFF2-40B4-BE49-F238E27FC236}">
                <a16:creationId xmlns:a16="http://schemas.microsoft.com/office/drawing/2014/main" id="{A06A20E6-D0BA-4592-8080-83FBCC5DA450}"/>
              </a:ext>
            </a:extLst>
          </p:cNvPr>
          <p:cNvSpPr>
            <a:spLocks noChangeArrowheads="1"/>
          </p:cNvSpPr>
          <p:nvPr/>
        </p:nvSpPr>
        <p:spPr bwMode="auto">
          <a:xfrm>
            <a:off x="8445500" y="1917700"/>
            <a:ext cx="1016000" cy="584200"/>
          </a:xfrm>
          <a:prstGeom prst="rect">
            <a:avLst/>
          </a:prstGeom>
          <a:solidFill>
            <a:srgbClr val="3C88DC"/>
          </a:solidFill>
          <a:ln w="25560">
            <a:solidFill>
              <a:srgbClr val="000000"/>
            </a:solidFill>
            <a:miter lim="800000"/>
            <a:headEnd/>
            <a:tailEnd/>
          </a:ln>
          <a:effectLst>
            <a:outerShdw blurRad="63500" dist="63640" dir="2700000" algn="ctr" rotWithShape="0">
              <a:srgbClr val="000000">
                <a:alpha val="30038"/>
              </a:srgbClr>
            </a:outerShdw>
          </a:effectLst>
        </p:spPr>
        <p:txBody>
          <a:bodyPr lIns="0" tIns="0" rIns="0" bIns="0" anchor="ctr"/>
          <a:lstStyle/>
          <a:p>
            <a:pPr algn="ctr" eaLnBrk="1">
              <a:lnSpc>
                <a:spcPct val="98000"/>
              </a:lnSpc>
              <a:buClr>
                <a:srgbClr val="000000"/>
              </a:buClr>
              <a:buSzPct val="45000"/>
              <a:buFont typeface="Wingdings" charset="0"/>
              <a:buNone/>
              <a:tabLst>
                <a:tab pos="723900" algn="l"/>
              </a:tabLst>
              <a:defRPr/>
            </a:pPr>
            <a:r>
              <a:rPr lang="en-GB" sz="3300">
                <a:solidFill>
                  <a:srgbClr val="FFFFFF"/>
                </a:solidFill>
                <a:latin typeface="DejaVu Sans" charset="0"/>
                <a:ea typeface="ＭＳ Ｐゴシック" charset="0"/>
                <a:cs typeface="Gill Sans" charset="0"/>
              </a:rPr>
              <a:t>Sex</a:t>
            </a:r>
          </a:p>
        </p:txBody>
      </p:sp>
      <p:sp>
        <p:nvSpPr>
          <p:cNvPr id="38941" name="Rectangle 29">
            <a:extLst>
              <a:ext uri="{FF2B5EF4-FFF2-40B4-BE49-F238E27FC236}">
                <a16:creationId xmlns:a16="http://schemas.microsoft.com/office/drawing/2014/main" id="{91DE1FBE-F392-47EC-BD88-6600EEF82D1A}"/>
              </a:ext>
            </a:extLst>
          </p:cNvPr>
          <p:cNvSpPr>
            <a:spLocks noChangeArrowheads="1"/>
          </p:cNvSpPr>
          <p:nvPr/>
        </p:nvSpPr>
        <p:spPr bwMode="auto">
          <a:xfrm>
            <a:off x="8445500" y="2501900"/>
            <a:ext cx="1016000" cy="584200"/>
          </a:xfrm>
          <a:prstGeom prst="rect">
            <a:avLst/>
          </a:prstGeom>
          <a:solidFill>
            <a:srgbClr val="E6E6E6"/>
          </a:solidFill>
          <a:ln w="255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38942" name="Rectangle 30">
            <a:extLst>
              <a:ext uri="{FF2B5EF4-FFF2-40B4-BE49-F238E27FC236}">
                <a16:creationId xmlns:a16="http://schemas.microsoft.com/office/drawing/2014/main" id="{02639042-3757-4B63-B4AF-B1B69DB82FAD}"/>
              </a:ext>
            </a:extLst>
          </p:cNvPr>
          <p:cNvSpPr>
            <a:spLocks noChangeArrowheads="1"/>
          </p:cNvSpPr>
          <p:nvPr/>
        </p:nvSpPr>
        <p:spPr bwMode="auto">
          <a:xfrm>
            <a:off x="8445500" y="3086100"/>
            <a:ext cx="1016000" cy="584200"/>
          </a:xfrm>
          <a:prstGeom prst="rect">
            <a:avLst/>
          </a:prstGeom>
          <a:solidFill>
            <a:srgbClr val="E6E6E6"/>
          </a:solidFill>
          <a:ln w="255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38943" name="Rectangle 31">
            <a:extLst>
              <a:ext uri="{FF2B5EF4-FFF2-40B4-BE49-F238E27FC236}">
                <a16:creationId xmlns:a16="http://schemas.microsoft.com/office/drawing/2014/main" id="{CDFE074F-46A0-4D9A-BDA3-3C4C6134238E}"/>
              </a:ext>
            </a:extLst>
          </p:cNvPr>
          <p:cNvSpPr>
            <a:spLocks noChangeArrowheads="1"/>
          </p:cNvSpPr>
          <p:nvPr/>
        </p:nvSpPr>
        <p:spPr bwMode="auto">
          <a:xfrm>
            <a:off x="8445500" y="3670300"/>
            <a:ext cx="1016000" cy="584200"/>
          </a:xfrm>
          <a:prstGeom prst="rect">
            <a:avLst/>
          </a:prstGeom>
          <a:solidFill>
            <a:srgbClr val="E6E6E6"/>
          </a:solidFill>
          <a:ln w="255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63360" tIns="63360" rIns="203040" bIns="63360" anchor="ctr"/>
          <a:lstStyle/>
          <a:p>
            <a:pPr algn="r" eaLnBrk="1">
              <a:lnSpc>
                <a:spcPct val="98000"/>
              </a:lnSpc>
              <a:buClr>
                <a:srgbClr val="000000"/>
              </a:buClr>
              <a:buSzPct val="45000"/>
              <a:buFont typeface="Wingdings" charset="0"/>
              <a:buNone/>
              <a:tabLst>
                <a:tab pos="723900" algn="l"/>
              </a:tabLst>
              <a:defRPr/>
            </a:pPr>
            <a:r>
              <a:rPr lang="en-GB" sz="2000">
                <a:solidFill>
                  <a:srgbClr val="000000"/>
                </a:solidFill>
                <a:latin typeface="DejaVu Sans" charset="0"/>
                <a:ea typeface="ＭＳ Ｐゴシック" charset="0"/>
                <a:cs typeface="Gill Sans" charset="0"/>
              </a:rPr>
              <a:t>8</a:t>
            </a:r>
          </a:p>
        </p:txBody>
      </p:sp>
      <p:sp>
        <p:nvSpPr>
          <p:cNvPr id="38944" name="Rectangle 32">
            <a:extLst>
              <a:ext uri="{FF2B5EF4-FFF2-40B4-BE49-F238E27FC236}">
                <a16:creationId xmlns:a16="http://schemas.microsoft.com/office/drawing/2014/main" id="{D61D68C0-C23C-4D5C-8666-D1F13EF4B7DF}"/>
              </a:ext>
            </a:extLst>
          </p:cNvPr>
          <p:cNvSpPr>
            <a:spLocks noChangeArrowheads="1"/>
          </p:cNvSpPr>
          <p:nvPr/>
        </p:nvSpPr>
        <p:spPr bwMode="auto">
          <a:xfrm>
            <a:off x="8445500" y="4254500"/>
            <a:ext cx="1016000" cy="584200"/>
          </a:xfrm>
          <a:prstGeom prst="rect">
            <a:avLst/>
          </a:prstGeom>
          <a:solidFill>
            <a:srgbClr val="E6E6E6"/>
          </a:solidFill>
          <a:ln w="255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38945" name="Rectangle 33">
            <a:extLst>
              <a:ext uri="{FF2B5EF4-FFF2-40B4-BE49-F238E27FC236}">
                <a16:creationId xmlns:a16="http://schemas.microsoft.com/office/drawing/2014/main" id="{C730274C-5045-4E78-A685-18313083BE75}"/>
              </a:ext>
            </a:extLst>
          </p:cNvPr>
          <p:cNvSpPr>
            <a:spLocks noChangeArrowheads="1"/>
          </p:cNvSpPr>
          <p:nvPr/>
        </p:nvSpPr>
        <p:spPr bwMode="auto">
          <a:xfrm>
            <a:off x="8445500" y="4838700"/>
            <a:ext cx="1016000" cy="584200"/>
          </a:xfrm>
          <a:prstGeom prst="rect">
            <a:avLst/>
          </a:prstGeom>
          <a:solidFill>
            <a:srgbClr val="E6E6E6"/>
          </a:solidFill>
          <a:ln w="255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63360" tIns="63360" rIns="203040" bIns="63360" anchor="ctr"/>
          <a:lstStyle/>
          <a:p>
            <a:pPr algn="r" eaLnBrk="1">
              <a:lnSpc>
                <a:spcPct val="98000"/>
              </a:lnSpc>
              <a:buClr>
                <a:srgbClr val="000000"/>
              </a:buClr>
              <a:buSzPct val="45000"/>
              <a:buFont typeface="Wingdings" charset="0"/>
              <a:buNone/>
              <a:tabLst>
                <a:tab pos="723900" algn="l"/>
              </a:tabLst>
              <a:defRPr/>
            </a:pPr>
            <a:r>
              <a:rPr lang="en-GB" sz="2000">
                <a:solidFill>
                  <a:srgbClr val="000000"/>
                </a:solidFill>
                <a:latin typeface="DejaVu Sans" charset="0"/>
                <a:ea typeface="ＭＳ Ｐゴシック" charset="0"/>
                <a:cs typeface="Gill Sans" charset="0"/>
              </a:rPr>
              <a:t>8</a:t>
            </a:r>
          </a:p>
        </p:txBody>
      </p:sp>
      <p:sp>
        <p:nvSpPr>
          <p:cNvPr id="38946" name="Rectangle 34">
            <a:extLst>
              <a:ext uri="{FF2B5EF4-FFF2-40B4-BE49-F238E27FC236}">
                <a16:creationId xmlns:a16="http://schemas.microsoft.com/office/drawing/2014/main" id="{3DACBC18-15C2-439C-B570-5C7E51C410CC}"/>
              </a:ext>
            </a:extLst>
          </p:cNvPr>
          <p:cNvSpPr>
            <a:spLocks noChangeArrowheads="1"/>
          </p:cNvSpPr>
          <p:nvPr/>
        </p:nvSpPr>
        <p:spPr bwMode="auto">
          <a:xfrm>
            <a:off x="8445500" y="5422900"/>
            <a:ext cx="1016000" cy="584200"/>
          </a:xfrm>
          <a:prstGeom prst="rect">
            <a:avLst/>
          </a:prstGeom>
          <a:solidFill>
            <a:srgbClr val="E6E6E6"/>
          </a:solidFill>
          <a:ln w="255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38947" name="Rectangle 35">
            <a:extLst>
              <a:ext uri="{FF2B5EF4-FFF2-40B4-BE49-F238E27FC236}">
                <a16:creationId xmlns:a16="http://schemas.microsoft.com/office/drawing/2014/main" id="{DF1A3397-50D8-443D-8EB5-6EF9D17DA74C}"/>
              </a:ext>
            </a:extLst>
          </p:cNvPr>
          <p:cNvSpPr>
            <a:spLocks noChangeArrowheads="1"/>
          </p:cNvSpPr>
          <p:nvPr/>
        </p:nvSpPr>
        <p:spPr bwMode="auto">
          <a:xfrm>
            <a:off x="698500" y="5422900"/>
            <a:ext cx="3683000" cy="584200"/>
          </a:xfrm>
          <a:prstGeom prst="rect">
            <a:avLst/>
          </a:prstGeom>
          <a:solidFill>
            <a:srgbClr val="E6E6E6"/>
          </a:solidFill>
          <a:ln w="255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63360" tIns="63360" rIns="63360" bIns="63360" anchor="ctr"/>
          <a:lstStyle/>
          <a:p>
            <a:pPr eaLnBrk="1">
              <a:lnSpc>
                <a:spcPct val="98000"/>
              </a:lnSpc>
              <a:buClr>
                <a:srgbClr val="000000"/>
              </a:buClr>
              <a:buSzPct val="45000"/>
              <a:buFont typeface="Wingdings" charset="0"/>
              <a:buNone/>
              <a:tabLst>
                <a:tab pos="723900" algn="l"/>
                <a:tab pos="1447800" algn="l"/>
                <a:tab pos="2171700" algn="l"/>
                <a:tab pos="2895600" algn="l"/>
                <a:tab pos="3619500" algn="l"/>
              </a:tabLst>
              <a:defRPr/>
            </a:pPr>
            <a:r>
              <a:rPr lang="en-GB" sz="2000">
                <a:solidFill>
                  <a:srgbClr val="000000"/>
                </a:solidFill>
                <a:latin typeface="DejaVu Sans" charset="0"/>
                <a:ea typeface="ＭＳ Ｐゴシック" charset="0"/>
                <a:cs typeface="Gill Sans" charset="0"/>
              </a:rPr>
              <a:t>Adicionar log de erros</a:t>
            </a:r>
          </a:p>
        </p:txBody>
      </p:sp>
      <p:sp>
        <p:nvSpPr>
          <p:cNvPr id="38948" name="Rectangle 36">
            <a:extLst>
              <a:ext uri="{FF2B5EF4-FFF2-40B4-BE49-F238E27FC236}">
                <a16:creationId xmlns:a16="http://schemas.microsoft.com/office/drawing/2014/main" id="{331ECCF5-3830-4D0E-B5E9-9F2467EB6735}"/>
              </a:ext>
            </a:extLst>
          </p:cNvPr>
          <p:cNvSpPr>
            <a:spLocks noChangeArrowheads="1"/>
          </p:cNvSpPr>
          <p:nvPr/>
        </p:nvSpPr>
        <p:spPr bwMode="auto">
          <a:xfrm>
            <a:off x="4381500" y="5422900"/>
            <a:ext cx="1016000" cy="584200"/>
          </a:xfrm>
          <a:prstGeom prst="rect">
            <a:avLst/>
          </a:prstGeom>
          <a:solidFill>
            <a:srgbClr val="E6E6E6"/>
          </a:solidFill>
          <a:ln w="255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38949" name="Rectangle 37">
            <a:extLst>
              <a:ext uri="{FF2B5EF4-FFF2-40B4-BE49-F238E27FC236}">
                <a16:creationId xmlns:a16="http://schemas.microsoft.com/office/drawing/2014/main" id="{140A568E-FE9D-4D98-A4C3-294D87522724}"/>
              </a:ext>
            </a:extLst>
          </p:cNvPr>
          <p:cNvSpPr>
            <a:spLocks noChangeArrowheads="1"/>
          </p:cNvSpPr>
          <p:nvPr/>
        </p:nvSpPr>
        <p:spPr bwMode="auto">
          <a:xfrm>
            <a:off x="5397500" y="5422900"/>
            <a:ext cx="1016000" cy="584200"/>
          </a:xfrm>
          <a:prstGeom prst="rect">
            <a:avLst/>
          </a:prstGeom>
          <a:solidFill>
            <a:srgbClr val="E6E6E6"/>
          </a:solidFill>
          <a:ln w="255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38950" name="Rectangle 38">
            <a:extLst>
              <a:ext uri="{FF2B5EF4-FFF2-40B4-BE49-F238E27FC236}">
                <a16:creationId xmlns:a16="http://schemas.microsoft.com/office/drawing/2014/main" id="{1AB4DB92-F06C-4C67-B34B-E41501AF5B2C}"/>
              </a:ext>
            </a:extLst>
          </p:cNvPr>
          <p:cNvSpPr>
            <a:spLocks noChangeArrowheads="1"/>
          </p:cNvSpPr>
          <p:nvPr/>
        </p:nvSpPr>
        <p:spPr bwMode="auto">
          <a:xfrm>
            <a:off x="6413500" y="2501900"/>
            <a:ext cx="1016000" cy="584200"/>
          </a:xfrm>
          <a:prstGeom prst="rect">
            <a:avLst/>
          </a:prstGeom>
          <a:solidFill>
            <a:srgbClr val="E6E6E6"/>
          </a:solidFill>
          <a:ln w="255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63360" tIns="63360" rIns="203040" bIns="63360" anchor="ctr"/>
          <a:lstStyle/>
          <a:p>
            <a:pPr algn="r" eaLnBrk="1">
              <a:lnSpc>
                <a:spcPct val="98000"/>
              </a:lnSpc>
              <a:buClr>
                <a:srgbClr val="000000"/>
              </a:buClr>
              <a:buSzPct val="45000"/>
              <a:buFont typeface="Wingdings" charset="0"/>
              <a:buNone/>
              <a:tabLst>
                <a:tab pos="723900" algn="l"/>
              </a:tabLst>
              <a:defRPr/>
            </a:pPr>
            <a:r>
              <a:rPr lang="en-GB" sz="2000">
                <a:solidFill>
                  <a:srgbClr val="000000"/>
                </a:solidFill>
                <a:latin typeface="DejaVu Sans" charset="0"/>
                <a:ea typeface="ＭＳ Ｐゴシック" charset="0"/>
                <a:cs typeface="Gill Sans" charset="0"/>
              </a:rPr>
              <a:t>8</a:t>
            </a:r>
          </a:p>
        </p:txBody>
      </p:sp>
      <p:sp>
        <p:nvSpPr>
          <p:cNvPr id="38951" name="Rectangle 39">
            <a:extLst>
              <a:ext uri="{FF2B5EF4-FFF2-40B4-BE49-F238E27FC236}">
                <a16:creationId xmlns:a16="http://schemas.microsoft.com/office/drawing/2014/main" id="{8DDA6112-64B4-4FF9-B5F3-B87BC112E5EA}"/>
              </a:ext>
            </a:extLst>
          </p:cNvPr>
          <p:cNvSpPr>
            <a:spLocks noChangeArrowheads="1"/>
          </p:cNvSpPr>
          <p:nvPr/>
        </p:nvSpPr>
        <p:spPr bwMode="auto">
          <a:xfrm>
            <a:off x="6413500" y="3086100"/>
            <a:ext cx="1016000" cy="584200"/>
          </a:xfrm>
          <a:prstGeom prst="rect">
            <a:avLst/>
          </a:prstGeom>
          <a:solidFill>
            <a:srgbClr val="E6E6E6"/>
          </a:solidFill>
          <a:ln w="255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63360" tIns="63360" rIns="203040" bIns="63360" anchor="ctr"/>
          <a:lstStyle/>
          <a:p>
            <a:pPr algn="r" eaLnBrk="1">
              <a:lnSpc>
                <a:spcPct val="98000"/>
              </a:lnSpc>
              <a:buClr>
                <a:srgbClr val="000000"/>
              </a:buClr>
              <a:buSzPct val="45000"/>
              <a:buFont typeface="Wingdings" charset="0"/>
              <a:buNone/>
              <a:tabLst>
                <a:tab pos="723900" algn="l"/>
              </a:tabLst>
              <a:defRPr/>
            </a:pPr>
            <a:r>
              <a:rPr lang="en-GB" sz="2000">
                <a:solidFill>
                  <a:srgbClr val="000000"/>
                </a:solidFill>
                <a:latin typeface="DejaVu Sans" charset="0"/>
                <a:ea typeface="ＭＳ Ｐゴシック" charset="0"/>
                <a:cs typeface="Gill Sans" charset="0"/>
              </a:rPr>
              <a:t>10</a:t>
            </a:r>
          </a:p>
        </p:txBody>
      </p:sp>
      <p:sp>
        <p:nvSpPr>
          <p:cNvPr id="38952" name="Rectangle 40">
            <a:extLst>
              <a:ext uri="{FF2B5EF4-FFF2-40B4-BE49-F238E27FC236}">
                <a16:creationId xmlns:a16="http://schemas.microsoft.com/office/drawing/2014/main" id="{4A39DDCF-64CF-4029-9CE2-BF319664C3A6}"/>
              </a:ext>
            </a:extLst>
          </p:cNvPr>
          <p:cNvSpPr>
            <a:spLocks noChangeArrowheads="1"/>
          </p:cNvSpPr>
          <p:nvPr/>
        </p:nvSpPr>
        <p:spPr bwMode="auto">
          <a:xfrm>
            <a:off x="6413500" y="3670300"/>
            <a:ext cx="1016000" cy="584200"/>
          </a:xfrm>
          <a:prstGeom prst="rect">
            <a:avLst/>
          </a:prstGeom>
          <a:solidFill>
            <a:srgbClr val="E6E6E6"/>
          </a:solidFill>
          <a:ln w="255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63360" tIns="63360" rIns="203040" bIns="63360" anchor="ctr"/>
          <a:lstStyle/>
          <a:p>
            <a:pPr algn="r" eaLnBrk="1">
              <a:lnSpc>
                <a:spcPct val="98000"/>
              </a:lnSpc>
              <a:buClr>
                <a:srgbClr val="000000"/>
              </a:buClr>
              <a:buSzPct val="45000"/>
              <a:buFont typeface="Wingdings" charset="0"/>
              <a:buNone/>
              <a:tabLst>
                <a:tab pos="723900" algn="l"/>
              </a:tabLst>
              <a:defRPr/>
            </a:pPr>
            <a:r>
              <a:rPr lang="en-GB" sz="2000">
                <a:solidFill>
                  <a:srgbClr val="000000"/>
                </a:solidFill>
                <a:latin typeface="DejaVu Sans" charset="0"/>
                <a:ea typeface="ＭＳ Ｐゴシック" charset="0"/>
                <a:cs typeface="Gill Sans" charset="0"/>
              </a:rPr>
              <a:t>16</a:t>
            </a:r>
          </a:p>
        </p:txBody>
      </p:sp>
      <p:sp>
        <p:nvSpPr>
          <p:cNvPr id="38953" name="Rectangle 41">
            <a:extLst>
              <a:ext uri="{FF2B5EF4-FFF2-40B4-BE49-F238E27FC236}">
                <a16:creationId xmlns:a16="http://schemas.microsoft.com/office/drawing/2014/main" id="{8F4DE7DA-7080-4607-9840-80BD13D1A599}"/>
              </a:ext>
            </a:extLst>
          </p:cNvPr>
          <p:cNvSpPr>
            <a:spLocks noChangeArrowheads="1"/>
          </p:cNvSpPr>
          <p:nvPr/>
        </p:nvSpPr>
        <p:spPr bwMode="auto">
          <a:xfrm>
            <a:off x="6413500" y="4254500"/>
            <a:ext cx="1016000" cy="584200"/>
          </a:xfrm>
          <a:prstGeom prst="rect">
            <a:avLst/>
          </a:prstGeom>
          <a:solidFill>
            <a:srgbClr val="E6E6E6"/>
          </a:solidFill>
          <a:ln w="255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38954" name="Rectangle 42">
            <a:extLst>
              <a:ext uri="{FF2B5EF4-FFF2-40B4-BE49-F238E27FC236}">
                <a16:creationId xmlns:a16="http://schemas.microsoft.com/office/drawing/2014/main" id="{16DC1570-6DA7-4307-BDA6-C3A59F538E7F}"/>
              </a:ext>
            </a:extLst>
          </p:cNvPr>
          <p:cNvSpPr>
            <a:spLocks noChangeArrowheads="1"/>
          </p:cNvSpPr>
          <p:nvPr/>
        </p:nvSpPr>
        <p:spPr bwMode="auto">
          <a:xfrm>
            <a:off x="6413500" y="4838700"/>
            <a:ext cx="1016000" cy="584200"/>
          </a:xfrm>
          <a:prstGeom prst="rect">
            <a:avLst/>
          </a:prstGeom>
          <a:solidFill>
            <a:srgbClr val="E6E6E6"/>
          </a:solidFill>
          <a:ln w="255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63360" tIns="63360" rIns="203040" bIns="63360" anchor="ctr"/>
          <a:lstStyle/>
          <a:p>
            <a:pPr algn="r" eaLnBrk="1">
              <a:lnSpc>
                <a:spcPct val="98000"/>
              </a:lnSpc>
              <a:buClr>
                <a:srgbClr val="000000"/>
              </a:buClr>
              <a:buSzPct val="45000"/>
              <a:buFont typeface="Wingdings" charset="0"/>
              <a:buNone/>
              <a:tabLst>
                <a:tab pos="723900" algn="l"/>
              </a:tabLst>
              <a:defRPr/>
            </a:pPr>
            <a:r>
              <a:rPr lang="en-GB" sz="2000">
                <a:solidFill>
                  <a:srgbClr val="000000"/>
                </a:solidFill>
                <a:latin typeface="DejaVu Sans" charset="0"/>
                <a:ea typeface="ＭＳ Ｐゴシック" charset="0"/>
                <a:cs typeface="Gill Sans" charset="0"/>
              </a:rPr>
              <a:t>8</a:t>
            </a:r>
          </a:p>
        </p:txBody>
      </p:sp>
      <p:sp>
        <p:nvSpPr>
          <p:cNvPr id="38955" name="Rectangle 43">
            <a:extLst>
              <a:ext uri="{FF2B5EF4-FFF2-40B4-BE49-F238E27FC236}">
                <a16:creationId xmlns:a16="http://schemas.microsoft.com/office/drawing/2014/main" id="{187D4022-7B9A-450D-B0E2-876F5977C8F6}"/>
              </a:ext>
            </a:extLst>
          </p:cNvPr>
          <p:cNvSpPr>
            <a:spLocks noChangeArrowheads="1"/>
          </p:cNvSpPr>
          <p:nvPr/>
        </p:nvSpPr>
        <p:spPr bwMode="auto">
          <a:xfrm>
            <a:off x="6413500" y="5422900"/>
            <a:ext cx="1016000" cy="584200"/>
          </a:xfrm>
          <a:prstGeom prst="rect">
            <a:avLst/>
          </a:prstGeom>
          <a:solidFill>
            <a:srgbClr val="E6E6E6"/>
          </a:solidFill>
          <a:ln w="255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63360" tIns="63360" rIns="203040" bIns="63360" anchor="ctr"/>
          <a:lstStyle/>
          <a:p>
            <a:pPr algn="r" eaLnBrk="1">
              <a:lnSpc>
                <a:spcPct val="98000"/>
              </a:lnSpc>
              <a:buClr>
                <a:srgbClr val="000000"/>
              </a:buClr>
              <a:buSzPct val="45000"/>
              <a:buFont typeface="Wingdings" charset="0"/>
              <a:buNone/>
              <a:tabLst>
                <a:tab pos="723900" algn="l"/>
              </a:tabLst>
              <a:defRPr/>
            </a:pPr>
            <a:r>
              <a:rPr lang="en-GB" sz="2000">
                <a:solidFill>
                  <a:srgbClr val="000000"/>
                </a:solidFill>
                <a:latin typeface="DejaVu Sans" charset="0"/>
                <a:ea typeface="ＭＳ Ｐゴシック" charset="0"/>
                <a:cs typeface="Gill Sans" charset="0"/>
              </a:rPr>
              <a:t>8</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1">
            <a:extLst>
              <a:ext uri="{FF2B5EF4-FFF2-40B4-BE49-F238E27FC236}">
                <a16:creationId xmlns:a16="http://schemas.microsoft.com/office/drawing/2014/main" id="{CDE084FB-0F3A-4AB5-BC03-3B2999220554}"/>
              </a:ext>
            </a:extLst>
          </p:cNvPr>
          <p:cNvSpPr>
            <a:spLocks noGrp="1" noChangeArrowheads="1"/>
          </p:cNvSpPr>
          <p:nvPr>
            <p:ph type="title"/>
          </p:nvPr>
        </p:nvSpPr>
        <p:spPr>
          <a:xfrm>
            <a:off x="503238" y="301625"/>
            <a:ext cx="9072562" cy="1263650"/>
          </a:xfrm>
        </p:spPr>
        <p:txBody>
          <a:bodyPr/>
          <a:lstStyle/>
          <a:p>
            <a:pPr eaLnBrk="1" hangingPunct="1">
              <a:lnSpc>
                <a:spcPct val="98000"/>
              </a:lnSpc>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pt-BR"/>
              <a:t>Burndown Chart</a:t>
            </a:r>
          </a:p>
        </p:txBody>
      </p:sp>
      <p:pic>
        <p:nvPicPr>
          <p:cNvPr id="39938" name="Picture 2">
            <a:extLst>
              <a:ext uri="{FF2B5EF4-FFF2-40B4-BE49-F238E27FC236}">
                <a16:creationId xmlns:a16="http://schemas.microsoft.com/office/drawing/2014/main" id="{B62B2C9B-7A7D-4825-93B0-1D84E501D397}"/>
              </a:ext>
            </a:extLst>
          </p:cNvPr>
          <p:cNvPicPr>
            <a:picLocks noChangeAspect="1" noChangeArrowheads="1"/>
          </p:cNvPicPr>
          <p:nvPr/>
        </p:nvPicPr>
        <p:blipFill>
          <a:blip r:embed="rId3"/>
          <a:srcRect/>
          <a:stretch>
            <a:fillRect/>
          </a:stretch>
        </p:blipFill>
        <p:spPr bwMode="auto">
          <a:xfrm>
            <a:off x="360363" y="1079500"/>
            <a:ext cx="9615487" cy="56689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39939" name="Rectangle 3">
            <a:extLst>
              <a:ext uri="{FF2B5EF4-FFF2-40B4-BE49-F238E27FC236}">
                <a16:creationId xmlns:a16="http://schemas.microsoft.com/office/drawing/2014/main" id="{B79BE039-A890-4DEF-91C3-F3CAC1732837}"/>
              </a:ext>
            </a:extLst>
          </p:cNvPr>
          <p:cNvSpPr>
            <a:spLocks noChangeArrowheads="1"/>
          </p:cNvSpPr>
          <p:nvPr/>
        </p:nvSpPr>
        <p:spPr bwMode="auto">
          <a:xfrm rot="16200000">
            <a:off x="-1466056" y="3448844"/>
            <a:ext cx="4176712"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eaLnBrk="1">
              <a:lnSpc>
                <a:spcPct val="98000"/>
              </a:lnSpc>
              <a:buClr>
                <a:srgbClr val="000000"/>
              </a:buClr>
              <a:buSzPct val="45000"/>
              <a:buFont typeface="Wingdings" charset="0"/>
              <a:buNone/>
              <a:defRPr/>
            </a:pPr>
            <a:r>
              <a:rPr lang="en-GB" sz="2500">
                <a:solidFill>
                  <a:srgbClr val="000000"/>
                </a:solidFill>
                <a:latin typeface="DejaVu Sans" charset="0"/>
                <a:ea typeface="ＭＳ Ｐゴシック" charset="0"/>
                <a:cs typeface="Gill Sans" charset="0"/>
              </a:rPr>
              <a:t>Horas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a:extLst>
              <a:ext uri="{FF2B5EF4-FFF2-40B4-BE49-F238E27FC236}">
                <a16:creationId xmlns:a16="http://schemas.microsoft.com/office/drawing/2014/main" id="{92DF1E19-D0D0-4421-BB53-E8049AF12F95}"/>
              </a:ext>
            </a:extLst>
          </p:cNvPr>
          <p:cNvSpPr>
            <a:spLocks noChangeArrowheads="1"/>
          </p:cNvSpPr>
          <p:nvPr/>
        </p:nvSpPr>
        <p:spPr bwMode="auto">
          <a:xfrm>
            <a:off x="1352550" y="3022600"/>
            <a:ext cx="7632700" cy="4038600"/>
          </a:xfrm>
          <a:prstGeom prst="rect">
            <a:avLst/>
          </a:prstGeom>
          <a:blipFill dpi="0" rotWithShape="0">
            <a:blip r:embed="rId3"/>
            <a:srcRect/>
            <a:tile tx="0" ty="0" sx="100000" sy="100000" flip="none" algn="tl"/>
          </a:blipFill>
          <a:ln w="9360">
            <a:solidFill>
              <a:srgbClr val="8E8E8E"/>
            </a:solidFill>
            <a:miter lim="800000"/>
            <a:headEnd/>
            <a:tailEnd/>
          </a:ln>
          <a:effectLst>
            <a:outerShdw blurRad="63500" dist="50792" dir="21478145" algn="ctr" rotWithShape="0">
              <a:srgbClr val="000000">
                <a:alpha val="40033"/>
              </a:srgbClr>
            </a:outerShdw>
          </a:effectLst>
        </p:spPr>
        <p:txBody>
          <a:bodyPr wrap="none" anchor="ct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40962" name="Rectangle 2">
            <a:extLst>
              <a:ext uri="{FF2B5EF4-FFF2-40B4-BE49-F238E27FC236}">
                <a16:creationId xmlns:a16="http://schemas.microsoft.com/office/drawing/2014/main" id="{D9127AAD-950B-40DC-80B4-4D304E786012}"/>
              </a:ext>
            </a:extLst>
          </p:cNvPr>
          <p:cNvSpPr>
            <a:spLocks noChangeArrowheads="1"/>
          </p:cNvSpPr>
          <p:nvPr/>
        </p:nvSpPr>
        <p:spPr bwMode="auto">
          <a:xfrm rot="16200000">
            <a:off x="311150" y="4679950"/>
            <a:ext cx="28448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eaLnBrk="1">
              <a:lnSpc>
                <a:spcPct val="98000"/>
              </a:lnSpc>
              <a:buClr>
                <a:srgbClr val="000000"/>
              </a:buClr>
              <a:buSzPct val="45000"/>
              <a:buFont typeface="Wingdings" charset="0"/>
              <a:buNone/>
              <a:defRPr/>
            </a:pPr>
            <a:r>
              <a:rPr lang="en-GB" sz="2300">
                <a:solidFill>
                  <a:srgbClr val="000000"/>
                </a:solidFill>
                <a:latin typeface="DejaVu Sans" charset="0"/>
                <a:ea typeface="ＭＳ Ｐゴシック" charset="0"/>
                <a:cs typeface="Gill Sans" charset="0"/>
              </a:rPr>
              <a:t>Horas</a:t>
            </a:r>
          </a:p>
        </p:txBody>
      </p:sp>
      <p:sp>
        <p:nvSpPr>
          <p:cNvPr id="40963" name="Line 3">
            <a:extLst>
              <a:ext uri="{FF2B5EF4-FFF2-40B4-BE49-F238E27FC236}">
                <a16:creationId xmlns:a16="http://schemas.microsoft.com/office/drawing/2014/main" id="{EF5F5044-F662-4270-A5BD-47E01C89B936}"/>
              </a:ext>
            </a:extLst>
          </p:cNvPr>
          <p:cNvSpPr>
            <a:spLocks noChangeShapeType="1"/>
          </p:cNvSpPr>
          <p:nvPr/>
        </p:nvSpPr>
        <p:spPr bwMode="auto">
          <a:xfrm>
            <a:off x="2419350" y="5676900"/>
            <a:ext cx="5994400" cy="1588"/>
          </a:xfrm>
          <a:prstGeom prst="line">
            <a:avLst/>
          </a:prstGeom>
          <a:noFill/>
          <a:ln w="25560">
            <a:solidFill>
              <a:srgbClr val="577AB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40964" name="Line 4">
            <a:extLst>
              <a:ext uri="{FF2B5EF4-FFF2-40B4-BE49-F238E27FC236}">
                <a16:creationId xmlns:a16="http://schemas.microsoft.com/office/drawing/2014/main" id="{39117536-58F7-44F0-A7FE-90905F6F6572}"/>
              </a:ext>
            </a:extLst>
          </p:cNvPr>
          <p:cNvSpPr>
            <a:spLocks noChangeShapeType="1"/>
          </p:cNvSpPr>
          <p:nvPr/>
        </p:nvSpPr>
        <p:spPr bwMode="auto">
          <a:xfrm>
            <a:off x="2419350" y="4038600"/>
            <a:ext cx="5994400" cy="1588"/>
          </a:xfrm>
          <a:prstGeom prst="line">
            <a:avLst/>
          </a:prstGeom>
          <a:noFill/>
          <a:ln w="25560">
            <a:solidFill>
              <a:srgbClr val="577AB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40965" name="Line 5">
            <a:extLst>
              <a:ext uri="{FF2B5EF4-FFF2-40B4-BE49-F238E27FC236}">
                <a16:creationId xmlns:a16="http://schemas.microsoft.com/office/drawing/2014/main" id="{91B4C902-2E77-49D5-B77E-CED1F616C099}"/>
              </a:ext>
            </a:extLst>
          </p:cNvPr>
          <p:cNvSpPr>
            <a:spLocks noChangeShapeType="1"/>
          </p:cNvSpPr>
          <p:nvPr/>
        </p:nvSpPr>
        <p:spPr bwMode="auto">
          <a:xfrm>
            <a:off x="2419350" y="4584700"/>
            <a:ext cx="5994400" cy="1588"/>
          </a:xfrm>
          <a:prstGeom prst="line">
            <a:avLst/>
          </a:prstGeom>
          <a:noFill/>
          <a:ln w="25560">
            <a:solidFill>
              <a:srgbClr val="577AB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40966" name="Line 6">
            <a:extLst>
              <a:ext uri="{FF2B5EF4-FFF2-40B4-BE49-F238E27FC236}">
                <a16:creationId xmlns:a16="http://schemas.microsoft.com/office/drawing/2014/main" id="{2C465661-9EBA-4F2E-AA58-2E57ACD15912}"/>
              </a:ext>
            </a:extLst>
          </p:cNvPr>
          <p:cNvSpPr>
            <a:spLocks noChangeShapeType="1"/>
          </p:cNvSpPr>
          <p:nvPr/>
        </p:nvSpPr>
        <p:spPr bwMode="auto">
          <a:xfrm>
            <a:off x="2419350" y="5130800"/>
            <a:ext cx="5994400" cy="1588"/>
          </a:xfrm>
          <a:prstGeom prst="line">
            <a:avLst/>
          </a:prstGeom>
          <a:noFill/>
          <a:ln w="25560">
            <a:solidFill>
              <a:srgbClr val="577AB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40967" name="Line 7">
            <a:extLst>
              <a:ext uri="{FF2B5EF4-FFF2-40B4-BE49-F238E27FC236}">
                <a16:creationId xmlns:a16="http://schemas.microsoft.com/office/drawing/2014/main" id="{C4062576-8534-428E-8240-65BC85C3C21E}"/>
              </a:ext>
            </a:extLst>
          </p:cNvPr>
          <p:cNvSpPr>
            <a:spLocks noChangeShapeType="1"/>
          </p:cNvSpPr>
          <p:nvPr/>
        </p:nvSpPr>
        <p:spPr bwMode="auto">
          <a:xfrm>
            <a:off x="2419350" y="6223000"/>
            <a:ext cx="5994400" cy="1588"/>
          </a:xfrm>
          <a:prstGeom prst="line">
            <a:avLst/>
          </a:prstGeom>
          <a:noFill/>
          <a:ln w="25560">
            <a:solidFill>
              <a:srgbClr val="577AB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40968" name="Rectangle 8">
            <a:extLst>
              <a:ext uri="{FF2B5EF4-FFF2-40B4-BE49-F238E27FC236}">
                <a16:creationId xmlns:a16="http://schemas.microsoft.com/office/drawing/2014/main" id="{9B60CB8D-E9DD-4A8C-89E2-22BA4F333E60}"/>
              </a:ext>
            </a:extLst>
          </p:cNvPr>
          <p:cNvSpPr>
            <a:spLocks noChangeArrowheads="1"/>
          </p:cNvSpPr>
          <p:nvPr/>
        </p:nvSpPr>
        <p:spPr bwMode="auto">
          <a:xfrm>
            <a:off x="1822450" y="3829050"/>
            <a:ext cx="5461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r" eaLnBrk="1">
              <a:lnSpc>
                <a:spcPct val="98000"/>
              </a:lnSpc>
              <a:buClr>
                <a:srgbClr val="000000"/>
              </a:buClr>
              <a:buSzPct val="45000"/>
              <a:buFont typeface="Wingdings" charset="0"/>
              <a:buNone/>
              <a:defRPr/>
            </a:pPr>
            <a:r>
              <a:rPr lang="en-GB" sz="2300">
                <a:solidFill>
                  <a:srgbClr val="000000"/>
                </a:solidFill>
                <a:latin typeface="DejaVu Sans" charset="0"/>
                <a:ea typeface="ＭＳ Ｐゴシック" charset="0"/>
                <a:cs typeface="Gill Sans" charset="0"/>
              </a:rPr>
              <a:t>40</a:t>
            </a:r>
          </a:p>
        </p:txBody>
      </p:sp>
      <p:sp>
        <p:nvSpPr>
          <p:cNvPr id="40969" name="Rectangle 9">
            <a:extLst>
              <a:ext uri="{FF2B5EF4-FFF2-40B4-BE49-F238E27FC236}">
                <a16:creationId xmlns:a16="http://schemas.microsoft.com/office/drawing/2014/main" id="{741A0D50-2DF6-4D48-8980-ECFFFF79B681}"/>
              </a:ext>
            </a:extLst>
          </p:cNvPr>
          <p:cNvSpPr>
            <a:spLocks noChangeArrowheads="1"/>
          </p:cNvSpPr>
          <p:nvPr/>
        </p:nvSpPr>
        <p:spPr bwMode="auto">
          <a:xfrm>
            <a:off x="1822450" y="4375150"/>
            <a:ext cx="5461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r" eaLnBrk="1">
              <a:lnSpc>
                <a:spcPct val="98000"/>
              </a:lnSpc>
              <a:buClr>
                <a:srgbClr val="000000"/>
              </a:buClr>
              <a:buSzPct val="45000"/>
              <a:buFont typeface="Wingdings" charset="0"/>
              <a:buNone/>
              <a:defRPr/>
            </a:pPr>
            <a:r>
              <a:rPr lang="en-GB" sz="2300">
                <a:solidFill>
                  <a:srgbClr val="000000"/>
                </a:solidFill>
                <a:latin typeface="DejaVu Sans" charset="0"/>
                <a:ea typeface="ＭＳ Ｐゴシック" charset="0"/>
                <a:cs typeface="Gill Sans" charset="0"/>
              </a:rPr>
              <a:t>30</a:t>
            </a:r>
          </a:p>
        </p:txBody>
      </p:sp>
      <p:sp>
        <p:nvSpPr>
          <p:cNvPr id="40970" name="Rectangle 10">
            <a:extLst>
              <a:ext uri="{FF2B5EF4-FFF2-40B4-BE49-F238E27FC236}">
                <a16:creationId xmlns:a16="http://schemas.microsoft.com/office/drawing/2014/main" id="{80FACECE-EDFD-465C-982F-3125E0967C25}"/>
              </a:ext>
            </a:extLst>
          </p:cNvPr>
          <p:cNvSpPr>
            <a:spLocks noChangeArrowheads="1"/>
          </p:cNvSpPr>
          <p:nvPr/>
        </p:nvSpPr>
        <p:spPr bwMode="auto">
          <a:xfrm>
            <a:off x="1822450" y="4921250"/>
            <a:ext cx="5461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r" eaLnBrk="1">
              <a:lnSpc>
                <a:spcPct val="98000"/>
              </a:lnSpc>
              <a:buClr>
                <a:srgbClr val="000000"/>
              </a:buClr>
              <a:buSzPct val="45000"/>
              <a:buFont typeface="Wingdings" charset="0"/>
              <a:buNone/>
              <a:defRPr/>
            </a:pPr>
            <a:r>
              <a:rPr lang="en-GB" sz="2300">
                <a:solidFill>
                  <a:srgbClr val="000000"/>
                </a:solidFill>
                <a:latin typeface="DejaVu Sans" charset="0"/>
                <a:ea typeface="ＭＳ Ｐゴシック" charset="0"/>
                <a:cs typeface="Gill Sans" charset="0"/>
              </a:rPr>
              <a:t>20</a:t>
            </a:r>
          </a:p>
        </p:txBody>
      </p:sp>
      <p:sp>
        <p:nvSpPr>
          <p:cNvPr id="40971" name="Rectangle 11">
            <a:extLst>
              <a:ext uri="{FF2B5EF4-FFF2-40B4-BE49-F238E27FC236}">
                <a16:creationId xmlns:a16="http://schemas.microsoft.com/office/drawing/2014/main" id="{F6A2C714-B22A-4840-B284-3BF2FB8963B4}"/>
              </a:ext>
            </a:extLst>
          </p:cNvPr>
          <p:cNvSpPr>
            <a:spLocks noChangeArrowheads="1"/>
          </p:cNvSpPr>
          <p:nvPr/>
        </p:nvSpPr>
        <p:spPr bwMode="auto">
          <a:xfrm>
            <a:off x="1822450" y="5467350"/>
            <a:ext cx="5461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r" eaLnBrk="1">
              <a:lnSpc>
                <a:spcPct val="98000"/>
              </a:lnSpc>
              <a:buClr>
                <a:srgbClr val="000000"/>
              </a:buClr>
              <a:buSzPct val="45000"/>
              <a:buFont typeface="Wingdings" charset="0"/>
              <a:buNone/>
              <a:defRPr/>
            </a:pPr>
            <a:r>
              <a:rPr lang="en-GB" sz="2300">
                <a:solidFill>
                  <a:srgbClr val="000000"/>
                </a:solidFill>
                <a:latin typeface="DejaVu Sans" charset="0"/>
                <a:ea typeface="ＭＳ Ｐゴシック" charset="0"/>
                <a:cs typeface="Gill Sans" charset="0"/>
              </a:rPr>
              <a:t>10</a:t>
            </a:r>
          </a:p>
        </p:txBody>
      </p:sp>
      <p:sp>
        <p:nvSpPr>
          <p:cNvPr id="40972" name="Rectangle 12">
            <a:extLst>
              <a:ext uri="{FF2B5EF4-FFF2-40B4-BE49-F238E27FC236}">
                <a16:creationId xmlns:a16="http://schemas.microsoft.com/office/drawing/2014/main" id="{A5656208-C77D-4B4C-A088-143CF66B8BA2}"/>
              </a:ext>
            </a:extLst>
          </p:cNvPr>
          <p:cNvSpPr>
            <a:spLocks noChangeArrowheads="1"/>
          </p:cNvSpPr>
          <p:nvPr/>
        </p:nvSpPr>
        <p:spPr bwMode="auto">
          <a:xfrm>
            <a:off x="1822450" y="5988050"/>
            <a:ext cx="5461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r" eaLnBrk="1">
              <a:lnSpc>
                <a:spcPct val="98000"/>
              </a:lnSpc>
              <a:buClr>
                <a:srgbClr val="000000"/>
              </a:buClr>
              <a:buSzPct val="45000"/>
              <a:buFont typeface="Wingdings" charset="0"/>
              <a:buNone/>
              <a:defRPr/>
            </a:pPr>
            <a:r>
              <a:rPr lang="en-GB" sz="2300">
                <a:solidFill>
                  <a:srgbClr val="000000"/>
                </a:solidFill>
                <a:latin typeface="DejaVu Sans" charset="0"/>
                <a:ea typeface="ＭＳ Ｐゴシック" charset="0"/>
                <a:cs typeface="Gill Sans" charset="0"/>
              </a:rPr>
              <a:t>0</a:t>
            </a:r>
          </a:p>
        </p:txBody>
      </p:sp>
      <p:sp>
        <p:nvSpPr>
          <p:cNvPr id="40973" name="Rectangle 13">
            <a:extLst>
              <a:ext uri="{FF2B5EF4-FFF2-40B4-BE49-F238E27FC236}">
                <a16:creationId xmlns:a16="http://schemas.microsoft.com/office/drawing/2014/main" id="{CADC195D-3723-4524-9D1A-33E9008D6622}"/>
              </a:ext>
            </a:extLst>
          </p:cNvPr>
          <p:cNvSpPr>
            <a:spLocks noChangeArrowheads="1"/>
          </p:cNvSpPr>
          <p:nvPr/>
        </p:nvSpPr>
        <p:spPr bwMode="auto">
          <a:xfrm>
            <a:off x="2533650" y="6165850"/>
            <a:ext cx="6604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eaLnBrk="1">
              <a:lnSpc>
                <a:spcPct val="98000"/>
              </a:lnSpc>
              <a:buClr>
                <a:srgbClr val="000000"/>
              </a:buClr>
              <a:buSzPct val="45000"/>
              <a:buFont typeface="Wingdings" charset="0"/>
              <a:buNone/>
              <a:defRPr/>
            </a:pPr>
            <a:r>
              <a:rPr lang="en-GB" sz="2300">
                <a:solidFill>
                  <a:srgbClr val="000000"/>
                </a:solidFill>
                <a:latin typeface="DejaVu Sans" charset="0"/>
                <a:ea typeface="ＭＳ Ｐゴシック" charset="0"/>
                <a:cs typeface="Gill Sans" charset="0"/>
              </a:rPr>
              <a:t>Seg</a:t>
            </a:r>
          </a:p>
        </p:txBody>
      </p:sp>
      <p:sp>
        <p:nvSpPr>
          <p:cNvPr id="40974" name="Rectangle 14">
            <a:extLst>
              <a:ext uri="{FF2B5EF4-FFF2-40B4-BE49-F238E27FC236}">
                <a16:creationId xmlns:a16="http://schemas.microsoft.com/office/drawing/2014/main" id="{479B7697-A465-4F62-B8F6-B82EEAD7E18D}"/>
              </a:ext>
            </a:extLst>
          </p:cNvPr>
          <p:cNvSpPr>
            <a:spLocks noChangeArrowheads="1"/>
          </p:cNvSpPr>
          <p:nvPr/>
        </p:nvSpPr>
        <p:spPr bwMode="auto">
          <a:xfrm>
            <a:off x="3740150" y="6165850"/>
            <a:ext cx="6604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eaLnBrk="1">
              <a:lnSpc>
                <a:spcPct val="98000"/>
              </a:lnSpc>
              <a:buClr>
                <a:srgbClr val="000000"/>
              </a:buClr>
              <a:buSzPct val="45000"/>
              <a:buFont typeface="Wingdings" charset="0"/>
              <a:buNone/>
              <a:defRPr/>
            </a:pPr>
            <a:r>
              <a:rPr lang="en-GB" sz="2300">
                <a:solidFill>
                  <a:srgbClr val="000000"/>
                </a:solidFill>
                <a:latin typeface="DejaVu Sans" charset="0"/>
                <a:ea typeface="ＭＳ Ｐゴシック" charset="0"/>
                <a:cs typeface="Gill Sans" charset="0"/>
              </a:rPr>
              <a:t>Ter</a:t>
            </a:r>
          </a:p>
        </p:txBody>
      </p:sp>
      <p:sp>
        <p:nvSpPr>
          <p:cNvPr id="40975" name="Rectangle 15">
            <a:extLst>
              <a:ext uri="{FF2B5EF4-FFF2-40B4-BE49-F238E27FC236}">
                <a16:creationId xmlns:a16="http://schemas.microsoft.com/office/drawing/2014/main" id="{FA55BD1D-7706-4B81-86E9-340CB9DC9EFE}"/>
              </a:ext>
            </a:extLst>
          </p:cNvPr>
          <p:cNvSpPr>
            <a:spLocks noChangeArrowheads="1"/>
          </p:cNvSpPr>
          <p:nvPr/>
        </p:nvSpPr>
        <p:spPr bwMode="auto">
          <a:xfrm>
            <a:off x="4946650" y="6165850"/>
            <a:ext cx="6604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eaLnBrk="1">
              <a:lnSpc>
                <a:spcPct val="98000"/>
              </a:lnSpc>
              <a:buClr>
                <a:srgbClr val="000000"/>
              </a:buClr>
              <a:buSzPct val="45000"/>
              <a:buFont typeface="Wingdings" charset="0"/>
              <a:buNone/>
              <a:defRPr/>
            </a:pPr>
            <a:r>
              <a:rPr lang="en-GB" sz="2300">
                <a:solidFill>
                  <a:srgbClr val="000000"/>
                </a:solidFill>
                <a:latin typeface="DejaVu Sans" charset="0"/>
                <a:ea typeface="ＭＳ Ｐゴシック" charset="0"/>
                <a:cs typeface="Gill Sans" charset="0"/>
              </a:rPr>
              <a:t>Qua</a:t>
            </a:r>
          </a:p>
        </p:txBody>
      </p:sp>
      <p:sp>
        <p:nvSpPr>
          <p:cNvPr id="40976" name="Rectangle 16">
            <a:extLst>
              <a:ext uri="{FF2B5EF4-FFF2-40B4-BE49-F238E27FC236}">
                <a16:creationId xmlns:a16="http://schemas.microsoft.com/office/drawing/2014/main" id="{AF8C1478-59AC-4784-B48E-CDCF19043A5C}"/>
              </a:ext>
            </a:extLst>
          </p:cNvPr>
          <p:cNvSpPr>
            <a:spLocks noChangeArrowheads="1"/>
          </p:cNvSpPr>
          <p:nvPr/>
        </p:nvSpPr>
        <p:spPr bwMode="auto">
          <a:xfrm>
            <a:off x="6153150" y="6165850"/>
            <a:ext cx="6604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eaLnBrk="1">
              <a:lnSpc>
                <a:spcPct val="98000"/>
              </a:lnSpc>
              <a:buClr>
                <a:srgbClr val="000000"/>
              </a:buClr>
              <a:buSzPct val="45000"/>
              <a:buFont typeface="Wingdings" charset="0"/>
              <a:buNone/>
              <a:defRPr/>
            </a:pPr>
            <a:r>
              <a:rPr lang="en-GB" sz="2300">
                <a:solidFill>
                  <a:srgbClr val="000000"/>
                </a:solidFill>
                <a:latin typeface="DejaVu Sans" charset="0"/>
                <a:ea typeface="ＭＳ Ｐゴシック" charset="0"/>
                <a:cs typeface="Gill Sans" charset="0"/>
              </a:rPr>
              <a:t>Qui</a:t>
            </a:r>
          </a:p>
        </p:txBody>
      </p:sp>
      <p:sp>
        <p:nvSpPr>
          <p:cNvPr id="40977" name="Rectangle 17">
            <a:extLst>
              <a:ext uri="{FF2B5EF4-FFF2-40B4-BE49-F238E27FC236}">
                <a16:creationId xmlns:a16="http://schemas.microsoft.com/office/drawing/2014/main" id="{153DF9D6-6248-4A33-A812-02CF91A90EC4}"/>
              </a:ext>
            </a:extLst>
          </p:cNvPr>
          <p:cNvSpPr>
            <a:spLocks noChangeArrowheads="1"/>
          </p:cNvSpPr>
          <p:nvPr/>
        </p:nvSpPr>
        <p:spPr bwMode="auto">
          <a:xfrm>
            <a:off x="7359650" y="6165850"/>
            <a:ext cx="6604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eaLnBrk="1">
              <a:lnSpc>
                <a:spcPct val="98000"/>
              </a:lnSpc>
              <a:buClr>
                <a:srgbClr val="000000"/>
              </a:buClr>
              <a:buSzPct val="45000"/>
              <a:buFont typeface="Wingdings" charset="0"/>
              <a:buNone/>
              <a:defRPr/>
            </a:pPr>
            <a:r>
              <a:rPr lang="en-GB" sz="2300">
                <a:solidFill>
                  <a:srgbClr val="000000"/>
                </a:solidFill>
                <a:latin typeface="DejaVu Sans" charset="0"/>
                <a:ea typeface="ＭＳ Ｐゴシック" charset="0"/>
                <a:cs typeface="Gill Sans" charset="0"/>
              </a:rPr>
              <a:t>Sex</a:t>
            </a:r>
          </a:p>
        </p:txBody>
      </p:sp>
      <p:sp>
        <p:nvSpPr>
          <p:cNvPr id="40978" name="Line 18">
            <a:extLst>
              <a:ext uri="{FF2B5EF4-FFF2-40B4-BE49-F238E27FC236}">
                <a16:creationId xmlns:a16="http://schemas.microsoft.com/office/drawing/2014/main" id="{64547E87-C6C7-4A15-B0A3-93B72A851493}"/>
              </a:ext>
            </a:extLst>
          </p:cNvPr>
          <p:cNvSpPr>
            <a:spLocks noChangeShapeType="1"/>
          </p:cNvSpPr>
          <p:nvPr/>
        </p:nvSpPr>
        <p:spPr bwMode="auto">
          <a:xfrm>
            <a:off x="2419350" y="3492500"/>
            <a:ext cx="5994400" cy="1588"/>
          </a:xfrm>
          <a:prstGeom prst="line">
            <a:avLst/>
          </a:prstGeom>
          <a:noFill/>
          <a:ln w="25560">
            <a:solidFill>
              <a:srgbClr val="577AB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40979" name="Line 19">
            <a:extLst>
              <a:ext uri="{FF2B5EF4-FFF2-40B4-BE49-F238E27FC236}">
                <a16:creationId xmlns:a16="http://schemas.microsoft.com/office/drawing/2014/main" id="{2B29C57F-D23A-461F-BCAB-668EC11773F2}"/>
              </a:ext>
            </a:extLst>
          </p:cNvPr>
          <p:cNvSpPr>
            <a:spLocks noChangeShapeType="1"/>
          </p:cNvSpPr>
          <p:nvPr/>
        </p:nvSpPr>
        <p:spPr bwMode="auto">
          <a:xfrm>
            <a:off x="2894013" y="3746500"/>
            <a:ext cx="1158875" cy="785813"/>
          </a:xfrm>
          <a:prstGeom prst="line">
            <a:avLst/>
          </a:prstGeom>
          <a:noFill/>
          <a:ln w="38160">
            <a:solidFill>
              <a:srgbClr val="023E7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40980" name="Oval 20">
            <a:extLst>
              <a:ext uri="{FF2B5EF4-FFF2-40B4-BE49-F238E27FC236}">
                <a16:creationId xmlns:a16="http://schemas.microsoft.com/office/drawing/2014/main" id="{6C6BBE83-2684-4FAC-BD54-5EC60E6AC358}"/>
              </a:ext>
            </a:extLst>
          </p:cNvPr>
          <p:cNvSpPr>
            <a:spLocks noChangeArrowheads="1"/>
          </p:cNvSpPr>
          <p:nvPr/>
        </p:nvSpPr>
        <p:spPr bwMode="auto">
          <a:xfrm>
            <a:off x="2711450" y="3581400"/>
            <a:ext cx="292100" cy="292100"/>
          </a:xfrm>
          <a:prstGeom prst="ellipse">
            <a:avLst/>
          </a:prstGeom>
          <a:solidFill>
            <a:srgbClr val="0887E2"/>
          </a:solidFill>
          <a:ln w="25560">
            <a:solidFill>
              <a:srgbClr val="023E7F"/>
            </a:solidFill>
            <a:miter lim="800000"/>
            <a:headEnd/>
            <a:tailEnd/>
          </a:ln>
          <a:effectLst>
            <a:outerShdw blurRad="63500" dist="63640" dir="2700000" algn="ctr" rotWithShape="0">
              <a:srgbClr val="000000">
                <a:alpha val="30038"/>
              </a:srgbClr>
            </a:outerShdw>
          </a:effectLst>
        </p:spPr>
        <p:txBody>
          <a:bodyPr wrap="none" anchor="ct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40981" name="Line 21">
            <a:extLst>
              <a:ext uri="{FF2B5EF4-FFF2-40B4-BE49-F238E27FC236}">
                <a16:creationId xmlns:a16="http://schemas.microsoft.com/office/drawing/2014/main" id="{78945C61-EB88-4DAA-811D-671259D982C0}"/>
              </a:ext>
            </a:extLst>
          </p:cNvPr>
          <p:cNvSpPr>
            <a:spLocks noChangeShapeType="1"/>
          </p:cNvSpPr>
          <p:nvPr/>
        </p:nvSpPr>
        <p:spPr bwMode="auto">
          <a:xfrm flipV="1">
            <a:off x="4062413" y="4391025"/>
            <a:ext cx="1223962" cy="152400"/>
          </a:xfrm>
          <a:prstGeom prst="line">
            <a:avLst/>
          </a:prstGeom>
          <a:noFill/>
          <a:ln w="38160">
            <a:solidFill>
              <a:srgbClr val="023E7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40982" name="Oval 22">
            <a:extLst>
              <a:ext uri="{FF2B5EF4-FFF2-40B4-BE49-F238E27FC236}">
                <a16:creationId xmlns:a16="http://schemas.microsoft.com/office/drawing/2014/main" id="{428EB374-EACD-446E-B5BE-E59C3AE5A045}"/>
              </a:ext>
            </a:extLst>
          </p:cNvPr>
          <p:cNvSpPr>
            <a:spLocks noChangeArrowheads="1"/>
          </p:cNvSpPr>
          <p:nvPr/>
        </p:nvSpPr>
        <p:spPr bwMode="auto">
          <a:xfrm>
            <a:off x="3905250" y="4381500"/>
            <a:ext cx="292100" cy="292100"/>
          </a:xfrm>
          <a:prstGeom prst="ellipse">
            <a:avLst/>
          </a:prstGeom>
          <a:solidFill>
            <a:srgbClr val="0887E2"/>
          </a:solidFill>
          <a:ln w="25560">
            <a:solidFill>
              <a:srgbClr val="023E7F"/>
            </a:solidFill>
            <a:miter lim="800000"/>
            <a:headEnd/>
            <a:tailEnd/>
          </a:ln>
          <a:effectLst>
            <a:outerShdw blurRad="63500" dist="63640" dir="2700000" algn="ctr" rotWithShape="0">
              <a:srgbClr val="000000">
                <a:alpha val="30038"/>
              </a:srgbClr>
            </a:outerShdw>
          </a:effectLst>
        </p:spPr>
        <p:txBody>
          <a:bodyPr wrap="none" anchor="ct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40983" name="Line 23">
            <a:extLst>
              <a:ext uri="{FF2B5EF4-FFF2-40B4-BE49-F238E27FC236}">
                <a16:creationId xmlns:a16="http://schemas.microsoft.com/office/drawing/2014/main" id="{214FE452-DFF4-4D14-8B48-89BEAEFAE3CE}"/>
              </a:ext>
            </a:extLst>
          </p:cNvPr>
          <p:cNvSpPr>
            <a:spLocks noChangeShapeType="1"/>
          </p:cNvSpPr>
          <p:nvPr/>
        </p:nvSpPr>
        <p:spPr bwMode="auto">
          <a:xfrm>
            <a:off x="5267325" y="4411663"/>
            <a:ext cx="1244600" cy="877887"/>
          </a:xfrm>
          <a:prstGeom prst="line">
            <a:avLst/>
          </a:prstGeom>
          <a:noFill/>
          <a:ln w="38160">
            <a:solidFill>
              <a:srgbClr val="023E7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40984" name="Oval 24">
            <a:extLst>
              <a:ext uri="{FF2B5EF4-FFF2-40B4-BE49-F238E27FC236}">
                <a16:creationId xmlns:a16="http://schemas.microsoft.com/office/drawing/2014/main" id="{29658E00-3F60-4807-8475-B0F4D283A246}"/>
              </a:ext>
            </a:extLst>
          </p:cNvPr>
          <p:cNvSpPr>
            <a:spLocks noChangeArrowheads="1"/>
          </p:cNvSpPr>
          <p:nvPr/>
        </p:nvSpPr>
        <p:spPr bwMode="auto">
          <a:xfrm>
            <a:off x="5124450" y="4254500"/>
            <a:ext cx="292100" cy="292100"/>
          </a:xfrm>
          <a:prstGeom prst="ellipse">
            <a:avLst/>
          </a:prstGeom>
          <a:solidFill>
            <a:srgbClr val="0887E2"/>
          </a:solidFill>
          <a:ln w="25560">
            <a:solidFill>
              <a:srgbClr val="023E7F"/>
            </a:solidFill>
            <a:miter lim="800000"/>
            <a:headEnd/>
            <a:tailEnd/>
          </a:ln>
          <a:effectLst>
            <a:outerShdw blurRad="63500" dist="63640" dir="2700000" algn="ctr" rotWithShape="0">
              <a:srgbClr val="000000">
                <a:alpha val="30038"/>
              </a:srgbClr>
            </a:outerShdw>
          </a:effectLst>
        </p:spPr>
        <p:txBody>
          <a:bodyPr wrap="none" anchor="ct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40985" name="Line 25">
            <a:extLst>
              <a:ext uri="{FF2B5EF4-FFF2-40B4-BE49-F238E27FC236}">
                <a16:creationId xmlns:a16="http://schemas.microsoft.com/office/drawing/2014/main" id="{4556CD30-9217-451B-9CB6-DC7EB93D1F9C}"/>
              </a:ext>
            </a:extLst>
          </p:cNvPr>
          <p:cNvSpPr>
            <a:spLocks noChangeShapeType="1"/>
          </p:cNvSpPr>
          <p:nvPr/>
        </p:nvSpPr>
        <p:spPr bwMode="auto">
          <a:xfrm>
            <a:off x="6483350" y="5270500"/>
            <a:ext cx="1222375" cy="539750"/>
          </a:xfrm>
          <a:prstGeom prst="line">
            <a:avLst/>
          </a:prstGeom>
          <a:noFill/>
          <a:ln w="38160">
            <a:solidFill>
              <a:srgbClr val="023E7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40986" name="Oval 26">
            <a:extLst>
              <a:ext uri="{FF2B5EF4-FFF2-40B4-BE49-F238E27FC236}">
                <a16:creationId xmlns:a16="http://schemas.microsoft.com/office/drawing/2014/main" id="{5E396A31-3FEA-4AC3-8BBD-2295B42CEF34}"/>
              </a:ext>
            </a:extLst>
          </p:cNvPr>
          <p:cNvSpPr>
            <a:spLocks noChangeArrowheads="1"/>
          </p:cNvSpPr>
          <p:nvPr/>
        </p:nvSpPr>
        <p:spPr bwMode="auto">
          <a:xfrm>
            <a:off x="7537450" y="5651500"/>
            <a:ext cx="292100" cy="292100"/>
          </a:xfrm>
          <a:prstGeom prst="ellipse">
            <a:avLst/>
          </a:prstGeom>
          <a:solidFill>
            <a:srgbClr val="0887E2"/>
          </a:solidFill>
          <a:ln w="25560">
            <a:solidFill>
              <a:srgbClr val="023E7F"/>
            </a:solidFill>
            <a:miter lim="800000"/>
            <a:headEnd/>
            <a:tailEnd/>
          </a:ln>
          <a:effectLst>
            <a:outerShdw blurRad="63500" dist="63640" dir="2700000" algn="ctr" rotWithShape="0">
              <a:srgbClr val="000000">
                <a:alpha val="30038"/>
              </a:srgbClr>
            </a:outerShdw>
          </a:effectLst>
        </p:spPr>
        <p:txBody>
          <a:bodyPr wrap="none" anchor="ct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40987" name="Oval 27">
            <a:extLst>
              <a:ext uri="{FF2B5EF4-FFF2-40B4-BE49-F238E27FC236}">
                <a16:creationId xmlns:a16="http://schemas.microsoft.com/office/drawing/2014/main" id="{DBBFCFD9-15BF-4271-A106-2EC1975694B5}"/>
              </a:ext>
            </a:extLst>
          </p:cNvPr>
          <p:cNvSpPr>
            <a:spLocks noChangeArrowheads="1"/>
          </p:cNvSpPr>
          <p:nvPr/>
        </p:nvSpPr>
        <p:spPr bwMode="auto">
          <a:xfrm>
            <a:off x="6330950" y="5118100"/>
            <a:ext cx="292100" cy="292100"/>
          </a:xfrm>
          <a:prstGeom prst="ellipse">
            <a:avLst/>
          </a:prstGeom>
          <a:solidFill>
            <a:srgbClr val="0887E2"/>
          </a:solidFill>
          <a:ln w="25560">
            <a:solidFill>
              <a:srgbClr val="023E7F"/>
            </a:solidFill>
            <a:miter lim="800000"/>
            <a:headEnd/>
            <a:tailEnd/>
          </a:ln>
          <a:effectLst>
            <a:outerShdw blurRad="63500" dist="63640" dir="2700000" algn="ctr" rotWithShape="0">
              <a:srgbClr val="000000">
                <a:alpha val="30038"/>
              </a:srgbClr>
            </a:outerShdw>
          </a:effectLst>
        </p:spPr>
        <p:txBody>
          <a:bodyPr wrap="none" anchor="ctr"/>
          <a:lstStyle/>
          <a:p>
            <a:pPr eaLnBrk="1">
              <a:lnSpc>
                <a:spcPct val="97000"/>
              </a:lnSpc>
              <a:buClr>
                <a:srgbClr val="000000"/>
              </a:buClr>
              <a:buSzPct val="45000"/>
              <a:buFont typeface="Wingdings" charset="0"/>
              <a:buNone/>
              <a:defRPr/>
            </a:pPr>
            <a:endParaRPr lang="en-US" sz="1800">
              <a:latin typeface="DejaVu Sans" charset="0"/>
              <a:ea typeface="ＭＳ Ｐゴシック" charset="0"/>
            </a:endParaRPr>
          </a:p>
        </p:txBody>
      </p:sp>
      <p:sp>
        <p:nvSpPr>
          <p:cNvPr id="40988" name="Rectangle 28">
            <a:extLst>
              <a:ext uri="{FF2B5EF4-FFF2-40B4-BE49-F238E27FC236}">
                <a16:creationId xmlns:a16="http://schemas.microsoft.com/office/drawing/2014/main" id="{FF2D2BF0-50E9-4F05-A548-33A88EBE03C9}"/>
              </a:ext>
            </a:extLst>
          </p:cNvPr>
          <p:cNvSpPr>
            <a:spLocks noChangeArrowheads="1"/>
          </p:cNvSpPr>
          <p:nvPr/>
        </p:nvSpPr>
        <p:spPr bwMode="auto">
          <a:xfrm>
            <a:off x="1822450" y="3282950"/>
            <a:ext cx="5461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r" eaLnBrk="1">
              <a:lnSpc>
                <a:spcPct val="98000"/>
              </a:lnSpc>
              <a:buClr>
                <a:srgbClr val="000000"/>
              </a:buClr>
              <a:buSzPct val="45000"/>
              <a:buFont typeface="Wingdings" charset="0"/>
              <a:buNone/>
              <a:defRPr/>
            </a:pPr>
            <a:r>
              <a:rPr lang="en-GB" sz="2300">
                <a:solidFill>
                  <a:srgbClr val="000000"/>
                </a:solidFill>
                <a:latin typeface="DejaVu Sans" charset="0"/>
                <a:ea typeface="ＭＳ Ｐゴシック" charset="0"/>
                <a:cs typeface="Gill Sans" charset="0"/>
              </a:rPr>
              <a:t>50</a:t>
            </a:r>
          </a:p>
        </p:txBody>
      </p:sp>
      <p:pic>
        <p:nvPicPr>
          <p:cNvPr id="40989" name="Picture 29">
            <a:extLst>
              <a:ext uri="{FF2B5EF4-FFF2-40B4-BE49-F238E27FC236}">
                <a16:creationId xmlns:a16="http://schemas.microsoft.com/office/drawing/2014/main" id="{E1BA2DB9-CD9D-41D3-AEB7-DE8254CEBBBD}"/>
              </a:ext>
            </a:extLst>
          </p:cNvPr>
          <p:cNvPicPr>
            <a:picLocks noChangeAspect="1" noChangeArrowheads="1"/>
          </p:cNvPicPr>
          <p:nvPr/>
        </p:nvPicPr>
        <p:blipFill>
          <a:blip r:embed="rId4"/>
          <a:srcRect/>
          <a:stretch>
            <a:fillRect/>
          </a:stretch>
        </p:blipFill>
        <p:spPr bwMode="auto">
          <a:xfrm>
            <a:off x="2519363" y="179388"/>
            <a:ext cx="5219700" cy="24368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1">
            <a:extLst>
              <a:ext uri="{FF2B5EF4-FFF2-40B4-BE49-F238E27FC236}">
                <a16:creationId xmlns:a16="http://schemas.microsoft.com/office/drawing/2014/main" id="{4F54D931-412D-4111-A3DC-9CDD68BD89D2}"/>
              </a:ext>
            </a:extLst>
          </p:cNvPr>
          <p:cNvSpPr>
            <a:spLocks noGrp="1" noChangeArrowheads="1"/>
          </p:cNvSpPr>
          <p:nvPr>
            <p:ph type="title"/>
          </p:nvPr>
        </p:nvSpPr>
        <p:spPr>
          <a:xfrm>
            <a:off x="503238" y="346075"/>
            <a:ext cx="9072562" cy="1173163"/>
          </a:xfrm>
        </p:spPr>
        <p:txBody>
          <a:bodyPr/>
          <a:lstStyle/>
          <a:p>
            <a:pPr eaLnBrk="1" hangingPunct="1">
              <a:lnSpc>
                <a:spcPct val="98000"/>
              </a:lnSpc>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pt-BR"/>
              <a:t>Escalabilidade</a:t>
            </a:r>
          </a:p>
        </p:txBody>
      </p:sp>
      <p:sp>
        <p:nvSpPr>
          <p:cNvPr id="169987" name="Rectangle 2">
            <a:extLst>
              <a:ext uri="{FF2B5EF4-FFF2-40B4-BE49-F238E27FC236}">
                <a16:creationId xmlns:a16="http://schemas.microsoft.com/office/drawing/2014/main" id="{1341DEDA-F866-47B2-82E6-EFF0AF22C3CA}"/>
              </a:ext>
            </a:extLst>
          </p:cNvPr>
          <p:cNvSpPr>
            <a:spLocks noGrp="1" noChangeArrowheads="1"/>
          </p:cNvSpPr>
          <p:nvPr>
            <p:ph idx="1"/>
          </p:nvPr>
        </p:nvSpPr>
        <p:spPr>
          <a:xfrm>
            <a:off x="503238" y="1768475"/>
            <a:ext cx="9072562" cy="4899025"/>
          </a:xfrm>
        </p:spPr>
        <p:txBody>
          <a:bodyPr/>
          <a:lstStyle/>
          <a:p>
            <a:pPr eaLnBrk="1" hangingPunct="1">
              <a:lnSpc>
                <a:spcPct val="98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pt-BR"/>
              <a:t>Equipe de 7 ± 2 pessoas</a:t>
            </a:r>
          </a:p>
          <a:p>
            <a:pPr lvl="2"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pt-BR"/>
              <a:t>Escalabilidade através de equipes de equipes</a:t>
            </a:r>
          </a:p>
          <a:p>
            <a:pPr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pt-BR"/>
              <a:t>Fatores de escala</a:t>
            </a:r>
          </a:p>
          <a:p>
            <a:pPr lvl="2"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pt-BR"/>
              <a:t>Tipo de aplicação</a:t>
            </a:r>
          </a:p>
          <a:p>
            <a:pPr lvl="2"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pt-BR"/>
              <a:t>Tamanho da equipe</a:t>
            </a:r>
          </a:p>
          <a:p>
            <a:pPr lvl="2"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pt-BR"/>
              <a:t>Dispersão da equipe</a:t>
            </a:r>
          </a:p>
          <a:p>
            <a:pPr lvl="2"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pt-BR"/>
              <a:t>Duração do projeto</a:t>
            </a:r>
          </a:p>
          <a:p>
            <a:pPr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pt-BR"/>
              <a:t>Scrum é usado em projetps envolvendo mais de 500 pessoas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1">
            <a:extLst>
              <a:ext uri="{FF2B5EF4-FFF2-40B4-BE49-F238E27FC236}">
                <a16:creationId xmlns:a16="http://schemas.microsoft.com/office/drawing/2014/main" id="{BAD1B622-3574-437C-A919-CCBACFBBAF80}"/>
              </a:ext>
            </a:extLst>
          </p:cNvPr>
          <p:cNvSpPr>
            <a:spLocks noGrp="1" noChangeArrowheads="1"/>
          </p:cNvSpPr>
          <p:nvPr>
            <p:ph type="title"/>
          </p:nvPr>
        </p:nvSpPr>
        <p:spPr>
          <a:xfrm>
            <a:off x="503238" y="301625"/>
            <a:ext cx="9072562" cy="1263650"/>
          </a:xfrm>
        </p:spPr>
        <p:txBody>
          <a:bodyPr/>
          <a:lstStyle/>
          <a:p>
            <a:pPr eaLnBrk="1" hangingPunct="1">
              <a:lnSpc>
                <a:spcPct val="98000"/>
              </a:lnSpc>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pt-BR"/>
              <a:t>Para onde ir agora?</a:t>
            </a:r>
          </a:p>
        </p:txBody>
      </p:sp>
      <p:sp>
        <p:nvSpPr>
          <p:cNvPr id="172035" name="Rectangle 2">
            <a:extLst>
              <a:ext uri="{FF2B5EF4-FFF2-40B4-BE49-F238E27FC236}">
                <a16:creationId xmlns:a16="http://schemas.microsoft.com/office/drawing/2014/main" id="{27228722-826A-45FE-AC37-7D2AD6B46E2F}"/>
              </a:ext>
            </a:extLst>
          </p:cNvPr>
          <p:cNvSpPr>
            <a:spLocks noGrp="1" noChangeArrowheads="1"/>
          </p:cNvSpPr>
          <p:nvPr>
            <p:ph idx="1"/>
          </p:nvPr>
        </p:nvSpPr>
        <p:spPr>
          <a:xfrm>
            <a:off x="503238" y="1768475"/>
            <a:ext cx="9072562" cy="4899025"/>
          </a:xfrm>
        </p:spPr>
        <p:txBody>
          <a:bodyPr/>
          <a:lstStyle/>
          <a:p>
            <a:pPr eaLnBrk="1" hangingPunct="1">
              <a:lnSpc>
                <a:spcPct val="98000"/>
              </a:lnSpc>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pt-BR" sz="2600"/>
              <a:t>www.mountaingoatsoftware.com/scrum</a:t>
            </a:r>
          </a:p>
          <a:p>
            <a:pPr eaLnBrk="1" hangingPunct="1">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pt-BR" sz="2600"/>
              <a:t>www.scrumalliance.org</a:t>
            </a:r>
          </a:p>
          <a:p>
            <a:pPr eaLnBrk="1" hangingPunct="1">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pt-BR" sz="2600"/>
              <a:t>www.controlchaos.com</a:t>
            </a:r>
          </a:p>
          <a:p>
            <a:pPr eaLnBrk="1" hangingPunct="1">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pt-BR" sz="2600"/>
              <a:t>scrumdevelopment@yahoogroups.com</a:t>
            </a:r>
          </a:p>
          <a:p>
            <a:pPr eaLnBrk="1" hangingPunct="1">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pt-BR" sz="2600"/>
              <a:t>Agile Software Development with Scrum by Ken Schwaber and Mike Beedle</a:t>
            </a:r>
          </a:p>
          <a:p>
            <a:pPr eaLnBrk="1" hangingPunct="1">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pt-BR" sz="2600"/>
              <a:t>Agile Project Management with Scrum by Ken Schwaber</a:t>
            </a:r>
          </a:p>
          <a:p>
            <a:pPr eaLnBrk="1" hangingPunct="1">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pt-BR" sz="2600"/>
              <a:t>Scrum and the Enterprise by Ken Schwaber</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Espaço Reservado para Conteúdo 1">
            <a:extLst>
              <a:ext uri="{FF2B5EF4-FFF2-40B4-BE49-F238E27FC236}">
                <a16:creationId xmlns:a16="http://schemas.microsoft.com/office/drawing/2014/main" id="{E06E7246-AC4D-48DC-B491-0EDB160A776A}"/>
              </a:ext>
            </a:extLst>
          </p:cNvPr>
          <p:cNvSpPr>
            <a:spLocks noGrp="1"/>
          </p:cNvSpPr>
          <p:nvPr>
            <p:ph idx="1"/>
          </p:nvPr>
        </p:nvSpPr>
        <p:spPr>
          <a:xfrm>
            <a:off x="468313" y="884238"/>
            <a:ext cx="9296400" cy="4800600"/>
          </a:xfrm>
        </p:spPr>
        <p:txBody>
          <a:bodyPr rtlCol="0">
            <a:normAutofit fontScale="92500" lnSpcReduction="10000"/>
          </a:bodyPr>
          <a:lstStyle/>
          <a:p>
            <a:pPr marL="377979" indent="-377979" defTabSz="1007943" eaLnBrk="1" fontAlgn="auto" hangingPunct="1">
              <a:spcAft>
                <a:spcPts val="0"/>
              </a:spcAft>
              <a:defRPr/>
            </a:pPr>
            <a:endParaRPr lang="pt-BR" dirty="0"/>
          </a:p>
          <a:p>
            <a:pPr marL="377979" indent="-377979" defTabSz="1007943" eaLnBrk="1" fontAlgn="auto" hangingPunct="1">
              <a:spcAft>
                <a:spcPts val="0"/>
              </a:spcAft>
              <a:defRPr/>
            </a:pPr>
            <a:r>
              <a:rPr lang="pt-BR" dirty="0"/>
              <a:t>Representação simplificada do processo.</a:t>
            </a:r>
          </a:p>
          <a:p>
            <a:pPr marL="377979" indent="-377979" defTabSz="1007943" eaLnBrk="1" fontAlgn="auto" hangingPunct="1">
              <a:spcAft>
                <a:spcPts val="0"/>
              </a:spcAft>
              <a:defRPr/>
            </a:pPr>
            <a:endParaRPr lang="pt-BR" dirty="0"/>
          </a:p>
          <a:p>
            <a:pPr marL="377979" indent="-377979" defTabSz="1007943" eaLnBrk="1" fontAlgn="auto" hangingPunct="1">
              <a:spcAft>
                <a:spcPts val="0"/>
              </a:spcAft>
              <a:defRPr/>
            </a:pPr>
            <a:r>
              <a:rPr lang="pt-BR" dirty="0"/>
              <a:t>Conjunto de práticas recomendadas para o desenvolvimento de software.</a:t>
            </a:r>
          </a:p>
          <a:p>
            <a:pPr marL="377979" indent="-377979" defTabSz="1007943" eaLnBrk="1" fontAlgn="auto" hangingPunct="1">
              <a:spcAft>
                <a:spcPts val="0"/>
              </a:spcAft>
              <a:defRPr/>
            </a:pPr>
            <a:endParaRPr lang="pt-BR" dirty="0"/>
          </a:p>
          <a:p>
            <a:pPr marL="377979" indent="-377979" defTabSz="1007943" eaLnBrk="1" fontAlgn="auto" hangingPunct="1">
              <a:spcAft>
                <a:spcPts val="0"/>
              </a:spcAft>
              <a:defRPr/>
            </a:pPr>
            <a:r>
              <a:rPr lang="pt-BR" dirty="0"/>
              <a:t>Auxiliar no desenvolvimento de software.</a:t>
            </a:r>
          </a:p>
          <a:p>
            <a:pPr marL="377979" indent="-377979" defTabSz="1007943" eaLnBrk="1" fontAlgn="auto" hangingPunct="1">
              <a:spcAft>
                <a:spcPts val="0"/>
              </a:spcAft>
              <a:defRPr/>
            </a:pPr>
            <a:endParaRPr lang="pt-BR" dirty="0"/>
          </a:p>
          <a:p>
            <a:pPr marL="377979" indent="-377979" defTabSz="1007943" eaLnBrk="1" fontAlgn="auto" hangingPunct="1">
              <a:spcAft>
                <a:spcPts val="0"/>
              </a:spcAft>
              <a:defRPr/>
            </a:pPr>
            <a:r>
              <a:rPr lang="pt-BR" dirty="0"/>
              <a:t>Métodos  Tradicionais e Métodos  Ágeis.</a:t>
            </a:r>
          </a:p>
          <a:p>
            <a:pPr marL="377979" indent="-377979" defTabSz="1007943" eaLnBrk="1" fontAlgn="auto" hangingPunct="1">
              <a:spcAft>
                <a:spcPts val="0"/>
              </a:spcAft>
              <a:defRPr/>
            </a:pPr>
            <a:endParaRPr lang="pt-BR" dirty="0"/>
          </a:p>
          <a:p>
            <a:pPr marL="377979" indent="-377979" defTabSz="1007943" eaLnBrk="1" fontAlgn="auto" hangingPunct="1">
              <a:spcAft>
                <a:spcPts val="0"/>
              </a:spcAft>
              <a:buFont typeface="Wingdings 3" pitchFamily="18" charset="2"/>
              <a:buNone/>
              <a:defRPr/>
            </a:pPr>
            <a:endParaRPr lang="pt-B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Espaço Reservado para Conteúdo 1">
            <a:extLst>
              <a:ext uri="{FF2B5EF4-FFF2-40B4-BE49-F238E27FC236}">
                <a16:creationId xmlns:a16="http://schemas.microsoft.com/office/drawing/2014/main" id="{D1ABEA99-4543-4219-836E-6C732B998D54}"/>
              </a:ext>
            </a:extLst>
          </p:cNvPr>
          <p:cNvSpPr>
            <a:spLocks noGrp="1"/>
          </p:cNvSpPr>
          <p:nvPr>
            <p:ph idx="1"/>
          </p:nvPr>
        </p:nvSpPr>
        <p:spPr>
          <a:xfrm>
            <a:off x="504825" y="1631950"/>
            <a:ext cx="8551863" cy="4989513"/>
          </a:xfrm>
        </p:spPr>
        <p:txBody>
          <a:bodyPr rtlCol="0">
            <a:normAutofit fontScale="92500" lnSpcReduction="10000"/>
          </a:bodyPr>
          <a:lstStyle/>
          <a:p>
            <a:pPr marL="377979" indent="-377979" defTabSz="1007943" eaLnBrk="1" fontAlgn="auto" hangingPunct="1">
              <a:spcAft>
                <a:spcPts val="0"/>
              </a:spcAft>
              <a:defRPr/>
            </a:pPr>
            <a:r>
              <a:rPr lang="pt-BR" dirty="0"/>
              <a:t>Também conhecidas como “orientadas à documentação”.</a:t>
            </a:r>
          </a:p>
          <a:p>
            <a:pPr marL="377979" indent="-377979" defTabSz="1007943" eaLnBrk="1" fontAlgn="auto" hangingPunct="1">
              <a:spcAft>
                <a:spcPts val="0"/>
              </a:spcAft>
              <a:defRPr/>
            </a:pPr>
            <a:r>
              <a:rPr lang="pt-BR" dirty="0"/>
              <a:t>Dividem o processo em etapas bem definidas e fechadas.</a:t>
            </a:r>
          </a:p>
          <a:p>
            <a:pPr marL="377979" indent="-377979" defTabSz="1007943" eaLnBrk="1" fontAlgn="auto" hangingPunct="1">
              <a:spcAft>
                <a:spcPts val="0"/>
              </a:spcAft>
              <a:defRPr/>
            </a:pPr>
            <a:r>
              <a:rPr lang="pt-BR" dirty="0"/>
              <a:t>Muito utilizada no passado para desenvolvimento em mainframes devido ao alto custo de alterações, resultantes do limitado acesso aos computadores e da falta de tecnologia para depuração e analise de código. (SOARES, 2004)</a:t>
            </a:r>
          </a:p>
        </p:txBody>
      </p:sp>
      <p:sp>
        <p:nvSpPr>
          <p:cNvPr id="6147" name="Título 2">
            <a:extLst>
              <a:ext uri="{FF2B5EF4-FFF2-40B4-BE49-F238E27FC236}">
                <a16:creationId xmlns:a16="http://schemas.microsoft.com/office/drawing/2014/main" id="{212D817F-CEF4-41BD-BB0C-03BAE3418FC8}"/>
              </a:ext>
            </a:extLst>
          </p:cNvPr>
          <p:cNvSpPr>
            <a:spLocks noGrp="1"/>
          </p:cNvSpPr>
          <p:nvPr>
            <p:ph type="title"/>
          </p:nvPr>
        </p:nvSpPr>
        <p:spPr/>
        <p:txBody>
          <a:bodyPr/>
          <a:lstStyle/>
          <a:p>
            <a:pPr eaLnBrk="1" hangingPunct="1"/>
            <a:r>
              <a:rPr lang="pt-BR" altLang="pt-BR" dirty="0"/>
              <a:t>Métodos  Tradicionais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Espaço Reservado para Conteúdo 1">
            <a:extLst>
              <a:ext uri="{FF2B5EF4-FFF2-40B4-BE49-F238E27FC236}">
                <a16:creationId xmlns:a16="http://schemas.microsoft.com/office/drawing/2014/main" id="{5DA82153-7EA9-44F3-A625-08705B026728}"/>
              </a:ext>
            </a:extLst>
          </p:cNvPr>
          <p:cNvSpPr>
            <a:spLocks noGrp="1"/>
          </p:cNvSpPr>
          <p:nvPr>
            <p:ph idx="1"/>
          </p:nvPr>
        </p:nvSpPr>
        <p:spPr>
          <a:xfrm>
            <a:off x="504825" y="1631950"/>
            <a:ext cx="8551863" cy="4989513"/>
          </a:xfrm>
        </p:spPr>
        <p:txBody>
          <a:bodyPr/>
          <a:lstStyle/>
          <a:p>
            <a:pPr eaLnBrk="1" hangingPunct="1">
              <a:buFont typeface="Wingdings 3" panose="05040102010807070707" pitchFamily="18" charset="2"/>
              <a:buNone/>
            </a:pPr>
            <a:r>
              <a:rPr lang="pt-BR" altLang="pt-BR"/>
              <a:t>Um exemplo de metodologia tradicional é o modelo em Cascata:</a:t>
            </a:r>
          </a:p>
          <a:p>
            <a:pPr algn="ctr" eaLnBrk="1" hangingPunct="1">
              <a:buFont typeface="Wingdings 3" panose="05040102010807070707" pitchFamily="18" charset="2"/>
              <a:buNone/>
            </a:pPr>
            <a:endParaRPr lang="pt-BR" altLang="pt-BR"/>
          </a:p>
        </p:txBody>
      </p:sp>
      <p:sp>
        <p:nvSpPr>
          <p:cNvPr id="7171" name="Título 2">
            <a:extLst>
              <a:ext uri="{FF2B5EF4-FFF2-40B4-BE49-F238E27FC236}">
                <a16:creationId xmlns:a16="http://schemas.microsoft.com/office/drawing/2014/main" id="{C9BEE84C-4904-4972-8211-CBB462D1A3BA}"/>
              </a:ext>
            </a:extLst>
          </p:cNvPr>
          <p:cNvSpPr>
            <a:spLocks noGrp="1"/>
          </p:cNvSpPr>
          <p:nvPr>
            <p:ph type="title"/>
          </p:nvPr>
        </p:nvSpPr>
        <p:spPr/>
        <p:txBody>
          <a:bodyPr/>
          <a:lstStyle/>
          <a:p>
            <a:pPr eaLnBrk="1" hangingPunct="1"/>
            <a:r>
              <a:rPr lang="pt-BR" altLang="pt-BR" dirty="0"/>
              <a:t>Métodos Tradicionais</a:t>
            </a:r>
          </a:p>
        </p:txBody>
      </p:sp>
      <p:pic>
        <p:nvPicPr>
          <p:cNvPr id="7172" name="Imagem 3" descr="Modelo_em_cascata.png">
            <a:extLst>
              <a:ext uri="{FF2B5EF4-FFF2-40B4-BE49-F238E27FC236}">
                <a16:creationId xmlns:a16="http://schemas.microsoft.com/office/drawing/2014/main" id="{C31F4C68-86FC-4C06-9087-39189C7A881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11338" y="2598738"/>
            <a:ext cx="5408612" cy="415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Espaço Reservado para Conteúdo 1">
            <a:extLst>
              <a:ext uri="{FF2B5EF4-FFF2-40B4-BE49-F238E27FC236}">
                <a16:creationId xmlns:a16="http://schemas.microsoft.com/office/drawing/2014/main" id="{A9C31B06-5538-4266-A399-8B2F5AA8F1A9}"/>
              </a:ext>
            </a:extLst>
          </p:cNvPr>
          <p:cNvSpPr>
            <a:spLocks noGrp="1"/>
          </p:cNvSpPr>
          <p:nvPr>
            <p:ph idx="1"/>
          </p:nvPr>
        </p:nvSpPr>
        <p:spPr>
          <a:xfrm>
            <a:off x="504825" y="1631950"/>
            <a:ext cx="8551863" cy="4989513"/>
          </a:xfrm>
        </p:spPr>
        <p:txBody>
          <a:bodyPr/>
          <a:lstStyle/>
          <a:p>
            <a:pPr eaLnBrk="1" hangingPunct="1">
              <a:buFont typeface="Wingdings 3" panose="05040102010807070707" pitchFamily="18" charset="2"/>
              <a:buNone/>
            </a:pPr>
            <a:r>
              <a:rPr lang="pt-BR" altLang="pt-BR"/>
              <a:t>Problemas:</a:t>
            </a:r>
          </a:p>
          <a:p>
            <a:pPr lvl="1" eaLnBrk="1" hangingPunct="1"/>
            <a:r>
              <a:rPr lang="pt-BR" altLang="pt-BR" sz="2000"/>
              <a:t>Divisão distinta de fases no projeto gera inflexibilidade uma vez que raramente os projetos seguem um fluxo sequencial.</a:t>
            </a:r>
          </a:p>
          <a:p>
            <a:pPr lvl="1" eaLnBrk="1" hangingPunct="1">
              <a:buFont typeface="Verdana" panose="020B0604030504040204" pitchFamily="34" charset="0"/>
              <a:buNone/>
            </a:pPr>
            <a:endParaRPr lang="pt-BR" altLang="pt-BR" sz="2000"/>
          </a:p>
          <a:p>
            <a:pPr lvl="1" eaLnBrk="1" hangingPunct="1"/>
            <a:r>
              <a:rPr lang="pt-BR" altLang="pt-BR" sz="2000"/>
              <a:t>Requisitos totalmente especificados e “congelados” na primeira fase do projeto dificultam futuras mudanças.</a:t>
            </a:r>
          </a:p>
          <a:p>
            <a:pPr lvl="1" eaLnBrk="1" hangingPunct="1"/>
            <a:endParaRPr lang="pt-BR" altLang="pt-BR" sz="2000"/>
          </a:p>
          <a:p>
            <a:pPr lvl="1" eaLnBrk="1" hangingPunct="1"/>
            <a:r>
              <a:rPr lang="pt-BR" altLang="pt-BR" sz="2000"/>
              <a:t>Arquitetura especificada e “congelada” na segunda fase do projeto torna a arquitetura pouco confiável diante de possíveis mudanças de requisitos.</a:t>
            </a:r>
          </a:p>
          <a:p>
            <a:pPr lvl="1" eaLnBrk="1" hangingPunct="1"/>
            <a:endParaRPr lang="pt-BR" altLang="pt-BR" sz="2000"/>
          </a:p>
          <a:p>
            <a:pPr lvl="1" eaLnBrk="1" hangingPunct="1"/>
            <a:r>
              <a:rPr lang="pt-BR" altLang="pt-BR" sz="2000"/>
              <a:t>Grande dificuldade de alterações no projeto depois de decisões já tomadas.</a:t>
            </a:r>
          </a:p>
        </p:txBody>
      </p:sp>
      <p:sp>
        <p:nvSpPr>
          <p:cNvPr id="8195" name="Título 2">
            <a:extLst>
              <a:ext uri="{FF2B5EF4-FFF2-40B4-BE49-F238E27FC236}">
                <a16:creationId xmlns:a16="http://schemas.microsoft.com/office/drawing/2014/main" id="{B695E21C-0E4D-4991-A3A9-DA01E45E3931}"/>
              </a:ext>
            </a:extLst>
          </p:cNvPr>
          <p:cNvSpPr>
            <a:spLocks noGrp="1"/>
          </p:cNvSpPr>
          <p:nvPr>
            <p:ph type="title"/>
          </p:nvPr>
        </p:nvSpPr>
        <p:spPr>
          <a:xfrm>
            <a:off x="504825" y="303213"/>
            <a:ext cx="8551863" cy="1258887"/>
          </a:xfrm>
        </p:spPr>
        <p:txBody>
          <a:bodyPr/>
          <a:lstStyle/>
          <a:p>
            <a:pPr eaLnBrk="1" hangingPunct="1"/>
            <a:r>
              <a:rPr lang="pt-BR" altLang="pt-BR" dirty="0"/>
              <a:t>Métodos Tradicionais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Espaço Reservado para Conteúdo 1">
            <a:extLst>
              <a:ext uri="{FF2B5EF4-FFF2-40B4-BE49-F238E27FC236}">
                <a16:creationId xmlns:a16="http://schemas.microsoft.com/office/drawing/2014/main" id="{249DAB9C-1C28-44B4-B8E3-6D077546E930}"/>
              </a:ext>
            </a:extLst>
          </p:cNvPr>
          <p:cNvSpPr>
            <a:spLocks noGrp="1"/>
          </p:cNvSpPr>
          <p:nvPr>
            <p:ph idx="1"/>
          </p:nvPr>
        </p:nvSpPr>
        <p:spPr>
          <a:xfrm>
            <a:off x="504825" y="1631950"/>
            <a:ext cx="8551863" cy="4989513"/>
          </a:xfrm>
        </p:spPr>
        <p:txBody>
          <a:bodyPr rtlCol="0">
            <a:normAutofit/>
          </a:bodyPr>
          <a:lstStyle/>
          <a:p>
            <a:pPr marL="377979" indent="-377979" defTabSz="1007943" eaLnBrk="1" fontAlgn="auto" hangingPunct="1">
              <a:spcAft>
                <a:spcPts val="0"/>
              </a:spcAft>
              <a:buFont typeface="Wingdings 3" pitchFamily="18" charset="2"/>
              <a:buNone/>
              <a:defRPr/>
            </a:pPr>
            <a:r>
              <a:rPr lang="pt-BR" dirty="0"/>
              <a:t>	Métodos Tradicionais são aconselháveis quando há uma previsibilidade dos requisitos do sistema fazendo com que o projeto seja totalmente planejado e sua gerência seja facilitada. Porém estas Métodos são repletas de burocracias e tem sua eficiência em projetos grandes que não sofram muitas alterações sobre seus requisitos (FAGUNDES, 2005).</a:t>
            </a:r>
          </a:p>
        </p:txBody>
      </p:sp>
      <p:sp>
        <p:nvSpPr>
          <p:cNvPr id="9219" name="Título 2">
            <a:extLst>
              <a:ext uri="{FF2B5EF4-FFF2-40B4-BE49-F238E27FC236}">
                <a16:creationId xmlns:a16="http://schemas.microsoft.com/office/drawing/2014/main" id="{8800E47A-514F-4426-9BA6-73087FA79782}"/>
              </a:ext>
            </a:extLst>
          </p:cNvPr>
          <p:cNvSpPr>
            <a:spLocks noGrp="1"/>
          </p:cNvSpPr>
          <p:nvPr>
            <p:ph type="title"/>
          </p:nvPr>
        </p:nvSpPr>
        <p:spPr/>
        <p:txBody>
          <a:bodyPr/>
          <a:lstStyle/>
          <a:p>
            <a:pPr eaLnBrk="1" hangingPunct="1"/>
            <a:r>
              <a:rPr lang="pt-BR" altLang="pt-BR" dirty="0"/>
              <a:t>Métodos Tradicionais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Espaço Reservado para Conteúdo 1">
            <a:extLst>
              <a:ext uri="{FF2B5EF4-FFF2-40B4-BE49-F238E27FC236}">
                <a16:creationId xmlns:a16="http://schemas.microsoft.com/office/drawing/2014/main" id="{E54005C0-032D-419A-B7F4-0F9DE16B3ECE}"/>
              </a:ext>
            </a:extLst>
          </p:cNvPr>
          <p:cNvSpPr>
            <a:spLocks noGrp="1"/>
          </p:cNvSpPr>
          <p:nvPr>
            <p:ph idx="1"/>
          </p:nvPr>
        </p:nvSpPr>
        <p:spPr>
          <a:xfrm>
            <a:off x="504825" y="1631950"/>
            <a:ext cx="8551863" cy="4989513"/>
          </a:xfrm>
        </p:spPr>
        <p:txBody>
          <a:bodyPr rtlCol="0">
            <a:normAutofit lnSpcReduction="10000"/>
          </a:bodyPr>
          <a:lstStyle/>
          <a:p>
            <a:pPr marL="377979" indent="-377979" defTabSz="1007943" eaLnBrk="1" fontAlgn="auto" hangingPunct="1">
              <a:spcAft>
                <a:spcPts val="0"/>
              </a:spcAft>
              <a:defRPr/>
            </a:pPr>
            <a:endParaRPr lang="pt-BR" dirty="0"/>
          </a:p>
          <a:p>
            <a:pPr marL="377979" indent="-377979" defTabSz="1007943" eaLnBrk="1" fontAlgn="auto" hangingPunct="1">
              <a:spcAft>
                <a:spcPts val="0"/>
              </a:spcAft>
              <a:defRPr/>
            </a:pPr>
            <a:r>
              <a:rPr lang="pt-BR" dirty="0"/>
              <a:t>Surgiram na década de 90 propondo nova abordagem de desenvolvimento com adaptação à mudanças e apoio à equipe de desenvolvimento.</a:t>
            </a:r>
          </a:p>
          <a:p>
            <a:pPr marL="377979" indent="-377979" defTabSz="1007943" eaLnBrk="1" fontAlgn="auto" hangingPunct="1">
              <a:spcAft>
                <a:spcPts val="0"/>
              </a:spcAft>
              <a:defRPr/>
            </a:pPr>
            <a:endParaRPr lang="pt-BR" dirty="0"/>
          </a:p>
          <a:p>
            <a:pPr marL="377979" indent="-377979" defTabSz="1007943" eaLnBrk="1" fontAlgn="auto" hangingPunct="1">
              <a:spcAft>
                <a:spcPts val="0"/>
              </a:spcAft>
              <a:defRPr/>
            </a:pPr>
            <a:r>
              <a:rPr lang="pt-BR" dirty="0"/>
              <a:t>Reação às Métodos tradicionais com o intuito de criação de alternativa ao modelo Cascata.</a:t>
            </a:r>
          </a:p>
        </p:txBody>
      </p:sp>
      <p:sp>
        <p:nvSpPr>
          <p:cNvPr id="10243" name="Título 2">
            <a:extLst>
              <a:ext uri="{FF2B5EF4-FFF2-40B4-BE49-F238E27FC236}">
                <a16:creationId xmlns:a16="http://schemas.microsoft.com/office/drawing/2014/main" id="{917366FB-8EEE-4506-9F5D-F76CDEC4D674}"/>
              </a:ext>
            </a:extLst>
          </p:cNvPr>
          <p:cNvSpPr>
            <a:spLocks noGrp="1"/>
          </p:cNvSpPr>
          <p:nvPr>
            <p:ph type="title"/>
          </p:nvPr>
        </p:nvSpPr>
        <p:spPr/>
        <p:txBody>
          <a:bodyPr/>
          <a:lstStyle/>
          <a:p>
            <a:pPr eaLnBrk="1" hangingPunct="1"/>
            <a:r>
              <a:rPr lang="pt-BR" altLang="pt-BR" dirty="0"/>
              <a:t>Métodos Ágeis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Espaço Reservado para Conteúdo 1">
            <a:extLst>
              <a:ext uri="{FF2B5EF4-FFF2-40B4-BE49-F238E27FC236}">
                <a16:creationId xmlns:a16="http://schemas.microsoft.com/office/drawing/2014/main" id="{FFE41CDE-1A89-434D-945D-BE01AB96C1BE}"/>
              </a:ext>
            </a:extLst>
          </p:cNvPr>
          <p:cNvSpPr>
            <a:spLocks noGrp="1"/>
          </p:cNvSpPr>
          <p:nvPr>
            <p:ph idx="1"/>
          </p:nvPr>
        </p:nvSpPr>
        <p:spPr>
          <a:xfrm>
            <a:off x="504825" y="1631950"/>
            <a:ext cx="8551863" cy="4989513"/>
          </a:xfrm>
        </p:spPr>
        <p:txBody>
          <a:bodyPr/>
          <a:lstStyle/>
          <a:p>
            <a:pPr eaLnBrk="1" hangingPunct="1"/>
            <a:r>
              <a:rPr lang="pt-BR" altLang="pt-BR"/>
              <a:t>Em 2001, 17 especialistas criaram a Aliança Ágil e através do Manifesto Ágil, popularizou-se o termo “Metodologia Ágil”.</a:t>
            </a:r>
          </a:p>
          <a:p>
            <a:pPr eaLnBrk="1" hangingPunct="1">
              <a:buFont typeface="Wingdings 3" panose="05040102010807070707" pitchFamily="18" charset="2"/>
              <a:buNone/>
            </a:pPr>
            <a:endParaRPr lang="pt-BR" altLang="pt-BR"/>
          </a:p>
          <a:p>
            <a:pPr eaLnBrk="1" hangingPunct="1"/>
            <a:r>
              <a:rPr lang="pt-BR" altLang="pt-BR"/>
              <a:t>O Manifesto Ágil busca constantemente melhorias no desenvolvimento ágil e valorizam quatro principais principios.</a:t>
            </a:r>
          </a:p>
          <a:p>
            <a:pPr eaLnBrk="1" hangingPunct="1"/>
            <a:endParaRPr lang="pt-BR" altLang="pt-BR"/>
          </a:p>
        </p:txBody>
      </p:sp>
      <p:sp>
        <p:nvSpPr>
          <p:cNvPr id="11267" name="Título 2">
            <a:extLst>
              <a:ext uri="{FF2B5EF4-FFF2-40B4-BE49-F238E27FC236}">
                <a16:creationId xmlns:a16="http://schemas.microsoft.com/office/drawing/2014/main" id="{AABF164E-D7A1-48A3-9AFE-025A0B2056D1}"/>
              </a:ext>
            </a:extLst>
          </p:cNvPr>
          <p:cNvSpPr>
            <a:spLocks noGrp="1"/>
          </p:cNvSpPr>
          <p:nvPr>
            <p:ph type="title"/>
          </p:nvPr>
        </p:nvSpPr>
        <p:spPr/>
        <p:txBody>
          <a:bodyPr/>
          <a:lstStyle/>
          <a:p>
            <a:pPr eaLnBrk="1" hangingPunct="1"/>
            <a:r>
              <a:rPr lang="pt-BR" altLang="pt-BR" dirty="0"/>
              <a:t>Métodos Ágeis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24AADB17-F4A2-47DC-816B-7DC552B393FD}"/>
              </a:ext>
            </a:extLst>
          </p:cNvPr>
          <p:cNvPicPr>
            <a:picLocks noChangeAspect="1"/>
          </p:cNvPicPr>
          <p:nvPr/>
        </p:nvPicPr>
        <p:blipFill>
          <a:blip r:embed="rId2"/>
          <a:stretch>
            <a:fillRect/>
          </a:stretch>
        </p:blipFill>
        <p:spPr>
          <a:xfrm>
            <a:off x="1382712" y="1265237"/>
            <a:ext cx="7315200" cy="5734050"/>
          </a:xfrm>
          <a:prstGeom prst="rect">
            <a:avLst/>
          </a:prstGeom>
        </p:spPr>
      </p:pic>
      <p:sp>
        <p:nvSpPr>
          <p:cNvPr id="5" name="Retângulo 4">
            <a:extLst>
              <a:ext uri="{FF2B5EF4-FFF2-40B4-BE49-F238E27FC236}">
                <a16:creationId xmlns:a16="http://schemas.microsoft.com/office/drawing/2014/main" id="{F2A41E6B-B22B-4DBF-978D-6CE06E726937}"/>
              </a:ext>
            </a:extLst>
          </p:cNvPr>
          <p:cNvSpPr/>
          <p:nvPr/>
        </p:nvSpPr>
        <p:spPr>
          <a:xfrm>
            <a:off x="315912" y="274637"/>
            <a:ext cx="9448800" cy="461665"/>
          </a:xfrm>
          <a:prstGeom prst="rect">
            <a:avLst/>
          </a:prstGeom>
        </p:spPr>
        <p:txBody>
          <a:bodyPr wrap="square">
            <a:spAutoFit/>
          </a:bodyPr>
          <a:lstStyle/>
          <a:p>
            <a:pPr algn="ctr"/>
            <a:r>
              <a:rPr lang="pt-BR" b="1" dirty="0">
                <a:solidFill>
                  <a:srgbClr val="FF3300"/>
                </a:solidFill>
                <a:latin typeface="Verdana,Bold"/>
              </a:rPr>
              <a:t>Gerência de Projetos de Sistemas de Informação</a:t>
            </a:r>
            <a:endParaRPr lang="pt-BR" dirty="0"/>
          </a:p>
        </p:txBody>
      </p:sp>
      <p:pic>
        <p:nvPicPr>
          <p:cNvPr id="6" name="Imagem 5">
            <a:extLst>
              <a:ext uri="{FF2B5EF4-FFF2-40B4-BE49-F238E27FC236}">
                <a16:creationId xmlns:a16="http://schemas.microsoft.com/office/drawing/2014/main" id="{FFA97256-660F-452D-80D2-A762B026BA41}"/>
              </a:ext>
            </a:extLst>
          </p:cNvPr>
          <p:cNvPicPr>
            <a:picLocks noChangeAspect="1"/>
          </p:cNvPicPr>
          <p:nvPr/>
        </p:nvPicPr>
        <p:blipFill>
          <a:blip r:embed="rId3"/>
          <a:stretch>
            <a:fillRect/>
          </a:stretch>
        </p:blipFill>
        <p:spPr>
          <a:xfrm>
            <a:off x="7497762" y="6999287"/>
            <a:ext cx="2266950" cy="381000"/>
          </a:xfrm>
          <a:prstGeom prst="rect">
            <a:avLst/>
          </a:prstGeom>
        </p:spPr>
      </p:pic>
    </p:spTree>
    <p:extLst>
      <p:ext uri="{BB962C8B-B14F-4D97-AF65-F5344CB8AC3E}">
        <p14:creationId xmlns:p14="http://schemas.microsoft.com/office/powerpoint/2010/main" val="3545829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Espaço Reservado para Conteúdo 1">
            <a:extLst>
              <a:ext uri="{FF2B5EF4-FFF2-40B4-BE49-F238E27FC236}">
                <a16:creationId xmlns:a16="http://schemas.microsoft.com/office/drawing/2014/main" id="{903D7B23-8342-4C7B-8140-A6B9A80668FE}"/>
              </a:ext>
            </a:extLst>
          </p:cNvPr>
          <p:cNvSpPr>
            <a:spLocks noGrp="1"/>
          </p:cNvSpPr>
          <p:nvPr>
            <p:ph idx="1"/>
          </p:nvPr>
        </p:nvSpPr>
        <p:spPr>
          <a:xfrm>
            <a:off x="504825" y="1631950"/>
            <a:ext cx="8551863" cy="4989513"/>
          </a:xfrm>
        </p:spPr>
        <p:txBody>
          <a:bodyPr rtlCol="0">
            <a:normAutofit lnSpcReduction="10000"/>
          </a:bodyPr>
          <a:lstStyle/>
          <a:p>
            <a:pPr marL="377979" indent="-377979" defTabSz="1007943" eaLnBrk="1" fontAlgn="auto" hangingPunct="1">
              <a:spcAft>
                <a:spcPts val="0"/>
              </a:spcAft>
              <a:buFont typeface="Wingdings 3" pitchFamily="18" charset="2"/>
              <a:buNone/>
              <a:defRPr/>
            </a:pPr>
            <a:r>
              <a:rPr lang="pt-BR"/>
              <a:t>	O Manifesto Ágil não é contra os modelos utilizados pela metodologia tradicional porém não segue os padrões propostos pela mesma.</a:t>
            </a:r>
          </a:p>
          <a:p>
            <a:pPr marL="377979" indent="-377979" defTabSz="1007943" eaLnBrk="1" fontAlgn="auto" hangingPunct="1">
              <a:spcAft>
                <a:spcPts val="0"/>
              </a:spcAft>
              <a:buFont typeface="Wingdings 3" pitchFamily="18" charset="2"/>
              <a:buNone/>
              <a:defRPr/>
            </a:pPr>
            <a:r>
              <a:rPr lang="pt-BR"/>
              <a:t>	Não rejeita ferramentas, processos, documentação, contratos ou planejamentos mas prioriza indivíduos e iterações, a executabilidade do software, colaboração e feedbacks.</a:t>
            </a:r>
          </a:p>
        </p:txBody>
      </p:sp>
      <p:sp>
        <p:nvSpPr>
          <p:cNvPr id="12291" name="Título 2">
            <a:extLst>
              <a:ext uri="{FF2B5EF4-FFF2-40B4-BE49-F238E27FC236}">
                <a16:creationId xmlns:a16="http://schemas.microsoft.com/office/drawing/2014/main" id="{2F6587A5-24A6-4B96-8AA5-0959510F4637}"/>
              </a:ext>
            </a:extLst>
          </p:cNvPr>
          <p:cNvSpPr>
            <a:spLocks noGrp="1"/>
          </p:cNvSpPr>
          <p:nvPr>
            <p:ph type="title"/>
          </p:nvPr>
        </p:nvSpPr>
        <p:spPr/>
        <p:txBody>
          <a:bodyPr/>
          <a:lstStyle/>
          <a:p>
            <a:pPr eaLnBrk="1" hangingPunct="1"/>
            <a:r>
              <a:rPr lang="pt-BR" altLang="pt-BR" dirty="0"/>
              <a:t>Métodos Ágeis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Espaço Reservado para Conteúdo 1">
            <a:extLst>
              <a:ext uri="{FF2B5EF4-FFF2-40B4-BE49-F238E27FC236}">
                <a16:creationId xmlns:a16="http://schemas.microsoft.com/office/drawing/2014/main" id="{D159E2D0-6243-4B85-A69B-B9B928BDE850}"/>
              </a:ext>
            </a:extLst>
          </p:cNvPr>
          <p:cNvSpPr>
            <a:spLocks noGrp="1"/>
          </p:cNvSpPr>
          <p:nvPr>
            <p:ph idx="1"/>
          </p:nvPr>
        </p:nvSpPr>
        <p:spPr>
          <a:xfrm>
            <a:off x="504825" y="1631950"/>
            <a:ext cx="8551863" cy="4989513"/>
          </a:xfrm>
        </p:spPr>
        <p:txBody>
          <a:bodyPr/>
          <a:lstStyle/>
          <a:p>
            <a:pPr eaLnBrk="1" hangingPunct="1"/>
            <a:endParaRPr lang="pt-BR" altLang="pt-BR" sz="2200"/>
          </a:p>
          <a:p>
            <a:pPr eaLnBrk="1" hangingPunct="1"/>
            <a:r>
              <a:rPr lang="pt-BR" altLang="pt-BR" sz="2200"/>
              <a:t>Indivíduos e interações acima de procedimentos e ferramentas</a:t>
            </a:r>
          </a:p>
          <a:p>
            <a:pPr eaLnBrk="1" hangingPunct="1">
              <a:buFont typeface="Wingdings 3" panose="05040102010807070707" pitchFamily="18" charset="2"/>
              <a:buNone/>
            </a:pPr>
            <a:endParaRPr lang="pt-BR" altLang="pt-BR" sz="2200"/>
          </a:p>
          <a:p>
            <a:pPr eaLnBrk="1" hangingPunct="1"/>
            <a:r>
              <a:rPr lang="pt-BR" altLang="pt-BR" sz="2200"/>
              <a:t>Software funcionando acima de documentação abrangente</a:t>
            </a:r>
          </a:p>
          <a:p>
            <a:pPr eaLnBrk="1" hangingPunct="1">
              <a:buFont typeface="Wingdings 3" panose="05040102010807070707" pitchFamily="18" charset="2"/>
              <a:buNone/>
            </a:pPr>
            <a:endParaRPr lang="pt-BR" altLang="pt-BR" sz="2200"/>
          </a:p>
          <a:p>
            <a:pPr eaLnBrk="1" hangingPunct="1"/>
            <a:r>
              <a:rPr lang="pt-BR" altLang="pt-BR" sz="2200"/>
              <a:t>Colaboração dos clientes acima de negociação de contratos</a:t>
            </a:r>
          </a:p>
          <a:p>
            <a:pPr eaLnBrk="1" hangingPunct="1">
              <a:buFont typeface="Wingdings 3" panose="05040102010807070707" pitchFamily="18" charset="2"/>
              <a:buNone/>
            </a:pPr>
            <a:endParaRPr lang="pt-BR" altLang="pt-BR" sz="2200"/>
          </a:p>
          <a:p>
            <a:pPr eaLnBrk="1" hangingPunct="1"/>
            <a:r>
              <a:rPr lang="pt-BR" altLang="pt-BR" sz="2200"/>
              <a:t>Responder à mudanças acima de um plano pré-estabelecido</a:t>
            </a:r>
          </a:p>
        </p:txBody>
      </p:sp>
      <p:sp>
        <p:nvSpPr>
          <p:cNvPr id="13315" name="Título 2">
            <a:extLst>
              <a:ext uri="{FF2B5EF4-FFF2-40B4-BE49-F238E27FC236}">
                <a16:creationId xmlns:a16="http://schemas.microsoft.com/office/drawing/2014/main" id="{BBD46596-699D-43EA-99FE-DB1D7C716A8B}"/>
              </a:ext>
            </a:extLst>
          </p:cNvPr>
          <p:cNvSpPr>
            <a:spLocks noGrp="1"/>
          </p:cNvSpPr>
          <p:nvPr>
            <p:ph type="title"/>
          </p:nvPr>
        </p:nvSpPr>
        <p:spPr/>
        <p:txBody>
          <a:bodyPr/>
          <a:lstStyle/>
          <a:p>
            <a:pPr eaLnBrk="1" hangingPunct="1"/>
            <a:r>
              <a:rPr lang="pt-BR" altLang="pt-BR" dirty="0"/>
              <a:t>Métodos Ágeis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Espaço Reservado para Conteúdo 1">
            <a:extLst>
              <a:ext uri="{FF2B5EF4-FFF2-40B4-BE49-F238E27FC236}">
                <a16:creationId xmlns:a16="http://schemas.microsoft.com/office/drawing/2014/main" id="{1EB822E3-C347-432A-B1F5-7C6452CE29B7}"/>
              </a:ext>
            </a:extLst>
          </p:cNvPr>
          <p:cNvSpPr>
            <a:spLocks noGrp="1"/>
          </p:cNvSpPr>
          <p:nvPr>
            <p:ph idx="1"/>
          </p:nvPr>
        </p:nvSpPr>
        <p:spPr>
          <a:xfrm>
            <a:off x="504825" y="1631950"/>
            <a:ext cx="8551863" cy="4989513"/>
          </a:xfrm>
        </p:spPr>
        <p:txBody>
          <a:bodyPr rtlCol="0">
            <a:normAutofit fontScale="92500" lnSpcReduction="20000"/>
          </a:bodyPr>
          <a:lstStyle/>
          <a:p>
            <a:pPr marL="377979" indent="-377979" defTabSz="1007943" eaLnBrk="1" fontAlgn="auto" hangingPunct="1">
              <a:spcAft>
                <a:spcPts val="0"/>
              </a:spcAft>
              <a:buFont typeface="Wingdings 3" pitchFamily="18" charset="2"/>
              <a:buNone/>
              <a:defRPr/>
            </a:pPr>
            <a:r>
              <a:rPr lang="pt-BR" dirty="0"/>
              <a:t>Em resumo, Métodos ágeis são comumente aplicados a pequenos projetos e/ou projetos com baixa complexidade utilizando ciclos iterativos, tolerância à mudança, proximidade da equipe, entre outros.</a:t>
            </a:r>
          </a:p>
          <a:p>
            <a:pPr marL="377979" indent="-377979" defTabSz="1007943" eaLnBrk="1" fontAlgn="auto" hangingPunct="1">
              <a:spcAft>
                <a:spcPts val="0"/>
              </a:spcAft>
              <a:buFont typeface="Wingdings 3" pitchFamily="18" charset="2"/>
              <a:buNone/>
              <a:defRPr/>
            </a:pPr>
            <a:r>
              <a:rPr lang="pt-BR" dirty="0"/>
              <a:t>Exemplos de Métodos ágeis:</a:t>
            </a:r>
          </a:p>
          <a:p>
            <a:pPr marL="377979" indent="-377979" defTabSz="1007943" eaLnBrk="1" fontAlgn="auto" hangingPunct="1">
              <a:spcAft>
                <a:spcPts val="0"/>
              </a:spcAft>
              <a:buFont typeface="Wingdings 3" pitchFamily="18" charset="2"/>
              <a:buNone/>
              <a:defRPr/>
            </a:pPr>
            <a:endParaRPr lang="pt-BR" dirty="0"/>
          </a:p>
          <a:p>
            <a:pPr marL="377979" indent="-377979" defTabSz="1007943" eaLnBrk="1" fontAlgn="auto" hangingPunct="1">
              <a:spcAft>
                <a:spcPts val="0"/>
              </a:spcAft>
              <a:buFontTx/>
              <a:buChar char="-"/>
              <a:defRPr/>
            </a:pPr>
            <a:r>
              <a:rPr lang="pt-BR" dirty="0"/>
              <a:t>OpenUP/Basic</a:t>
            </a:r>
          </a:p>
          <a:p>
            <a:pPr marL="377979" indent="-377979" defTabSz="1007943" eaLnBrk="1" fontAlgn="auto" hangingPunct="1">
              <a:spcAft>
                <a:spcPts val="0"/>
              </a:spcAft>
              <a:buFontTx/>
              <a:buChar char="-"/>
              <a:defRPr/>
            </a:pPr>
            <a:r>
              <a:rPr lang="pt-BR" dirty="0"/>
              <a:t>XP</a:t>
            </a:r>
          </a:p>
          <a:p>
            <a:pPr marL="377979" indent="-377979" defTabSz="1007943" eaLnBrk="1" fontAlgn="auto" hangingPunct="1">
              <a:spcAft>
                <a:spcPts val="0"/>
              </a:spcAft>
              <a:buFontTx/>
              <a:buChar char="-"/>
              <a:defRPr/>
            </a:pPr>
            <a:r>
              <a:rPr lang="pt-BR" dirty="0"/>
              <a:t>FDD - </a:t>
            </a:r>
            <a:r>
              <a:rPr lang="pt-BR" dirty="0" err="1"/>
              <a:t>Feature</a:t>
            </a:r>
            <a:r>
              <a:rPr lang="pt-BR" dirty="0"/>
              <a:t> </a:t>
            </a:r>
            <a:r>
              <a:rPr lang="pt-BR" dirty="0" err="1"/>
              <a:t>Driven</a:t>
            </a:r>
            <a:r>
              <a:rPr lang="pt-BR" dirty="0"/>
              <a:t> Development</a:t>
            </a:r>
          </a:p>
          <a:p>
            <a:pPr marL="377979" indent="-377979" defTabSz="1007943" eaLnBrk="1" fontAlgn="auto" hangingPunct="1">
              <a:spcAft>
                <a:spcPts val="0"/>
              </a:spcAft>
              <a:buFont typeface="Wingdings 3" pitchFamily="18" charset="2"/>
              <a:buNone/>
              <a:defRPr/>
            </a:pPr>
            <a:r>
              <a:rPr lang="pt-BR" dirty="0"/>
              <a:t>-  Scrum</a:t>
            </a:r>
          </a:p>
          <a:p>
            <a:pPr marL="377979" indent="-377979" defTabSz="1007943" eaLnBrk="1" fontAlgn="auto" hangingPunct="1">
              <a:spcAft>
                <a:spcPts val="0"/>
              </a:spcAft>
              <a:buFont typeface="Wingdings 3" pitchFamily="18" charset="2"/>
              <a:buNone/>
              <a:defRPr/>
            </a:pPr>
            <a:endParaRPr lang="pt-BR" dirty="0"/>
          </a:p>
        </p:txBody>
      </p:sp>
      <p:sp>
        <p:nvSpPr>
          <p:cNvPr id="14339" name="Título 2">
            <a:extLst>
              <a:ext uri="{FF2B5EF4-FFF2-40B4-BE49-F238E27FC236}">
                <a16:creationId xmlns:a16="http://schemas.microsoft.com/office/drawing/2014/main" id="{612828A3-E0BA-410A-BA31-3CE4B9CBD3BA}"/>
              </a:ext>
            </a:extLst>
          </p:cNvPr>
          <p:cNvSpPr>
            <a:spLocks noGrp="1"/>
          </p:cNvSpPr>
          <p:nvPr>
            <p:ph type="title"/>
          </p:nvPr>
        </p:nvSpPr>
        <p:spPr/>
        <p:txBody>
          <a:bodyPr/>
          <a:lstStyle/>
          <a:p>
            <a:pPr eaLnBrk="1" hangingPunct="1"/>
            <a:r>
              <a:rPr lang="pt-BR" altLang="pt-BR" dirty="0"/>
              <a:t>Métodos Ágeis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Espaço Reservado para Conteúdo 1">
            <a:extLst>
              <a:ext uri="{FF2B5EF4-FFF2-40B4-BE49-F238E27FC236}">
                <a16:creationId xmlns:a16="http://schemas.microsoft.com/office/drawing/2014/main" id="{4934807E-E682-4DBA-A9D0-49AA194231B0}"/>
              </a:ext>
            </a:extLst>
          </p:cNvPr>
          <p:cNvSpPr>
            <a:spLocks noGrp="1"/>
          </p:cNvSpPr>
          <p:nvPr>
            <p:ph idx="1"/>
          </p:nvPr>
        </p:nvSpPr>
        <p:spPr>
          <a:xfrm>
            <a:off x="239713" y="1722438"/>
            <a:ext cx="9601200" cy="4989512"/>
          </a:xfrm>
        </p:spPr>
        <p:txBody>
          <a:bodyPr rtlCol="0">
            <a:normAutofit lnSpcReduction="10000"/>
          </a:bodyPr>
          <a:lstStyle/>
          <a:p>
            <a:pPr marL="377979" indent="-377979" defTabSz="1007943" eaLnBrk="1" fontAlgn="auto" hangingPunct="1">
              <a:spcAft>
                <a:spcPts val="0"/>
              </a:spcAft>
              <a:buFont typeface="Wingdings 3" pitchFamily="18" charset="2"/>
              <a:buNone/>
              <a:defRPr/>
            </a:pPr>
            <a:endParaRPr lang="pt-BR" dirty="0"/>
          </a:p>
          <a:p>
            <a:pPr marL="377979" indent="-377979" defTabSz="1007943" eaLnBrk="1" fontAlgn="auto" hangingPunct="1">
              <a:spcAft>
                <a:spcPts val="0"/>
              </a:spcAft>
              <a:defRPr/>
            </a:pPr>
            <a:r>
              <a:rPr lang="pt-BR" dirty="0"/>
              <a:t>Pequenas equipes (entre três e dez pessoas) não comportam a utilização de processos “pesados” como o RUP e/ou não utilizam todos os recursos oferecidos por processos de desenvolvimento como o XP.</a:t>
            </a:r>
          </a:p>
          <a:p>
            <a:pPr marL="377979" indent="-377979" defTabSz="1007943" eaLnBrk="1" fontAlgn="auto" hangingPunct="1">
              <a:spcAft>
                <a:spcPts val="0"/>
              </a:spcAft>
              <a:defRPr/>
            </a:pPr>
            <a:endParaRPr lang="pt-BR" dirty="0"/>
          </a:p>
          <a:p>
            <a:pPr marL="377979" indent="-377979" defTabSz="1007943" eaLnBrk="1" fontAlgn="auto" hangingPunct="1">
              <a:spcAft>
                <a:spcPts val="0"/>
              </a:spcAft>
              <a:defRPr/>
            </a:pPr>
            <a:r>
              <a:rPr lang="pt-BR" dirty="0"/>
              <a:t>Um mesmo individuo pode ter vários papéis diferentes (RUP).</a:t>
            </a:r>
          </a:p>
          <a:p>
            <a:pPr marL="377979" indent="-377979" defTabSz="1007943" eaLnBrk="1" fontAlgn="auto" hangingPunct="1">
              <a:spcAft>
                <a:spcPts val="0"/>
              </a:spcAft>
              <a:defRPr/>
            </a:pPr>
            <a:endParaRPr lang="pt-BR" dirty="0"/>
          </a:p>
          <a:p>
            <a:pPr marL="377979" indent="-377979" defTabSz="1007943" eaLnBrk="1" fontAlgn="auto" hangingPunct="1">
              <a:spcAft>
                <a:spcPts val="0"/>
              </a:spcAft>
              <a:defRPr/>
            </a:pPr>
            <a:endParaRPr lang="pt-BR" dirty="0"/>
          </a:p>
        </p:txBody>
      </p:sp>
      <p:sp>
        <p:nvSpPr>
          <p:cNvPr id="15363" name="Título 2">
            <a:extLst>
              <a:ext uri="{FF2B5EF4-FFF2-40B4-BE49-F238E27FC236}">
                <a16:creationId xmlns:a16="http://schemas.microsoft.com/office/drawing/2014/main" id="{151DE2C6-94E3-41D6-8C7D-3548D8E2D3E8}"/>
              </a:ext>
            </a:extLst>
          </p:cNvPr>
          <p:cNvSpPr>
            <a:spLocks noGrp="1"/>
          </p:cNvSpPr>
          <p:nvPr>
            <p:ph type="title"/>
          </p:nvPr>
        </p:nvSpPr>
        <p:spPr/>
        <p:txBody>
          <a:bodyPr/>
          <a:lstStyle/>
          <a:p>
            <a:pPr eaLnBrk="1" hangingPunct="1"/>
            <a:r>
              <a:rPr lang="pt-BR" altLang="pt-BR" dirty="0"/>
              <a:t>Métodos Ágeis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Espaço Reservado para Conteúdo 1">
            <a:extLst>
              <a:ext uri="{FF2B5EF4-FFF2-40B4-BE49-F238E27FC236}">
                <a16:creationId xmlns:a16="http://schemas.microsoft.com/office/drawing/2014/main" id="{56ED0576-9E4F-455E-862C-1EEC64BFAAEE}"/>
              </a:ext>
            </a:extLst>
          </p:cNvPr>
          <p:cNvSpPr>
            <a:spLocks noGrp="1"/>
          </p:cNvSpPr>
          <p:nvPr>
            <p:ph idx="1"/>
          </p:nvPr>
        </p:nvSpPr>
        <p:spPr>
          <a:xfrm>
            <a:off x="504825" y="1631950"/>
            <a:ext cx="8551863" cy="4989513"/>
          </a:xfrm>
        </p:spPr>
        <p:txBody>
          <a:bodyPr rtlCol="0">
            <a:normAutofit lnSpcReduction="10000"/>
          </a:bodyPr>
          <a:lstStyle/>
          <a:p>
            <a:pPr marL="377979" indent="-377979" defTabSz="1007943" eaLnBrk="1" fontAlgn="auto" hangingPunct="1">
              <a:spcAft>
                <a:spcPts val="0"/>
              </a:spcAft>
              <a:defRPr/>
            </a:pPr>
            <a:r>
              <a:rPr lang="pt-BR" dirty="0"/>
              <a:t>Processo Unificado Aberto (Open Unified  Process).</a:t>
            </a:r>
          </a:p>
          <a:p>
            <a:pPr marL="377979" indent="-377979" defTabSz="1007943" eaLnBrk="1" fontAlgn="auto" hangingPunct="1">
              <a:spcAft>
                <a:spcPts val="0"/>
              </a:spcAft>
              <a:defRPr/>
            </a:pPr>
            <a:endParaRPr lang="pt-BR" dirty="0"/>
          </a:p>
          <a:p>
            <a:pPr marL="377979" indent="-377979" defTabSz="1007943" eaLnBrk="1" fontAlgn="auto" hangingPunct="1">
              <a:spcAft>
                <a:spcPts val="0"/>
              </a:spcAft>
              <a:defRPr/>
            </a:pPr>
            <a:r>
              <a:rPr lang="pt-BR" dirty="0"/>
              <a:t>Originalmente chamado de BUP (Basic Unified Process) pela IBM que em 2005 foi liberado para a Fundação Eclipse e renomeado para OpenUP em 2006.</a:t>
            </a:r>
          </a:p>
          <a:p>
            <a:pPr marL="377979" indent="-377979" defTabSz="1007943" eaLnBrk="1" fontAlgn="auto" hangingPunct="1">
              <a:spcAft>
                <a:spcPts val="0"/>
              </a:spcAft>
              <a:defRPr/>
            </a:pPr>
            <a:endParaRPr lang="pt-BR" dirty="0"/>
          </a:p>
          <a:p>
            <a:pPr marL="377979" indent="-377979" defTabSz="1007943" eaLnBrk="1" fontAlgn="auto" hangingPunct="1">
              <a:spcAft>
                <a:spcPts val="0"/>
              </a:spcAft>
              <a:defRPr/>
            </a:pPr>
            <a:r>
              <a:rPr lang="pt-BR" dirty="0"/>
              <a:t>É parte do EPF (Eclipse Process Framework).</a:t>
            </a:r>
          </a:p>
        </p:txBody>
      </p:sp>
      <p:sp>
        <p:nvSpPr>
          <p:cNvPr id="16387" name="Título 2">
            <a:extLst>
              <a:ext uri="{FF2B5EF4-FFF2-40B4-BE49-F238E27FC236}">
                <a16:creationId xmlns:a16="http://schemas.microsoft.com/office/drawing/2014/main" id="{D0C21660-0649-48B1-A4D5-4107B566B7EB}"/>
              </a:ext>
            </a:extLst>
          </p:cNvPr>
          <p:cNvSpPr>
            <a:spLocks noGrp="1"/>
          </p:cNvSpPr>
          <p:nvPr>
            <p:ph type="title"/>
          </p:nvPr>
        </p:nvSpPr>
        <p:spPr/>
        <p:txBody>
          <a:bodyPr/>
          <a:lstStyle/>
          <a:p>
            <a:pPr eaLnBrk="1" hangingPunct="1"/>
            <a:r>
              <a:rPr lang="pt-BR" altLang="pt-BR"/>
              <a:t>OpenUP</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Espaço Reservado para Conteúdo 1">
            <a:extLst>
              <a:ext uri="{FF2B5EF4-FFF2-40B4-BE49-F238E27FC236}">
                <a16:creationId xmlns:a16="http://schemas.microsoft.com/office/drawing/2014/main" id="{A45096F5-9EBB-4587-80C3-4AD8A9A2497F}"/>
              </a:ext>
            </a:extLst>
          </p:cNvPr>
          <p:cNvSpPr>
            <a:spLocks noGrp="1"/>
          </p:cNvSpPr>
          <p:nvPr>
            <p:ph idx="1"/>
          </p:nvPr>
        </p:nvSpPr>
        <p:spPr>
          <a:xfrm>
            <a:off x="504825" y="1631950"/>
            <a:ext cx="9412288" cy="4989513"/>
          </a:xfrm>
        </p:spPr>
        <p:txBody>
          <a:bodyPr/>
          <a:lstStyle/>
          <a:p>
            <a:pPr eaLnBrk="1" hangingPunct="1"/>
            <a:r>
              <a:rPr lang="pt-BR" altLang="pt-BR"/>
              <a:t>Aplica uma abordagem iterativa e incremental em um ciclo de vida estruturado, focando na natureza colaborativa do processo de desenvolvimento de software.</a:t>
            </a:r>
          </a:p>
          <a:p>
            <a:pPr eaLnBrk="1" hangingPunct="1"/>
            <a:endParaRPr lang="pt-BR" altLang="pt-BR"/>
          </a:p>
          <a:p>
            <a:pPr eaLnBrk="1" hangingPunct="1"/>
            <a:r>
              <a:rPr lang="pt-BR" altLang="pt-BR"/>
              <a:t>Conjunto compacto de atores, tarefas e artefatos em relação ao RUP.</a:t>
            </a:r>
          </a:p>
        </p:txBody>
      </p:sp>
      <p:sp>
        <p:nvSpPr>
          <p:cNvPr id="17411" name="Título 2">
            <a:extLst>
              <a:ext uri="{FF2B5EF4-FFF2-40B4-BE49-F238E27FC236}">
                <a16:creationId xmlns:a16="http://schemas.microsoft.com/office/drawing/2014/main" id="{A1CEF53D-38DE-49B6-BF1F-A95AE8B1D49B}"/>
              </a:ext>
            </a:extLst>
          </p:cNvPr>
          <p:cNvSpPr>
            <a:spLocks noGrp="1"/>
          </p:cNvSpPr>
          <p:nvPr>
            <p:ph type="title"/>
          </p:nvPr>
        </p:nvSpPr>
        <p:spPr/>
        <p:txBody>
          <a:bodyPr/>
          <a:lstStyle/>
          <a:p>
            <a:pPr eaLnBrk="1" hangingPunct="1"/>
            <a:r>
              <a:rPr lang="pt-BR" altLang="pt-BR"/>
              <a:t>OpenUP</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Espaço Reservado para Conteúdo 1">
            <a:extLst>
              <a:ext uri="{FF2B5EF4-FFF2-40B4-BE49-F238E27FC236}">
                <a16:creationId xmlns:a16="http://schemas.microsoft.com/office/drawing/2014/main" id="{56A9C360-821F-4E5A-9182-327F68147259}"/>
              </a:ext>
            </a:extLst>
          </p:cNvPr>
          <p:cNvSpPr>
            <a:spLocks noGrp="1"/>
          </p:cNvSpPr>
          <p:nvPr>
            <p:ph idx="1"/>
          </p:nvPr>
        </p:nvSpPr>
        <p:spPr>
          <a:xfrm>
            <a:off x="504825" y="1631950"/>
            <a:ext cx="8551863" cy="4989513"/>
          </a:xfrm>
        </p:spPr>
        <p:txBody>
          <a:bodyPr rtlCol="0">
            <a:normAutofit fontScale="92500" lnSpcReduction="20000"/>
          </a:bodyPr>
          <a:lstStyle/>
          <a:p>
            <a:pPr marL="377979" indent="-377979" defTabSz="1007943" eaLnBrk="1" fontAlgn="auto" hangingPunct="1">
              <a:spcAft>
                <a:spcPts val="0"/>
              </a:spcAft>
              <a:buFont typeface="Wingdings 3" pitchFamily="18" charset="2"/>
              <a:buNone/>
              <a:defRPr/>
            </a:pPr>
            <a:r>
              <a:rPr lang="pt-BR" dirty="0"/>
              <a:t>O OpenUP pode ser definido como:</a:t>
            </a:r>
          </a:p>
          <a:p>
            <a:pPr marL="377979" indent="-377979" defTabSz="1007943" eaLnBrk="1" fontAlgn="auto" hangingPunct="1">
              <a:spcAft>
                <a:spcPts val="0"/>
              </a:spcAft>
              <a:buFont typeface="Wingdings 3" pitchFamily="18" charset="2"/>
              <a:buNone/>
              <a:defRPr/>
            </a:pPr>
            <a:endParaRPr lang="pt-BR" dirty="0"/>
          </a:p>
          <a:p>
            <a:pPr marL="818954" lvl="1" indent="-314982" defTabSz="1007943" eaLnBrk="1" fontAlgn="auto" hangingPunct="1">
              <a:spcAft>
                <a:spcPts val="0"/>
              </a:spcAft>
              <a:defRPr/>
            </a:pPr>
            <a:r>
              <a:rPr lang="pt-BR" i="1" dirty="0"/>
              <a:t>Compacto</a:t>
            </a:r>
            <a:r>
              <a:rPr lang="pt-BR" dirty="0"/>
              <a:t> – Utiliza apenas conteúdos fundamentais e definidos.</a:t>
            </a:r>
          </a:p>
          <a:p>
            <a:pPr marL="818954" lvl="1" indent="-314982" defTabSz="1007943" eaLnBrk="1" fontAlgn="auto" hangingPunct="1">
              <a:spcAft>
                <a:spcPts val="0"/>
              </a:spcAft>
              <a:defRPr/>
            </a:pPr>
            <a:endParaRPr lang="pt-BR" dirty="0"/>
          </a:p>
          <a:p>
            <a:pPr marL="818954" lvl="1" indent="-314982" defTabSz="1007943" eaLnBrk="1" fontAlgn="auto" hangingPunct="1">
              <a:spcAft>
                <a:spcPts val="0"/>
              </a:spcAft>
              <a:defRPr/>
            </a:pPr>
            <a:r>
              <a:rPr lang="pt-BR" i="1" dirty="0"/>
              <a:t>Completo</a:t>
            </a:r>
            <a:r>
              <a:rPr lang="pt-BR" dirty="0"/>
              <a:t> – Abrange todas as fases do ciclo de vida do desenvolvimento de um software.</a:t>
            </a:r>
          </a:p>
          <a:p>
            <a:pPr marL="818954" lvl="1" indent="-314982" defTabSz="1007943" eaLnBrk="1" fontAlgn="auto" hangingPunct="1">
              <a:spcAft>
                <a:spcPts val="0"/>
              </a:spcAft>
              <a:defRPr/>
            </a:pPr>
            <a:endParaRPr lang="pt-BR" dirty="0"/>
          </a:p>
          <a:p>
            <a:pPr marL="818954" lvl="1" indent="-314982" defTabSz="1007943" eaLnBrk="1" fontAlgn="auto" hangingPunct="1">
              <a:spcAft>
                <a:spcPts val="0"/>
              </a:spcAft>
              <a:defRPr/>
            </a:pPr>
            <a:r>
              <a:rPr lang="pt-BR" i="1" dirty="0"/>
              <a:t>Extensível</a:t>
            </a:r>
            <a:r>
              <a:rPr lang="pt-BR" dirty="0"/>
              <a:t> – Pode-se utilizá-lo da forma que foi definido mas também é possível adicionar novos conteúdos para atender novas características do projeto.</a:t>
            </a:r>
          </a:p>
        </p:txBody>
      </p:sp>
      <p:sp>
        <p:nvSpPr>
          <p:cNvPr id="18435" name="Título 2">
            <a:extLst>
              <a:ext uri="{FF2B5EF4-FFF2-40B4-BE49-F238E27FC236}">
                <a16:creationId xmlns:a16="http://schemas.microsoft.com/office/drawing/2014/main" id="{B39B1407-2E01-4BC5-95C5-AAD873450E96}"/>
              </a:ext>
            </a:extLst>
          </p:cNvPr>
          <p:cNvSpPr>
            <a:spLocks noGrp="1"/>
          </p:cNvSpPr>
          <p:nvPr>
            <p:ph type="title"/>
          </p:nvPr>
        </p:nvSpPr>
        <p:spPr/>
        <p:txBody>
          <a:bodyPr/>
          <a:lstStyle/>
          <a:p>
            <a:pPr eaLnBrk="1" hangingPunct="1"/>
            <a:r>
              <a:rPr lang="pt-BR" altLang="pt-BR"/>
              <a:t>OpenUP</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Espaço Reservado para Conteúdo 1">
            <a:extLst>
              <a:ext uri="{FF2B5EF4-FFF2-40B4-BE49-F238E27FC236}">
                <a16:creationId xmlns:a16="http://schemas.microsoft.com/office/drawing/2014/main" id="{86AEF00C-65F2-429F-AB4C-E1C55A583FFC}"/>
              </a:ext>
            </a:extLst>
          </p:cNvPr>
          <p:cNvSpPr>
            <a:spLocks noGrp="1"/>
          </p:cNvSpPr>
          <p:nvPr>
            <p:ph idx="1"/>
          </p:nvPr>
        </p:nvSpPr>
        <p:spPr>
          <a:xfrm>
            <a:off x="504825" y="1631950"/>
            <a:ext cx="8551863" cy="4989513"/>
          </a:xfrm>
        </p:spPr>
        <p:txBody>
          <a:bodyPr/>
          <a:lstStyle/>
          <a:p>
            <a:pPr eaLnBrk="1" hangingPunct="1">
              <a:buFont typeface="Wingdings 3" panose="05040102010807070707" pitchFamily="18" charset="2"/>
              <a:buNone/>
            </a:pPr>
            <a:r>
              <a:rPr lang="pt-BR" altLang="pt-BR"/>
              <a:t>O OpenUP é regido por quatro princípios:</a:t>
            </a:r>
          </a:p>
          <a:p>
            <a:pPr eaLnBrk="1" hangingPunct="1">
              <a:buFont typeface="Wingdings 3" panose="05040102010807070707" pitchFamily="18" charset="2"/>
              <a:buNone/>
            </a:pPr>
            <a:endParaRPr lang="pt-BR" altLang="pt-BR"/>
          </a:p>
          <a:p>
            <a:pPr eaLnBrk="1" hangingPunct="1"/>
            <a:r>
              <a:rPr lang="pt-BR" altLang="pt-BR" sz="2200" i="1"/>
              <a:t>Equilibrar as prioridades concorrentes para maximizar o benefício aos Stakeholders</a:t>
            </a:r>
          </a:p>
          <a:p>
            <a:pPr eaLnBrk="1" hangingPunct="1"/>
            <a:endParaRPr lang="pt-BR" altLang="pt-BR" sz="2200" i="1"/>
          </a:p>
          <a:p>
            <a:pPr eaLnBrk="1" hangingPunct="1"/>
            <a:r>
              <a:rPr lang="pt-BR" altLang="pt-BR" sz="2200" i="1"/>
              <a:t>Colaborar para alinhar os interesses e compartilhar o entendimento</a:t>
            </a:r>
          </a:p>
          <a:p>
            <a:pPr eaLnBrk="1" hangingPunct="1"/>
            <a:endParaRPr lang="pt-BR" altLang="pt-BR" sz="2200" i="1"/>
          </a:p>
          <a:p>
            <a:pPr eaLnBrk="1" hangingPunct="1"/>
            <a:r>
              <a:rPr lang="pt-BR" altLang="pt-BR" sz="2200" i="1"/>
              <a:t>Focar na arquitetura, o mais cedo possível, para reduzir o risco e organizar o desenvolvimento</a:t>
            </a:r>
          </a:p>
          <a:p>
            <a:pPr eaLnBrk="1" hangingPunct="1"/>
            <a:endParaRPr lang="pt-BR" altLang="pt-BR" sz="2200" i="1"/>
          </a:p>
          <a:p>
            <a:pPr eaLnBrk="1" hangingPunct="1"/>
            <a:r>
              <a:rPr lang="pt-BR" altLang="pt-BR" sz="2200" i="1"/>
              <a:t>Evoluir para continuamente obter feedback e promover melhorias</a:t>
            </a:r>
          </a:p>
        </p:txBody>
      </p:sp>
      <p:sp>
        <p:nvSpPr>
          <p:cNvPr id="19459" name="Título 2">
            <a:extLst>
              <a:ext uri="{FF2B5EF4-FFF2-40B4-BE49-F238E27FC236}">
                <a16:creationId xmlns:a16="http://schemas.microsoft.com/office/drawing/2014/main" id="{7961A8CE-1E64-4576-A70B-ABC5C2B60E1C}"/>
              </a:ext>
            </a:extLst>
          </p:cNvPr>
          <p:cNvSpPr>
            <a:spLocks noGrp="1"/>
          </p:cNvSpPr>
          <p:nvPr>
            <p:ph type="title"/>
          </p:nvPr>
        </p:nvSpPr>
        <p:spPr/>
        <p:txBody>
          <a:bodyPr/>
          <a:lstStyle/>
          <a:p>
            <a:pPr eaLnBrk="1" hangingPunct="1"/>
            <a:r>
              <a:rPr lang="pt-BR" altLang="pt-BR"/>
              <a:t>OpenUP - Princípios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a:extLst>
              <a:ext uri="{FF2B5EF4-FFF2-40B4-BE49-F238E27FC236}">
                <a16:creationId xmlns:a16="http://schemas.microsoft.com/office/drawing/2014/main" id="{4E874498-CC96-4139-8214-0905A5EC3A1F}"/>
              </a:ext>
            </a:extLst>
          </p:cNvPr>
          <p:cNvSpPr>
            <a:spLocks noGrp="1"/>
          </p:cNvSpPr>
          <p:nvPr>
            <p:ph idx="1"/>
          </p:nvPr>
        </p:nvSpPr>
        <p:spPr>
          <a:xfrm>
            <a:off x="504825" y="1631950"/>
            <a:ext cx="9412288" cy="4989513"/>
          </a:xfrm>
        </p:spPr>
        <p:txBody>
          <a:bodyPr rtlCol="0">
            <a:normAutofit/>
          </a:bodyPr>
          <a:lstStyle/>
          <a:p>
            <a:pPr marL="377979" indent="-377979" defTabSz="1007943" eaLnBrk="1" fontAlgn="auto" hangingPunct="1">
              <a:spcAft>
                <a:spcPts val="0"/>
              </a:spcAft>
              <a:buFont typeface="Wingdings 3" pitchFamily="18" charset="2"/>
              <a:buNone/>
              <a:defRPr/>
            </a:pPr>
            <a:r>
              <a:rPr lang="pt-BR" sz="2500" dirty="0"/>
              <a:t>	</a:t>
            </a:r>
          </a:p>
          <a:p>
            <a:pPr marL="197739" indent="0" defTabSz="1007943" eaLnBrk="1" fontAlgn="auto" hangingPunct="1">
              <a:spcAft>
                <a:spcPts val="0"/>
              </a:spcAft>
              <a:buFont typeface="Arial" panose="020B0604020202020204" pitchFamily="34" charset="0"/>
              <a:buNone/>
              <a:defRPr/>
            </a:pPr>
            <a:r>
              <a:rPr lang="pt-BR" sz="2500" dirty="0"/>
              <a:t>É preciso ter um conhecimento como um todo sobre as necessidades dos stakeholders e dessa forma, alinhar as prioridades que devem ser de total acordo entre as partes. Além disso, projetar os cenários, casos de uso e escopo do projeto são itens importantes para a definição das prioridades.</a:t>
            </a:r>
          </a:p>
        </p:txBody>
      </p:sp>
      <p:sp>
        <p:nvSpPr>
          <p:cNvPr id="3" name="Título 2">
            <a:extLst>
              <a:ext uri="{FF2B5EF4-FFF2-40B4-BE49-F238E27FC236}">
                <a16:creationId xmlns:a16="http://schemas.microsoft.com/office/drawing/2014/main" id="{45C75C05-EDEF-4A07-A392-F4064E154410}"/>
              </a:ext>
            </a:extLst>
          </p:cNvPr>
          <p:cNvSpPr>
            <a:spLocks noGrp="1"/>
          </p:cNvSpPr>
          <p:nvPr>
            <p:ph type="title"/>
          </p:nvPr>
        </p:nvSpPr>
        <p:spPr/>
        <p:txBody>
          <a:bodyPr rtlCol="0">
            <a:noAutofit/>
          </a:bodyPr>
          <a:lstStyle/>
          <a:p>
            <a:pPr defTabSz="1007943" eaLnBrk="1" fontAlgn="auto" hangingPunct="1">
              <a:spcAft>
                <a:spcPts val="0"/>
              </a:spcAft>
              <a:defRPr/>
            </a:pPr>
            <a:r>
              <a:rPr lang="pt-BR" sz="3300" dirty="0">
                <a:effectLst>
                  <a:outerShdw blurRad="38100" dist="38100" dir="2700000" algn="tl">
                    <a:srgbClr val="000000">
                      <a:alpha val="43137"/>
                    </a:srgbClr>
                  </a:outerShdw>
                </a:effectLst>
              </a:rPr>
              <a:t>OpenUP</a:t>
            </a:r>
            <a:r>
              <a:rPr lang="pt-BR" sz="2600" dirty="0">
                <a:effectLst>
                  <a:outerShdw blurRad="38100" dist="38100" dir="2700000" algn="tl">
                    <a:srgbClr val="000000">
                      <a:alpha val="43137"/>
                    </a:srgbClr>
                  </a:outerShdw>
                </a:effectLst>
              </a:rPr>
              <a:t> - Equilibrar as prioridades concorrentes para maximizar o benefício aos Stakeholders</a:t>
            </a:r>
            <a:br>
              <a:rPr lang="pt-BR" sz="2600" dirty="0">
                <a:effectLst>
                  <a:outerShdw blurRad="38100" dist="38100" dir="2700000" algn="tl">
                    <a:srgbClr val="000000">
                      <a:alpha val="43137"/>
                    </a:srgbClr>
                  </a:outerShdw>
                </a:effectLst>
              </a:rPr>
            </a:br>
            <a:endParaRPr lang="pt-BR" sz="2600" dirty="0">
              <a:effectLst>
                <a:outerShdw blurRad="38100" dist="38100" dir="2700000" algn="tl">
                  <a:srgbClr val="000000">
                    <a:alpha val="43137"/>
                  </a:srgbClr>
                </a:outerShdw>
              </a:effectLs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Espaço Reservado para Conteúdo 1">
            <a:extLst>
              <a:ext uri="{FF2B5EF4-FFF2-40B4-BE49-F238E27FC236}">
                <a16:creationId xmlns:a16="http://schemas.microsoft.com/office/drawing/2014/main" id="{07C1FBD6-B4B8-43A3-AFBE-1B9DA7E7D2BF}"/>
              </a:ext>
            </a:extLst>
          </p:cNvPr>
          <p:cNvSpPr>
            <a:spLocks noGrp="1"/>
          </p:cNvSpPr>
          <p:nvPr>
            <p:ph idx="1"/>
          </p:nvPr>
        </p:nvSpPr>
        <p:spPr>
          <a:xfrm>
            <a:off x="504825" y="1631950"/>
            <a:ext cx="9412288" cy="4989513"/>
          </a:xfrm>
        </p:spPr>
        <p:txBody>
          <a:bodyPr/>
          <a:lstStyle/>
          <a:p>
            <a:pPr marL="196850" indent="0" algn="just" eaLnBrk="1" hangingPunct="1">
              <a:buFont typeface="Arial" panose="020B0604020202020204" pitchFamily="34" charset="0"/>
              <a:buNone/>
            </a:pPr>
            <a:endParaRPr lang="pt-BR" altLang="pt-BR" sz="2200"/>
          </a:p>
          <a:p>
            <a:pPr marL="196850" indent="0" algn="just" eaLnBrk="1" hangingPunct="1">
              <a:buFont typeface="Arial" panose="020B0604020202020204" pitchFamily="34" charset="0"/>
              <a:buNone/>
            </a:pPr>
            <a:r>
              <a:rPr lang="pt-BR" altLang="pt-BR" sz="2500"/>
              <a:t>Em uma equipe cada membro tem seus próprios conhecimentos, habilidades e maneiras de fazer as coisas. Este principio tem a finalidade de alinhar essas diferenças de forma que o projeto seja beneficiado bem como fazer com que todos os membros da equipe tenham um entendimento sobre o projeto. O continuo aprendizado também é estimulado por este principio fazendo com que cada membro da equipe desenvolva mais habilidades e incremente seus conhecimentos.</a:t>
            </a:r>
          </a:p>
        </p:txBody>
      </p:sp>
      <p:sp>
        <p:nvSpPr>
          <p:cNvPr id="21507" name="Título 2">
            <a:extLst>
              <a:ext uri="{FF2B5EF4-FFF2-40B4-BE49-F238E27FC236}">
                <a16:creationId xmlns:a16="http://schemas.microsoft.com/office/drawing/2014/main" id="{B5053264-D55C-4DED-BD58-72E74991374A}"/>
              </a:ext>
            </a:extLst>
          </p:cNvPr>
          <p:cNvSpPr>
            <a:spLocks noGrp="1"/>
          </p:cNvSpPr>
          <p:nvPr>
            <p:ph type="title"/>
          </p:nvPr>
        </p:nvSpPr>
        <p:spPr/>
        <p:txBody>
          <a:bodyPr/>
          <a:lstStyle/>
          <a:p>
            <a:pPr eaLnBrk="1" hangingPunct="1"/>
            <a:r>
              <a:rPr lang="pt-BR" altLang="pt-BR" sz="3300"/>
              <a:t>OpenUP</a:t>
            </a:r>
            <a:r>
              <a:rPr lang="pt-BR" altLang="pt-BR" sz="3100"/>
              <a:t> - </a:t>
            </a:r>
            <a:r>
              <a:rPr lang="pt-BR" altLang="pt-BR" sz="2600"/>
              <a:t>Colaborar para alinhar os interesses e compartilhar o entendimento</a:t>
            </a:r>
            <a:br>
              <a:rPr lang="pt-BR" altLang="pt-BR" sz="3100" i="1"/>
            </a:br>
            <a:endParaRPr lang="pt-BR" altLang="pt-BR" sz="31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B990ADC9-E8AB-44A0-A413-5741E11A37C3}"/>
              </a:ext>
            </a:extLst>
          </p:cNvPr>
          <p:cNvPicPr>
            <a:picLocks noChangeAspect="1"/>
          </p:cNvPicPr>
          <p:nvPr/>
        </p:nvPicPr>
        <p:blipFill>
          <a:blip r:embed="rId2"/>
          <a:stretch>
            <a:fillRect/>
          </a:stretch>
        </p:blipFill>
        <p:spPr>
          <a:xfrm>
            <a:off x="239712" y="427037"/>
            <a:ext cx="9753599" cy="6553200"/>
          </a:xfrm>
          <a:prstGeom prst="rect">
            <a:avLst/>
          </a:prstGeom>
        </p:spPr>
      </p:pic>
      <p:pic>
        <p:nvPicPr>
          <p:cNvPr id="5" name="Imagem 4">
            <a:extLst>
              <a:ext uri="{FF2B5EF4-FFF2-40B4-BE49-F238E27FC236}">
                <a16:creationId xmlns:a16="http://schemas.microsoft.com/office/drawing/2014/main" id="{93344504-014F-42AD-8F4C-B39B6EC509DE}"/>
              </a:ext>
            </a:extLst>
          </p:cNvPr>
          <p:cNvPicPr>
            <a:picLocks noChangeAspect="1"/>
          </p:cNvPicPr>
          <p:nvPr/>
        </p:nvPicPr>
        <p:blipFill>
          <a:blip r:embed="rId3"/>
          <a:stretch>
            <a:fillRect/>
          </a:stretch>
        </p:blipFill>
        <p:spPr>
          <a:xfrm>
            <a:off x="7097712" y="6980237"/>
            <a:ext cx="2266950" cy="381000"/>
          </a:xfrm>
          <a:prstGeom prst="rect">
            <a:avLst/>
          </a:prstGeom>
        </p:spPr>
      </p:pic>
    </p:spTree>
    <p:extLst>
      <p:ext uri="{BB962C8B-B14F-4D97-AF65-F5344CB8AC3E}">
        <p14:creationId xmlns:p14="http://schemas.microsoft.com/office/powerpoint/2010/main" val="13404464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Espaço Reservado para Conteúdo 1">
            <a:extLst>
              <a:ext uri="{FF2B5EF4-FFF2-40B4-BE49-F238E27FC236}">
                <a16:creationId xmlns:a16="http://schemas.microsoft.com/office/drawing/2014/main" id="{0D2E401D-A2B5-4947-A1F8-0F0C7F6EC732}"/>
              </a:ext>
            </a:extLst>
          </p:cNvPr>
          <p:cNvSpPr>
            <a:spLocks noGrp="1"/>
          </p:cNvSpPr>
          <p:nvPr>
            <p:ph idx="1"/>
          </p:nvPr>
        </p:nvSpPr>
        <p:spPr>
          <a:xfrm>
            <a:off x="504825" y="1631950"/>
            <a:ext cx="8551863" cy="4989513"/>
          </a:xfrm>
        </p:spPr>
        <p:txBody>
          <a:bodyPr/>
          <a:lstStyle/>
          <a:p>
            <a:pPr marL="196850" indent="0" eaLnBrk="1" hangingPunct="1">
              <a:buFont typeface="Arial" panose="020B0604020202020204" pitchFamily="34" charset="0"/>
              <a:buNone/>
            </a:pPr>
            <a:endParaRPr lang="pt-BR" altLang="pt-BR"/>
          </a:p>
          <a:p>
            <a:pPr marL="196850" indent="0" eaLnBrk="1" hangingPunct="1">
              <a:buFont typeface="Arial" panose="020B0604020202020204" pitchFamily="34" charset="0"/>
              <a:buNone/>
            </a:pPr>
            <a:r>
              <a:rPr lang="pt-BR" altLang="pt-BR" sz="2500"/>
              <a:t>Uma arquitetura mal planejada muitas vezes é responsável por grande parte dos problemas de um sistema e até menos por complicações tanto de manutenção quanto do entendimento do mesmo que podem até levar ao fracasso do sistema e consequentemente do projeto.</a:t>
            </a:r>
          </a:p>
        </p:txBody>
      </p:sp>
      <p:sp>
        <p:nvSpPr>
          <p:cNvPr id="3" name="Título 2">
            <a:extLst>
              <a:ext uri="{FF2B5EF4-FFF2-40B4-BE49-F238E27FC236}">
                <a16:creationId xmlns:a16="http://schemas.microsoft.com/office/drawing/2014/main" id="{9FA56298-8690-410E-8D70-E54A3DCC902A}"/>
              </a:ext>
            </a:extLst>
          </p:cNvPr>
          <p:cNvSpPr>
            <a:spLocks noGrp="1"/>
          </p:cNvSpPr>
          <p:nvPr>
            <p:ph type="title"/>
          </p:nvPr>
        </p:nvSpPr>
        <p:spPr>
          <a:xfrm>
            <a:off x="473075" y="236538"/>
            <a:ext cx="8551863" cy="1258887"/>
          </a:xfrm>
        </p:spPr>
        <p:txBody>
          <a:bodyPr rtlCol="0">
            <a:noAutofit/>
          </a:bodyPr>
          <a:lstStyle/>
          <a:p>
            <a:pPr defTabSz="1007943" eaLnBrk="1" fontAlgn="auto" hangingPunct="1">
              <a:spcAft>
                <a:spcPts val="0"/>
              </a:spcAft>
              <a:defRPr/>
            </a:pPr>
            <a:r>
              <a:rPr lang="pt-BR" sz="3300" dirty="0">
                <a:effectLst>
                  <a:outerShdw blurRad="38100" dist="38100" dir="2700000" algn="tl">
                    <a:srgbClr val="000000">
                      <a:alpha val="43137"/>
                    </a:srgbClr>
                  </a:outerShdw>
                </a:effectLst>
              </a:rPr>
              <a:t>OpenUP</a:t>
            </a:r>
            <a:r>
              <a:rPr lang="pt-BR" sz="2600" dirty="0">
                <a:effectLst>
                  <a:outerShdw blurRad="38100" dist="38100" dir="2700000" algn="tl">
                    <a:srgbClr val="000000">
                      <a:alpha val="43137"/>
                    </a:srgbClr>
                  </a:outerShdw>
                </a:effectLst>
              </a:rPr>
              <a:t> - </a:t>
            </a:r>
            <a:r>
              <a:rPr lang="pt-BR" sz="2300" dirty="0">
                <a:effectLst>
                  <a:outerShdw blurRad="38100" dist="38100" dir="2700000" algn="tl">
                    <a:srgbClr val="000000">
                      <a:alpha val="43137"/>
                    </a:srgbClr>
                  </a:outerShdw>
                </a:effectLst>
              </a:rPr>
              <a:t>Focar na arquitetura, o mais cedo possível, para reduzir o risco e organizar o desenvolvimento</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Espaço Reservado para Conteúdo 1">
            <a:extLst>
              <a:ext uri="{FF2B5EF4-FFF2-40B4-BE49-F238E27FC236}">
                <a16:creationId xmlns:a16="http://schemas.microsoft.com/office/drawing/2014/main" id="{ED46F08E-B72E-4DC3-8BE0-5B4EA85DF3D9}"/>
              </a:ext>
            </a:extLst>
          </p:cNvPr>
          <p:cNvSpPr>
            <a:spLocks noGrp="1"/>
          </p:cNvSpPr>
          <p:nvPr>
            <p:ph idx="1"/>
          </p:nvPr>
        </p:nvSpPr>
        <p:spPr>
          <a:xfrm>
            <a:off x="504825" y="1631950"/>
            <a:ext cx="9575800" cy="4989513"/>
          </a:xfrm>
        </p:spPr>
        <p:txBody>
          <a:bodyPr/>
          <a:lstStyle/>
          <a:p>
            <a:pPr marL="196850" indent="0" eaLnBrk="1" hangingPunct="1">
              <a:buFont typeface="Arial" panose="020B0604020202020204" pitchFamily="34" charset="0"/>
              <a:buNone/>
            </a:pPr>
            <a:endParaRPr lang="pt-BR" altLang="pt-BR" sz="2200"/>
          </a:p>
          <a:p>
            <a:pPr marL="196850" indent="0" eaLnBrk="1" hangingPunct="1">
              <a:buFont typeface="Arial" panose="020B0604020202020204" pitchFamily="34" charset="0"/>
              <a:buNone/>
            </a:pPr>
            <a:r>
              <a:rPr lang="pt-BR" altLang="pt-BR" sz="2200"/>
              <a:t>O foco na arquitetura tem sua importância dada uma vez que os membros do projeto podem visualizá-la de formas diferentes. Modelos de abstração devem ser usados para evitar este problema.</a:t>
            </a:r>
          </a:p>
          <a:p>
            <a:pPr marL="196850" indent="0" eaLnBrk="1" hangingPunct="1">
              <a:buFont typeface="Arial" panose="020B0604020202020204" pitchFamily="34" charset="0"/>
              <a:buNone/>
            </a:pPr>
            <a:r>
              <a:rPr lang="pt-BR" altLang="pt-BR" sz="2200"/>
              <a:t>Além disso, flexibilidade e reuso de recursos são pontos importantes deste principio. O ideal é projetar uma arquitetura onde o acoplamento entre componentes seja baixo, facilitando o reuso dos recursos fornecidos pelos componentes.</a:t>
            </a:r>
          </a:p>
        </p:txBody>
      </p:sp>
      <p:sp>
        <p:nvSpPr>
          <p:cNvPr id="3" name="Título 2">
            <a:extLst>
              <a:ext uri="{FF2B5EF4-FFF2-40B4-BE49-F238E27FC236}">
                <a16:creationId xmlns:a16="http://schemas.microsoft.com/office/drawing/2014/main" id="{714DDE93-BF09-453D-B0A3-864C3A7D9FBB}"/>
              </a:ext>
            </a:extLst>
          </p:cNvPr>
          <p:cNvSpPr>
            <a:spLocks noGrp="1"/>
          </p:cNvSpPr>
          <p:nvPr>
            <p:ph type="title"/>
          </p:nvPr>
        </p:nvSpPr>
        <p:spPr/>
        <p:txBody>
          <a:bodyPr rtlCol="0">
            <a:normAutofit/>
          </a:bodyPr>
          <a:lstStyle/>
          <a:p>
            <a:pPr defTabSz="1007943" eaLnBrk="1" fontAlgn="auto" hangingPunct="1">
              <a:spcAft>
                <a:spcPts val="0"/>
              </a:spcAft>
              <a:defRPr/>
            </a:pPr>
            <a:r>
              <a:rPr lang="pt-BR" sz="3300" dirty="0">
                <a:effectLst>
                  <a:outerShdw blurRad="38100" dist="38100" dir="2700000" algn="tl">
                    <a:srgbClr val="000000">
                      <a:alpha val="43137"/>
                    </a:srgbClr>
                  </a:outerShdw>
                </a:effectLst>
              </a:rPr>
              <a:t>OpenUP</a:t>
            </a:r>
            <a:r>
              <a:rPr lang="pt-BR" sz="2300" dirty="0">
                <a:effectLst>
                  <a:outerShdw blurRad="38100" dist="38100" dir="2700000" algn="tl">
                    <a:srgbClr val="000000">
                      <a:alpha val="43137"/>
                    </a:srgbClr>
                  </a:outerShdw>
                </a:effectLst>
              </a:rPr>
              <a:t> - Focar na arquitetura, o mais cedo possível, para reduzir o risco e organizar o desenvolvimento</a:t>
            </a:r>
            <a:endParaRPr lang="pt-BR" sz="23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Espaço Reservado para Conteúdo 1">
            <a:extLst>
              <a:ext uri="{FF2B5EF4-FFF2-40B4-BE49-F238E27FC236}">
                <a16:creationId xmlns:a16="http://schemas.microsoft.com/office/drawing/2014/main" id="{E272CA98-70A8-4759-AD9F-66C34736A0E7}"/>
              </a:ext>
            </a:extLst>
          </p:cNvPr>
          <p:cNvSpPr>
            <a:spLocks noGrp="1"/>
          </p:cNvSpPr>
          <p:nvPr>
            <p:ph idx="1"/>
          </p:nvPr>
        </p:nvSpPr>
        <p:spPr>
          <a:xfrm>
            <a:off x="504825" y="1631950"/>
            <a:ext cx="9259888" cy="4989513"/>
          </a:xfrm>
        </p:spPr>
        <p:txBody>
          <a:bodyPr/>
          <a:lstStyle/>
          <a:p>
            <a:pPr marL="195263" indent="0" eaLnBrk="1" hangingPunct="1">
              <a:buFont typeface="Arial" panose="020B0604020202020204" pitchFamily="34" charset="0"/>
              <a:buNone/>
            </a:pPr>
            <a:endParaRPr lang="pt-BR" altLang="pt-BR" sz="2300"/>
          </a:p>
          <a:p>
            <a:pPr marL="195263" indent="0" eaLnBrk="1" hangingPunct="1">
              <a:buFont typeface="Arial" panose="020B0604020202020204" pitchFamily="34" charset="0"/>
              <a:buNone/>
            </a:pPr>
            <a:r>
              <a:rPr lang="pt-BR" altLang="pt-BR" sz="2300"/>
              <a:t>O objetivo deste principio é fazer com que através de feedbacks, obtenha-se modos de melhorar o produto e também o processo da equipe envolvida. Através de feedbacks, pode-se identificar potenciais riscos e tratá-los mais cedo durante o projeto.</a:t>
            </a:r>
          </a:p>
          <a:p>
            <a:pPr marL="195263" indent="0" eaLnBrk="1" hangingPunct="1">
              <a:buFont typeface="Arial" panose="020B0604020202020204" pitchFamily="34" charset="0"/>
              <a:buNone/>
            </a:pPr>
            <a:endParaRPr lang="pt-BR" altLang="pt-BR" sz="2300"/>
          </a:p>
          <a:p>
            <a:pPr marL="195263" indent="0" eaLnBrk="1" hangingPunct="1">
              <a:buFont typeface="Arial" panose="020B0604020202020204" pitchFamily="34" charset="0"/>
              <a:buNone/>
            </a:pPr>
            <a:r>
              <a:rPr lang="pt-BR" altLang="pt-BR" sz="2300"/>
              <a:t>É importante ter o objetivo do projeto de maneira clara ao próprio entendimento para que seja possível fazer uma medição do progresso e identificar possíveis melhorias no processo.</a:t>
            </a:r>
          </a:p>
        </p:txBody>
      </p:sp>
      <p:sp>
        <p:nvSpPr>
          <p:cNvPr id="3" name="Título 2">
            <a:extLst>
              <a:ext uri="{FF2B5EF4-FFF2-40B4-BE49-F238E27FC236}">
                <a16:creationId xmlns:a16="http://schemas.microsoft.com/office/drawing/2014/main" id="{85458B67-3807-476B-8DCE-A8C59959EC7A}"/>
              </a:ext>
            </a:extLst>
          </p:cNvPr>
          <p:cNvSpPr>
            <a:spLocks noGrp="1"/>
          </p:cNvSpPr>
          <p:nvPr>
            <p:ph type="title"/>
          </p:nvPr>
        </p:nvSpPr>
        <p:spPr/>
        <p:txBody>
          <a:bodyPr rtlCol="0">
            <a:normAutofit/>
          </a:bodyPr>
          <a:lstStyle/>
          <a:p>
            <a:pPr defTabSz="1007943" eaLnBrk="1" fontAlgn="auto" hangingPunct="1">
              <a:spcAft>
                <a:spcPts val="0"/>
              </a:spcAft>
              <a:defRPr/>
            </a:pPr>
            <a:r>
              <a:rPr lang="pt-BR" sz="3300" dirty="0">
                <a:effectLst>
                  <a:outerShdw blurRad="38100" dist="38100" dir="2700000" algn="tl">
                    <a:srgbClr val="000000">
                      <a:alpha val="43137"/>
                    </a:srgbClr>
                  </a:outerShdw>
                </a:effectLst>
              </a:rPr>
              <a:t>OpenUP</a:t>
            </a:r>
            <a:r>
              <a:rPr lang="pt-BR" dirty="0">
                <a:effectLst>
                  <a:outerShdw blurRad="38100" dist="38100" dir="2700000" algn="tl">
                    <a:srgbClr val="000000">
                      <a:alpha val="43137"/>
                    </a:srgbClr>
                  </a:outerShdw>
                </a:effectLst>
              </a:rPr>
              <a:t> </a:t>
            </a:r>
            <a:r>
              <a:rPr lang="pt-BR" sz="2500" dirty="0">
                <a:effectLst>
                  <a:outerShdw blurRad="38100" dist="38100" dir="2700000" algn="tl">
                    <a:srgbClr val="000000">
                      <a:alpha val="43137"/>
                    </a:srgbClr>
                  </a:outerShdw>
                </a:effectLst>
              </a:rPr>
              <a:t>-</a:t>
            </a:r>
            <a:r>
              <a:rPr lang="pt-BR" dirty="0">
                <a:effectLst>
                  <a:outerShdw blurRad="38100" dist="38100" dir="2700000" algn="tl">
                    <a:srgbClr val="000000">
                      <a:alpha val="43137"/>
                    </a:srgbClr>
                  </a:outerShdw>
                </a:effectLst>
              </a:rPr>
              <a:t> </a:t>
            </a:r>
            <a:r>
              <a:rPr lang="pt-BR" sz="2500" dirty="0">
                <a:effectLst>
                  <a:outerShdw blurRad="38100" dist="38100" dir="2700000" algn="tl">
                    <a:srgbClr val="000000">
                      <a:alpha val="43137"/>
                    </a:srgbClr>
                  </a:outerShdw>
                </a:effectLst>
              </a:rPr>
              <a:t>Evoluir para continuamente obter feedback e promover melhorias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Espaço Reservado para Conteúdo 1">
            <a:extLst>
              <a:ext uri="{FF2B5EF4-FFF2-40B4-BE49-F238E27FC236}">
                <a16:creationId xmlns:a16="http://schemas.microsoft.com/office/drawing/2014/main" id="{70107E1D-DC08-4909-B04F-754A5A9A3162}"/>
              </a:ext>
            </a:extLst>
          </p:cNvPr>
          <p:cNvSpPr>
            <a:spLocks noGrp="1"/>
          </p:cNvSpPr>
          <p:nvPr>
            <p:ph idx="1"/>
          </p:nvPr>
        </p:nvSpPr>
        <p:spPr>
          <a:xfrm>
            <a:off x="239713" y="1631950"/>
            <a:ext cx="9677400" cy="4989513"/>
          </a:xfrm>
        </p:spPr>
        <p:txBody>
          <a:bodyPr/>
          <a:lstStyle/>
          <a:p>
            <a:pPr eaLnBrk="1" hangingPunct="1">
              <a:buFont typeface="Wingdings 3" panose="05040102010807070707" pitchFamily="18" charset="2"/>
              <a:buNone/>
            </a:pPr>
            <a:r>
              <a:rPr lang="pt-BR" altLang="pt-BR" sz="2500"/>
              <a:t>	Em um projeto de software diferentes pessoas são envolvidas no processo e cada pessoa tem um papel definido no projeto de acordo com seus interesses e habilidades.</a:t>
            </a:r>
          </a:p>
          <a:p>
            <a:pPr eaLnBrk="1" hangingPunct="1">
              <a:buFont typeface="Wingdings 3" panose="05040102010807070707" pitchFamily="18" charset="2"/>
              <a:buNone/>
            </a:pPr>
            <a:endParaRPr lang="pt-BR" altLang="pt-BR" sz="2500"/>
          </a:p>
          <a:p>
            <a:pPr eaLnBrk="1" hangingPunct="1">
              <a:buFont typeface="Wingdings 3" panose="05040102010807070707" pitchFamily="18" charset="2"/>
              <a:buNone/>
            </a:pPr>
            <a:r>
              <a:rPr lang="pt-BR" altLang="pt-BR" sz="2500"/>
              <a:t>	Os papéis não tem significado de individualidade sobre alguma tarefa ou artefato, mas sim uma identificação de cada envolvido no projeto quando existe o trabalho em conjunto. Além disso, um papel não limita uma tarefa a apenas um indivíduo quando na verdade uma tarefa pode conter vários indivíduos adicionais e inclusive com outros papéis.</a:t>
            </a:r>
          </a:p>
        </p:txBody>
      </p:sp>
      <p:sp>
        <p:nvSpPr>
          <p:cNvPr id="25603" name="Título 2">
            <a:extLst>
              <a:ext uri="{FF2B5EF4-FFF2-40B4-BE49-F238E27FC236}">
                <a16:creationId xmlns:a16="http://schemas.microsoft.com/office/drawing/2014/main" id="{40597061-D712-429C-BF12-ECF51DF45882}"/>
              </a:ext>
            </a:extLst>
          </p:cNvPr>
          <p:cNvSpPr>
            <a:spLocks noGrp="1"/>
          </p:cNvSpPr>
          <p:nvPr>
            <p:ph type="title"/>
          </p:nvPr>
        </p:nvSpPr>
        <p:spPr/>
        <p:txBody>
          <a:bodyPr/>
          <a:lstStyle/>
          <a:p>
            <a:pPr eaLnBrk="1" hangingPunct="1"/>
            <a:r>
              <a:rPr lang="pt-BR" altLang="pt-BR"/>
              <a:t>OpenUP - Papéis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Espaço Reservado para Conteúdo 3" descr="openup_papeis.jpg">
            <a:extLst>
              <a:ext uri="{FF2B5EF4-FFF2-40B4-BE49-F238E27FC236}">
                <a16:creationId xmlns:a16="http://schemas.microsoft.com/office/drawing/2014/main" id="{57471F64-1B2F-4C37-B712-83139E04829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328863" y="1741488"/>
            <a:ext cx="4837112" cy="4837112"/>
          </a:xfrm>
        </p:spPr>
      </p:pic>
      <p:sp>
        <p:nvSpPr>
          <p:cNvPr id="26627" name="Título 2">
            <a:extLst>
              <a:ext uri="{FF2B5EF4-FFF2-40B4-BE49-F238E27FC236}">
                <a16:creationId xmlns:a16="http://schemas.microsoft.com/office/drawing/2014/main" id="{6EE5D3F7-0BB1-4791-B498-C3870C494DDC}"/>
              </a:ext>
            </a:extLst>
          </p:cNvPr>
          <p:cNvSpPr>
            <a:spLocks noGrp="1"/>
          </p:cNvSpPr>
          <p:nvPr>
            <p:ph type="title"/>
          </p:nvPr>
        </p:nvSpPr>
        <p:spPr/>
        <p:txBody>
          <a:bodyPr/>
          <a:lstStyle/>
          <a:p>
            <a:pPr eaLnBrk="1" hangingPunct="1"/>
            <a:r>
              <a:rPr lang="pt-BR" altLang="pt-BR"/>
              <a:t>OpenUP - Papéis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Espaço Reservado para Conteúdo 1">
            <a:extLst>
              <a:ext uri="{FF2B5EF4-FFF2-40B4-BE49-F238E27FC236}">
                <a16:creationId xmlns:a16="http://schemas.microsoft.com/office/drawing/2014/main" id="{5D218769-85FA-4EF7-9873-E2E23B405A70}"/>
              </a:ext>
            </a:extLst>
          </p:cNvPr>
          <p:cNvSpPr>
            <a:spLocks noGrp="1"/>
          </p:cNvSpPr>
          <p:nvPr>
            <p:ph idx="1"/>
          </p:nvPr>
        </p:nvSpPr>
        <p:spPr>
          <a:xfrm>
            <a:off x="504825" y="1631950"/>
            <a:ext cx="8551863" cy="4989513"/>
          </a:xfrm>
        </p:spPr>
        <p:txBody>
          <a:bodyPr/>
          <a:lstStyle/>
          <a:p>
            <a:pPr eaLnBrk="1" hangingPunct="1">
              <a:buFont typeface="Wingdings 3" panose="05040102010807070707" pitchFamily="18" charset="2"/>
              <a:buNone/>
            </a:pPr>
            <a:endParaRPr lang="pt-BR" altLang="pt-BR"/>
          </a:p>
          <a:p>
            <a:pPr eaLnBrk="1" hangingPunct="1">
              <a:buFont typeface="Wingdings 3" panose="05040102010807070707" pitchFamily="18" charset="2"/>
              <a:buNone/>
            </a:pPr>
            <a:r>
              <a:rPr lang="pt-BR" altLang="pt-BR"/>
              <a:t>	Os Stakeholders são os interessados no resultado do projeto, ou seja, serão suas necessidades que deverão ser satisfeitas.</a:t>
            </a:r>
          </a:p>
          <a:p>
            <a:pPr eaLnBrk="1" hangingPunct="1">
              <a:buFont typeface="Wingdings 3" panose="05040102010807070707" pitchFamily="18" charset="2"/>
              <a:buNone/>
            </a:pPr>
            <a:endParaRPr lang="pt-BR" altLang="pt-BR"/>
          </a:p>
          <a:p>
            <a:pPr eaLnBrk="1" hangingPunct="1">
              <a:buFont typeface="Wingdings 3" panose="05040102010807070707" pitchFamily="18" charset="2"/>
              <a:buNone/>
            </a:pPr>
            <a:r>
              <a:rPr lang="pt-BR" altLang="pt-BR"/>
              <a:t>	Geralmente os Stakeholders são pessoas designadas pelo cliente para interagir com a equipe do projeto.</a:t>
            </a:r>
          </a:p>
        </p:txBody>
      </p:sp>
      <p:sp>
        <p:nvSpPr>
          <p:cNvPr id="27651" name="Título 2">
            <a:extLst>
              <a:ext uri="{FF2B5EF4-FFF2-40B4-BE49-F238E27FC236}">
                <a16:creationId xmlns:a16="http://schemas.microsoft.com/office/drawing/2014/main" id="{07F16EF5-EAAF-49ED-A091-8D42B33904EB}"/>
              </a:ext>
            </a:extLst>
          </p:cNvPr>
          <p:cNvSpPr>
            <a:spLocks noGrp="1"/>
          </p:cNvSpPr>
          <p:nvPr>
            <p:ph type="title"/>
          </p:nvPr>
        </p:nvSpPr>
        <p:spPr/>
        <p:txBody>
          <a:bodyPr/>
          <a:lstStyle/>
          <a:p>
            <a:pPr eaLnBrk="1" hangingPunct="1"/>
            <a:r>
              <a:rPr lang="pt-BR" altLang="pt-BR"/>
              <a:t>OpenUP - Stakeholder</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Espaço Reservado para Conteúdo 1">
            <a:extLst>
              <a:ext uri="{FF2B5EF4-FFF2-40B4-BE49-F238E27FC236}">
                <a16:creationId xmlns:a16="http://schemas.microsoft.com/office/drawing/2014/main" id="{70A98F70-4E66-4401-9F7B-122E1FB7D6E6}"/>
              </a:ext>
            </a:extLst>
          </p:cNvPr>
          <p:cNvSpPr>
            <a:spLocks noGrp="1"/>
          </p:cNvSpPr>
          <p:nvPr>
            <p:ph idx="1"/>
          </p:nvPr>
        </p:nvSpPr>
        <p:spPr>
          <a:xfrm>
            <a:off x="504825" y="1631950"/>
            <a:ext cx="8551863" cy="4989513"/>
          </a:xfrm>
        </p:spPr>
        <p:txBody>
          <a:bodyPr/>
          <a:lstStyle/>
          <a:p>
            <a:pPr eaLnBrk="1" hangingPunct="1">
              <a:buFont typeface="Wingdings 3" panose="05040102010807070707" pitchFamily="18" charset="2"/>
              <a:buNone/>
            </a:pPr>
            <a:endParaRPr lang="pt-BR" altLang="pt-BR"/>
          </a:p>
          <a:p>
            <a:pPr eaLnBrk="1" hangingPunct="1">
              <a:buFont typeface="Wingdings 3" panose="05040102010807070707" pitchFamily="18" charset="2"/>
              <a:buNone/>
            </a:pPr>
            <a:endParaRPr lang="pt-BR" altLang="pt-BR"/>
          </a:p>
          <a:p>
            <a:pPr eaLnBrk="1" hangingPunct="1">
              <a:buFont typeface="Wingdings 3" panose="05040102010807070707" pitchFamily="18" charset="2"/>
              <a:buNone/>
            </a:pPr>
            <a:r>
              <a:rPr lang="pt-BR" altLang="pt-BR"/>
              <a:t>	O Gerente de Projeto (Project Manager) é o líder da equipe do projeto. É este papel que tem a responsabilidade de instruir a equipe para conduzí-la a um resultado esperado.</a:t>
            </a:r>
          </a:p>
        </p:txBody>
      </p:sp>
      <p:sp>
        <p:nvSpPr>
          <p:cNvPr id="28675" name="Título 2">
            <a:extLst>
              <a:ext uri="{FF2B5EF4-FFF2-40B4-BE49-F238E27FC236}">
                <a16:creationId xmlns:a16="http://schemas.microsoft.com/office/drawing/2014/main" id="{44F79D7E-973A-4044-89EC-DA2449F75673}"/>
              </a:ext>
            </a:extLst>
          </p:cNvPr>
          <p:cNvSpPr>
            <a:spLocks noGrp="1"/>
          </p:cNvSpPr>
          <p:nvPr>
            <p:ph type="title"/>
          </p:nvPr>
        </p:nvSpPr>
        <p:spPr/>
        <p:txBody>
          <a:bodyPr/>
          <a:lstStyle/>
          <a:p>
            <a:pPr eaLnBrk="1" hangingPunct="1"/>
            <a:r>
              <a:rPr lang="pt-BR" altLang="pt-BR"/>
              <a:t>OpenUP – Project Manager</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Espaço Reservado para Conteúdo 1">
            <a:extLst>
              <a:ext uri="{FF2B5EF4-FFF2-40B4-BE49-F238E27FC236}">
                <a16:creationId xmlns:a16="http://schemas.microsoft.com/office/drawing/2014/main" id="{8177E826-56D7-4D8D-9C11-42821E8807C9}"/>
              </a:ext>
            </a:extLst>
          </p:cNvPr>
          <p:cNvSpPr>
            <a:spLocks noGrp="1"/>
          </p:cNvSpPr>
          <p:nvPr>
            <p:ph idx="1"/>
          </p:nvPr>
        </p:nvSpPr>
        <p:spPr>
          <a:xfrm>
            <a:off x="504825" y="1631950"/>
            <a:ext cx="8551863" cy="4989513"/>
          </a:xfrm>
        </p:spPr>
        <p:txBody>
          <a:bodyPr/>
          <a:lstStyle/>
          <a:p>
            <a:pPr eaLnBrk="1" hangingPunct="1"/>
            <a:endParaRPr lang="pt-BR" altLang="pt-BR"/>
          </a:p>
          <a:p>
            <a:pPr eaLnBrk="1" hangingPunct="1">
              <a:buFont typeface="Wingdings 3" panose="05040102010807070707" pitchFamily="18" charset="2"/>
              <a:buNone/>
            </a:pPr>
            <a:r>
              <a:rPr lang="pt-BR" altLang="pt-BR"/>
              <a:t>	O Architect (Arquiteto) é o responsável pela definição da arquitetura de software do projeto tomando decisões que orientam tanto equipe de design quanto equipe de implementação.</a:t>
            </a:r>
          </a:p>
        </p:txBody>
      </p:sp>
      <p:sp>
        <p:nvSpPr>
          <p:cNvPr id="29699" name="Título 2">
            <a:extLst>
              <a:ext uri="{FF2B5EF4-FFF2-40B4-BE49-F238E27FC236}">
                <a16:creationId xmlns:a16="http://schemas.microsoft.com/office/drawing/2014/main" id="{0E724FBC-3B23-4A27-9764-C813C5C3F3AE}"/>
              </a:ext>
            </a:extLst>
          </p:cNvPr>
          <p:cNvSpPr>
            <a:spLocks noGrp="1"/>
          </p:cNvSpPr>
          <p:nvPr>
            <p:ph type="title"/>
          </p:nvPr>
        </p:nvSpPr>
        <p:spPr/>
        <p:txBody>
          <a:bodyPr/>
          <a:lstStyle/>
          <a:p>
            <a:pPr eaLnBrk="1" hangingPunct="1"/>
            <a:r>
              <a:rPr lang="pt-BR" altLang="pt-BR"/>
              <a:t>OpenUP - Architect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Espaço Reservado para Conteúdo 1">
            <a:extLst>
              <a:ext uri="{FF2B5EF4-FFF2-40B4-BE49-F238E27FC236}">
                <a16:creationId xmlns:a16="http://schemas.microsoft.com/office/drawing/2014/main" id="{107043A8-C2AE-4ED3-8D36-5DCCEC9EF308}"/>
              </a:ext>
            </a:extLst>
          </p:cNvPr>
          <p:cNvSpPr>
            <a:spLocks noGrp="1"/>
          </p:cNvSpPr>
          <p:nvPr>
            <p:ph idx="1"/>
          </p:nvPr>
        </p:nvSpPr>
        <p:spPr>
          <a:xfrm>
            <a:off x="504825" y="1631950"/>
            <a:ext cx="8551863" cy="4989513"/>
          </a:xfrm>
        </p:spPr>
        <p:txBody>
          <a:bodyPr/>
          <a:lstStyle/>
          <a:p>
            <a:pPr eaLnBrk="1" hangingPunct="1">
              <a:buFont typeface="Wingdings 3" panose="05040102010807070707" pitchFamily="18" charset="2"/>
              <a:buNone/>
            </a:pPr>
            <a:endParaRPr lang="pt-BR" altLang="pt-BR"/>
          </a:p>
          <a:p>
            <a:pPr eaLnBrk="1" hangingPunct="1">
              <a:buFont typeface="Wingdings 3" panose="05040102010807070707" pitchFamily="18" charset="2"/>
              <a:buNone/>
            </a:pPr>
            <a:endParaRPr lang="pt-BR" altLang="pt-BR"/>
          </a:p>
          <a:p>
            <a:pPr eaLnBrk="1" hangingPunct="1">
              <a:buFont typeface="Wingdings 3" panose="05040102010807070707" pitchFamily="18" charset="2"/>
              <a:buNone/>
            </a:pPr>
            <a:r>
              <a:rPr lang="pt-BR" altLang="pt-BR"/>
              <a:t>	O Analista (Analyst) é o responsável por colher informações dos stakeholders e usuários finais e compreender o problema proposto capturando os requisitos e definindo prioridades para o mesmo.</a:t>
            </a:r>
          </a:p>
        </p:txBody>
      </p:sp>
      <p:sp>
        <p:nvSpPr>
          <p:cNvPr id="30723" name="Título 2">
            <a:extLst>
              <a:ext uri="{FF2B5EF4-FFF2-40B4-BE49-F238E27FC236}">
                <a16:creationId xmlns:a16="http://schemas.microsoft.com/office/drawing/2014/main" id="{CEE8EAF3-4D09-42F6-B06F-04CB808C718B}"/>
              </a:ext>
            </a:extLst>
          </p:cNvPr>
          <p:cNvSpPr>
            <a:spLocks noGrp="1"/>
          </p:cNvSpPr>
          <p:nvPr>
            <p:ph type="title"/>
          </p:nvPr>
        </p:nvSpPr>
        <p:spPr/>
        <p:txBody>
          <a:bodyPr/>
          <a:lstStyle/>
          <a:p>
            <a:pPr eaLnBrk="1" hangingPunct="1"/>
            <a:r>
              <a:rPr lang="pt-BR" altLang="pt-BR"/>
              <a:t>OpenUP - Analyst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Espaço Reservado para Conteúdo 1">
            <a:extLst>
              <a:ext uri="{FF2B5EF4-FFF2-40B4-BE49-F238E27FC236}">
                <a16:creationId xmlns:a16="http://schemas.microsoft.com/office/drawing/2014/main" id="{D36FA66C-39EC-42D8-BB5D-B8AC0839F334}"/>
              </a:ext>
            </a:extLst>
          </p:cNvPr>
          <p:cNvSpPr>
            <a:spLocks noGrp="1"/>
          </p:cNvSpPr>
          <p:nvPr>
            <p:ph idx="1"/>
          </p:nvPr>
        </p:nvSpPr>
        <p:spPr>
          <a:xfrm>
            <a:off x="504825" y="1631950"/>
            <a:ext cx="8551863" cy="4989513"/>
          </a:xfrm>
        </p:spPr>
        <p:txBody>
          <a:bodyPr/>
          <a:lstStyle/>
          <a:p>
            <a:pPr eaLnBrk="1" hangingPunct="1">
              <a:buFont typeface="Wingdings 3" panose="05040102010807070707" pitchFamily="18" charset="2"/>
              <a:buNone/>
            </a:pPr>
            <a:endParaRPr lang="pt-BR" altLang="pt-BR"/>
          </a:p>
          <a:p>
            <a:pPr eaLnBrk="1" hangingPunct="1">
              <a:buFont typeface="Wingdings 3" panose="05040102010807070707" pitchFamily="18" charset="2"/>
              <a:buNone/>
            </a:pPr>
            <a:r>
              <a:rPr lang="pt-BR" altLang="pt-BR"/>
              <a:t>	O Desenvolvedor (Developer) é o responsável por desenvolver o projeto com base na sua adaptação à arquitetura proposta. Além disso, o desenvolvedor também é responsável pelos testes de desenvolvedor.</a:t>
            </a:r>
          </a:p>
        </p:txBody>
      </p:sp>
      <p:sp>
        <p:nvSpPr>
          <p:cNvPr id="31747" name="Título 2">
            <a:extLst>
              <a:ext uri="{FF2B5EF4-FFF2-40B4-BE49-F238E27FC236}">
                <a16:creationId xmlns:a16="http://schemas.microsoft.com/office/drawing/2014/main" id="{E30B3417-2654-4C1F-9B0E-01E81F36BB4D}"/>
              </a:ext>
            </a:extLst>
          </p:cNvPr>
          <p:cNvSpPr>
            <a:spLocks noGrp="1"/>
          </p:cNvSpPr>
          <p:nvPr>
            <p:ph type="title"/>
          </p:nvPr>
        </p:nvSpPr>
        <p:spPr/>
        <p:txBody>
          <a:bodyPr/>
          <a:lstStyle/>
          <a:p>
            <a:pPr eaLnBrk="1" hangingPunct="1"/>
            <a:r>
              <a:rPr lang="pt-BR" altLang="pt-BR"/>
              <a:t>OpenUP - Developer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B3316E82-213C-4948-86A1-6EC7B92CDD06}"/>
              </a:ext>
            </a:extLst>
          </p:cNvPr>
          <p:cNvPicPr>
            <a:picLocks noChangeAspect="1"/>
          </p:cNvPicPr>
          <p:nvPr/>
        </p:nvPicPr>
        <p:blipFill>
          <a:blip r:embed="rId2"/>
          <a:stretch>
            <a:fillRect/>
          </a:stretch>
        </p:blipFill>
        <p:spPr>
          <a:xfrm>
            <a:off x="163513" y="122237"/>
            <a:ext cx="9525000" cy="6781800"/>
          </a:xfrm>
          <a:prstGeom prst="rect">
            <a:avLst/>
          </a:prstGeom>
        </p:spPr>
      </p:pic>
      <p:pic>
        <p:nvPicPr>
          <p:cNvPr id="5" name="Imagem 4">
            <a:extLst>
              <a:ext uri="{FF2B5EF4-FFF2-40B4-BE49-F238E27FC236}">
                <a16:creationId xmlns:a16="http://schemas.microsoft.com/office/drawing/2014/main" id="{0ADA5051-2E21-44E1-B40A-D72D3549AB2F}"/>
              </a:ext>
            </a:extLst>
          </p:cNvPr>
          <p:cNvPicPr>
            <a:picLocks noChangeAspect="1"/>
          </p:cNvPicPr>
          <p:nvPr/>
        </p:nvPicPr>
        <p:blipFill>
          <a:blip r:embed="rId3"/>
          <a:stretch>
            <a:fillRect/>
          </a:stretch>
        </p:blipFill>
        <p:spPr>
          <a:xfrm>
            <a:off x="7097712" y="6904037"/>
            <a:ext cx="2266950" cy="381000"/>
          </a:xfrm>
          <a:prstGeom prst="rect">
            <a:avLst/>
          </a:prstGeom>
        </p:spPr>
      </p:pic>
    </p:spTree>
    <p:extLst>
      <p:ext uri="{BB962C8B-B14F-4D97-AF65-F5344CB8AC3E}">
        <p14:creationId xmlns:p14="http://schemas.microsoft.com/office/powerpoint/2010/main" val="21069153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Espaço Reservado para Conteúdo 1">
            <a:extLst>
              <a:ext uri="{FF2B5EF4-FFF2-40B4-BE49-F238E27FC236}">
                <a16:creationId xmlns:a16="http://schemas.microsoft.com/office/drawing/2014/main" id="{367283CD-4259-4C16-ACDE-8F7852074C44}"/>
              </a:ext>
            </a:extLst>
          </p:cNvPr>
          <p:cNvSpPr>
            <a:spLocks noGrp="1"/>
          </p:cNvSpPr>
          <p:nvPr>
            <p:ph idx="1"/>
          </p:nvPr>
        </p:nvSpPr>
        <p:spPr>
          <a:xfrm>
            <a:off x="504825" y="1631950"/>
            <a:ext cx="8551863" cy="4989513"/>
          </a:xfrm>
        </p:spPr>
        <p:txBody>
          <a:bodyPr/>
          <a:lstStyle/>
          <a:p>
            <a:pPr eaLnBrk="1" hangingPunct="1">
              <a:buFont typeface="Wingdings 3" panose="05040102010807070707" pitchFamily="18" charset="2"/>
              <a:buNone/>
            </a:pPr>
            <a:endParaRPr lang="pt-BR" altLang="pt-BR"/>
          </a:p>
          <a:p>
            <a:pPr eaLnBrk="1" hangingPunct="1">
              <a:buFont typeface="Wingdings 3" panose="05040102010807070707" pitchFamily="18" charset="2"/>
              <a:buNone/>
            </a:pPr>
            <a:r>
              <a:rPr lang="pt-BR" altLang="pt-BR"/>
              <a:t>	O Tester (Testador) é responsável por toda e qualquer atividade que envolvam testes de software. O Tester deve criar casos de testes, implementá-los e executá-los. Algum conhecimento de codificação também pode ser detido por este papel.</a:t>
            </a:r>
          </a:p>
        </p:txBody>
      </p:sp>
      <p:sp>
        <p:nvSpPr>
          <p:cNvPr id="32771" name="Título 2">
            <a:extLst>
              <a:ext uri="{FF2B5EF4-FFF2-40B4-BE49-F238E27FC236}">
                <a16:creationId xmlns:a16="http://schemas.microsoft.com/office/drawing/2014/main" id="{CE814EA8-1AB5-459F-98AB-86A81717297C}"/>
              </a:ext>
            </a:extLst>
          </p:cNvPr>
          <p:cNvSpPr>
            <a:spLocks noGrp="1"/>
          </p:cNvSpPr>
          <p:nvPr>
            <p:ph type="title"/>
          </p:nvPr>
        </p:nvSpPr>
        <p:spPr/>
        <p:txBody>
          <a:bodyPr/>
          <a:lstStyle/>
          <a:p>
            <a:pPr eaLnBrk="1" hangingPunct="1"/>
            <a:r>
              <a:rPr lang="pt-BR" altLang="pt-BR"/>
              <a:t>OpenUP - Tester</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Espaço Reservado para Conteúdo 1">
            <a:extLst>
              <a:ext uri="{FF2B5EF4-FFF2-40B4-BE49-F238E27FC236}">
                <a16:creationId xmlns:a16="http://schemas.microsoft.com/office/drawing/2014/main" id="{F40727E4-2C89-4DDA-89A4-D95EA2855902}"/>
              </a:ext>
            </a:extLst>
          </p:cNvPr>
          <p:cNvSpPr>
            <a:spLocks noGrp="1"/>
          </p:cNvSpPr>
          <p:nvPr>
            <p:ph idx="1"/>
          </p:nvPr>
        </p:nvSpPr>
        <p:spPr>
          <a:xfrm>
            <a:off x="504825" y="1631950"/>
            <a:ext cx="8551863" cy="4989513"/>
          </a:xfrm>
        </p:spPr>
        <p:txBody>
          <a:bodyPr/>
          <a:lstStyle/>
          <a:p>
            <a:pPr eaLnBrk="1" hangingPunct="1">
              <a:buFont typeface="Wingdings 3" panose="05040102010807070707" pitchFamily="18" charset="2"/>
              <a:buNone/>
            </a:pPr>
            <a:endParaRPr lang="pt-BR" altLang="pt-BR"/>
          </a:p>
          <a:p>
            <a:pPr eaLnBrk="1" hangingPunct="1">
              <a:buFont typeface="Wingdings 3" panose="05040102010807070707" pitchFamily="18" charset="2"/>
              <a:buNone/>
            </a:pPr>
            <a:endParaRPr lang="pt-BR" altLang="pt-BR"/>
          </a:p>
          <a:p>
            <a:pPr eaLnBrk="1" hangingPunct="1">
              <a:buFont typeface="Wingdings 3" panose="05040102010807070707" pitchFamily="18" charset="2"/>
              <a:buNone/>
            </a:pPr>
            <a:r>
              <a:rPr lang="pt-BR" altLang="pt-BR"/>
              <a:t>	O papel Any Role (Qualquer Papel) representa qualquer membro da equipe que possa realizar tarefas gerais como por exemplo criar um caso de teste, implementar códigos no software, etc.</a:t>
            </a:r>
          </a:p>
        </p:txBody>
      </p:sp>
      <p:sp>
        <p:nvSpPr>
          <p:cNvPr id="33795" name="Título 2">
            <a:extLst>
              <a:ext uri="{FF2B5EF4-FFF2-40B4-BE49-F238E27FC236}">
                <a16:creationId xmlns:a16="http://schemas.microsoft.com/office/drawing/2014/main" id="{A8DE2929-95CE-4315-8E27-1D913107E552}"/>
              </a:ext>
            </a:extLst>
          </p:cNvPr>
          <p:cNvSpPr>
            <a:spLocks noGrp="1"/>
          </p:cNvSpPr>
          <p:nvPr>
            <p:ph type="title"/>
          </p:nvPr>
        </p:nvSpPr>
        <p:spPr/>
        <p:txBody>
          <a:bodyPr/>
          <a:lstStyle/>
          <a:p>
            <a:pPr eaLnBrk="1" hangingPunct="1"/>
            <a:r>
              <a:rPr lang="pt-BR" altLang="pt-BR"/>
              <a:t>OpenUP – Any Role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Espaço Reservado para Conteúdo 1">
            <a:extLst>
              <a:ext uri="{FF2B5EF4-FFF2-40B4-BE49-F238E27FC236}">
                <a16:creationId xmlns:a16="http://schemas.microsoft.com/office/drawing/2014/main" id="{01F9FC89-12ED-4B1F-9387-3330ED071EB2}"/>
              </a:ext>
            </a:extLst>
          </p:cNvPr>
          <p:cNvSpPr>
            <a:spLocks noGrp="1"/>
          </p:cNvSpPr>
          <p:nvPr>
            <p:ph idx="1"/>
          </p:nvPr>
        </p:nvSpPr>
        <p:spPr>
          <a:xfrm>
            <a:off x="504825" y="1631950"/>
            <a:ext cx="8551863" cy="4989513"/>
          </a:xfrm>
        </p:spPr>
        <p:txBody>
          <a:bodyPr rtlCol="0">
            <a:normAutofit fontScale="92500" lnSpcReduction="10000"/>
          </a:bodyPr>
          <a:lstStyle/>
          <a:p>
            <a:pPr marL="377979" indent="-377979" defTabSz="1007943" eaLnBrk="1" fontAlgn="auto" hangingPunct="1">
              <a:spcAft>
                <a:spcPts val="0"/>
              </a:spcAft>
              <a:buFont typeface="Wingdings 3" pitchFamily="18" charset="2"/>
              <a:buNone/>
              <a:defRPr/>
            </a:pPr>
            <a:r>
              <a:rPr lang="pt-BR" dirty="0"/>
              <a:t>	O OpenUP possui duas camadas internas aos papéis chamadas “Camadas de Conteúdo” que tem a finalidade de indicar quais papéis devem interagir entre si a fim de realizar algo.</a:t>
            </a:r>
          </a:p>
          <a:p>
            <a:pPr marL="377979" indent="-377979" defTabSz="1007943" eaLnBrk="1" fontAlgn="auto" hangingPunct="1">
              <a:spcAft>
                <a:spcPts val="0"/>
              </a:spcAft>
              <a:buFont typeface="Wingdings 3" pitchFamily="18" charset="2"/>
              <a:buNone/>
              <a:defRPr/>
            </a:pPr>
            <a:endParaRPr lang="pt-BR" dirty="0"/>
          </a:p>
          <a:p>
            <a:pPr marL="818954" lvl="1" indent="-314982" defTabSz="1007943" eaLnBrk="1" fontAlgn="auto" hangingPunct="1">
              <a:spcAft>
                <a:spcPts val="0"/>
              </a:spcAft>
              <a:defRPr/>
            </a:pPr>
            <a:r>
              <a:rPr lang="pt-BR" dirty="0"/>
              <a:t>Management (Gerência)</a:t>
            </a:r>
          </a:p>
          <a:p>
            <a:pPr marL="818954" lvl="1" indent="-314982" defTabSz="1007943" eaLnBrk="1" fontAlgn="auto" hangingPunct="1">
              <a:spcAft>
                <a:spcPts val="0"/>
              </a:spcAft>
              <a:defRPr/>
            </a:pPr>
            <a:r>
              <a:rPr lang="pt-BR" dirty="0" err="1"/>
              <a:t>Intent</a:t>
            </a:r>
            <a:r>
              <a:rPr lang="pt-BR" dirty="0"/>
              <a:t> (</a:t>
            </a:r>
            <a:r>
              <a:rPr lang="pt-BR" dirty="0" err="1"/>
              <a:t>Inteção</a:t>
            </a:r>
            <a:r>
              <a:rPr lang="pt-BR" dirty="0"/>
              <a:t>)</a:t>
            </a:r>
          </a:p>
          <a:p>
            <a:pPr marL="818954" lvl="1" indent="-314982" defTabSz="1007943" eaLnBrk="1" fontAlgn="auto" hangingPunct="1">
              <a:spcAft>
                <a:spcPts val="0"/>
              </a:spcAft>
              <a:defRPr/>
            </a:pPr>
            <a:r>
              <a:rPr lang="pt-BR" dirty="0" err="1"/>
              <a:t>Solution</a:t>
            </a:r>
            <a:r>
              <a:rPr lang="pt-BR" dirty="0"/>
              <a:t> (Solução)</a:t>
            </a:r>
          </a:p>
          <a:p>
            <a:pPr marL="818954" lvl="1" indent="-314982" defTabSz="1007943" eaLnBrk="1" fontAlgn="auto" hangingPunct="1">
              <a:spcAft>
                <a:spcPts val="0"/>
              </a:spcAft>
              <a:defRPr/>
            </a:pPr>
            <a:r>
              <a:rPr lang="pt-BR" dirty="0"/>
              <a:t>Communication &amp; </a:t>
            </a:r>
            <a:r>
              <a:rPr lang="pt-BR" dirty="0" err="1"/>
              <a:t>Collaboration</a:t>
            </a:r>
            <a:r>
              <a:rPr lang="pt-BR" dirty="0"/>
              <a:t> (Comunicação e Colaboração)</a:t>
            </a:r>
          </a:p>
        </p:txBody>
      </p:sp>
      <p:sp>
        <p:nvSpPr>
          <p:cNvPr id="34819" name="Título 2">
            <a:extLst>
              <a:ext uri="{FF2B5EF4-FFF2-40B4-BE49-F238E27FC236}">
                <a16:creationId xmlns:a16="http://schemas.microsoft.com/office/drawing/2014/main" id="{AC77662D-5484-451C-847A-AD085547F94D}"/>
              </a:ext>
            </a:extLst>
          </p:cNvPr>
          <p:cNvSpPr>
            <a:spLocks noGrp="1"/>
          </p:cNvSpPr>
          <p:nvPr>
            <p:ph type="title"/>
          </p:nvPr>
        </p:nvSpPr>
        <p:spPr/>
        <p:txBody>
          <a:bodyPr/>
          <a:lstStyle/>
          <a:p>
            <a:pPr eaLnBrk="1" hangingPunct="1"/>
            <a:r>
              <a:rPr lang="pt-BR" altLang="pt-BR"/>
              <a:t>OpenUP – Camadas de Conteúdo</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Espaço Reservado para Conteúdo 1">
            <a:extLst>
              <a:ext uri="{FF2B5EF4-FFF2-40B4-BE49-F238E27FC236}">
                <a16:creationId xmlns:a16="http://schemas.microsoft.com/office/drawing/2014/main" id="{0F39564F-B359-42ED-BD51-BE6406631ADF}"/>
              </a:ext>
            </a:extLst>
          </p:cNvPr>
          <p:cNvSpPr>
            <a:spLocks noGrp="1"/>
          </p:cNvSpPr>
          <p:nvPr>
            <p:ph idx="1"/>
          </p:nvPr>
        </p:nvSpPr>
        <p:spPr>
          <a:xfrm>
            <a:off x="504825" y="1631950"/>
            <a:ext cx="8551863" cy="4989513"/>
          </a:xfrm>
        </p:spPr>
        <p:txBody>
          <a:bodyPr rtlCol="0">
            <a:normAutofit lnSpcReduction="10000"/>
          </a:bodyPr>
          <a:lstStyle/>
          <a:p>
            <a:pPr marL="377979" indent="-377979" defTabSz="1007943" eaLnBrk="1" fontAlgn="auto" hangingPunct="1">
              <a:spcAft>
                <a:spcPts val="0"/>
              </a:spcAft>
              <a:buFont typeface="Wingdings 3" pitchFamily="18" charset="2"/>
              <a:buNone/>
              <a:defRPr/>
            </a:pPr>
            <a:r>
              <a:rPr lang="pt-BR"/>
              <a:t>	</a:t>
            </a:r>
          </a:p>
          <a:p>
            <a:pPr marL="377979" indent="-377979" defTabSz="1007943" eaLnBrk="1" fontAlgn="auto" hangingPunct="1">
              <a:spcAft>
                <a:spcPts val="0"/>
              </a:spcAft>
              <a:buFont typeface="Wingdings 3" pitchFamily="18" charset="2"/>
              <a:buNone/>
              <a:defRPr/>
            </a:pPr>
            <a:r>
              <a:rPr lang="pt-BR"/>
              <a:t>	A camada de Gestão trata do gerenciamento do projeto, incluindo o planejamento do projeto, planejamento da iteração, gerenciamento diário do trabalho durante a iteração e a avaliação da iteração.</a:t>
            </a:r>
          </a:p>
          <a:p>
            <a:pPr marL="377979" indent="-377979" defTabSz="1007943" eaLnBrk="1" fontAlgn="auto" hangingPunct="1">
              <a:spcAft>
                <a:spcPts val="0"/>
              </a:spcAft>
              <a:buFont typeface="Wingdings 3" pitchFamily="18" charset="2"/>
              <a:buNone/>
              <a:defRPr/>
            </a:pPr>
            <a:endParaRPr lang="pt-BR"/>
          </a:p>
          <a:p>
            <a:pPr marL="377979" indent="-377979" defTabSz="1007943" eaLnBrk="1" fontAlgn="auto" hangingPunct="1">
              <a:spcAft>
                <a:spcPts val="0"/>
              </a:spcAft>
              <a:buFont typeface="Wingdings 3" pitchFamily="18" charset="2"/>
              <a:buNone/>
              <a:defRPr/>
            </a:pPr>
            <a:r>
              <a:rPr lang="pt-BR"/>
              <a:t>	Papéis envolvidos: Stakeholder, Gerentes de Projeto e Arquiteto.</a:t>
            </a:r>
          </a:p>
        </p:txBody>
      </p:sp>
      <p:sp>
        <p:nvSpPr>
          <p:cNvPr id="35843" name="Título 2">
            <a:extLst>
              <a:ext uri="{FF2B5EF4-FFF2-40B4-BE49-F238E27FC236}">
                <a16:creationId xmlns:a16="http://schemas.microsoft.com/office/drawing/2014/main" id="{19718102-C475-4B2E-89F2-A03E8917A73B}"/>
              </a:ext>
            </a:extLst>
          </p:cNvPr>
          <p:cNvSpPr>
            <a:spLocks noGrp="1"/>
          </p:cNvSpPr>
          <p:nvPr>
            <p:ph type="title"/>
          </p:nvPr>
        </p:nvSpPr>
        <p:spPr/>
        <p:txBody>
          <a:bodyPr/>
          <a:lstStyle/>
          <a:p>
            <a:pPr eaLnBrk="1" hangingPunct="1"/>
            <a:r>
              <a:rPr lang="pt-BR" altLang="pt-BR"/>
              <a:t>OpenUP – Management/Gestão</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Espaço Reservado para Conteúdo 1">
            <a:extLst>
              <a:ext uri="{FF2B5EF4-FFF2-40B4-BE49-F238E27FC236}">
                <a16:creationId xmlns:a16="http://schemas.microsoft.com/office/drawing/2014/main" id="{F63CD00B-D353-496D-AEF4-3A009395EF6D}"/>
              </a:ext>
            </a:extLst>
          </p:cNvPr>
          <p:cNvSpPr>
            <a:spLocks noGrp="1"/>
          </p:cNvSpPr>
          <p:nvPr>
            <p:ph idx="1"/>
          </p:nvPr>
        </p:nvSpPr>
        <p:spPr>
          <a:xfrm>
            <a:off x="504825" y="1631950"/>
            <a:ext cx="8551863" cy="4989513"/>
          </a:xfrm>
        </p:spPr>
        <p:txBody>
          <a:bodyPr rtlCol="0">
            <a:normAutofit fontScale="92500" lnSpcReduction="10000"/>
          </a:bodyPr>
          <a:lstStyle/>
          <a:p>
            <a:pPr marL="377979" indent="-377979" defTabSz="1007943" eaLnBrk="1" fontAlgn="auto" hangingPunct="1">
              <a:spcAft>
                <a:spcPts val="0"/>
              </a:spcAft>
              <a:buFont typeface="Wingdings 3" pitchFamily="18" charset="2"/>
              <a:buNone/>
              <a:defRPr/>
            </a:pPr>
            <a:endParaRPr lang="pt-BR" dirty="0"/>
          </a:p>
          <a:p>
            <a:pPr marL="377979" indent="-377979" defTabSz="1007943" eaLnBrk="1" fontAlgn="auto" hangingPunct="1">
              <a:spcAft>
                <a:spcPts val="0"/>
              </a:spcAft>
              <a:buFont typeface="Wingdings 3" pitchFamily="18" charset="2"/>
              <a:buNone/>
              <a:defRPr/>
            </a:pPr>
            <a:r>
              <a:rPr lang="pt-BR" dirty="0"/>
              <a:t>	A camada de intenção trata como canalizar a intenção dos Stakeholders para o resto da equipe de desenvolvimento, para garantir que construções válidas com capacidades incrementais reflitam as intenções dos Stakeholders.</a:t>
            </a:r>
          </a:p>
          <a:p>
            <a:pPr marL="377979" indent="-377979" defTabSz="1007943" eaLnBrk="1" fontAlgn="auto" hangingPunct="1">
              <a:spcAft>
                <a:spcPts val="0"/>
              </a:spcAft>
              <a:buFont typeface="Wingdings 3" pitchFamily="18" charset="2"/>
              <a:buNone/>
              <a:defRPr/>
            </a:pPr>
            <a:endParaRPr lang="pt-BR" dirty="0"/>
          </a:p>
          <a:p>
            <a:pPr marL="377979" indent="-377979" defTabSz="1007943" eaLnBrk="1" fontAlgn="auto" hangingPunct="1">
              <a:spcAft>
                <a:spcPts val="0"/>
              </a:spcAft>
              <a:buFont typeface="Wingdings 3" pitchFamily="18" charset="2"/>
              <a:buNone/>
              <a:defRPr/>
            </a:pPr>
            <a:r>
              <a:rPr lang="pt-BR" dirty="0"/>
              <a:t>	Papéis envolvidos: Stakeholder, Analista e Testador.</a:t>
            </a:r>
          </a:p>
        </p:txBody>
      </p:sp>
      <p:sp>
        <p:nvSpPr>
          <p:cNvPr id="36867" name="Título 2">
            <a:extLst>
              <a:ext uri="{FF2B5EF4-FFF2-40B4-BE49-F238E27FC236}">
                <a16:creationId xmlns:a16="http://schemas.microsoft.com/office/drawing/2014/main" id="{8B71E7E2-695B-461F-9FE9-4C65F023B35D}"/>
              </a:ext>
            </a:extLst>
          </p:cNvPr>
          <p:cNvSpPr>
            <a:spLocks noGrp="1"/>
          </p:cNvSpPr>
          <p:nvPr>
            <p:ph type="title"/>
          </p:nvPr>
        </p:nvSpPr>
        <p:spPr/>
        <p:txBody>
          <a:bodyPr/>
          <a:lstStyle/>
          <a:p>
            <a:pPr eaLnBrk="1" hangingPunct="1"/>
            <a:r>
              <a:rPr lang="pt-BR" altLang="pt-BR"/>
              <a:t>OpenUP – Intent/Intenção</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Espaço Reservado para Conteúdo 1">
            <a:extLst>
              <a:ext uri="{FF2B5EF4-FFF2-40B4-BE49-F238E27FC236}">
                <a16:creationId xmlns:a16="http://schemas.microsoft.com/office/drawing/2014/main" id="{9818ED76-53F4-4AB3-B5C6-CC9ADCE64E54}"/>
              </a:ext>
            </a:extLst>
          </p:cNvPr>
          <p:cNvSpPr>
            <a:spLocks noGrp="1"/>
          </p:cNvSpPr>
          <p:nvPr>
            <p:ph idx="1"/>
          </p:nvPr>
        </p:nvSpPr>
        <p:spPr>
          <a:xfrm>
            <a:off x="504825" y="1631950"/>
            <a:ext cx="8551863" cy="4989513"/>
          </a:xfrm>
        </p:spPr>
        <p:txBody>
          <a:bodyPr/>
          <a:lstStyle/>
          <a:p>
            <a:pPr eaLnBrk="1" hangingPunct="1">
              <a:buFont typeface="Wingdings 3" panose="05040102010807070707" pitchFamily="18" charset="2"/>
              <a:buNone/>
            </a:pPr>
            <a:r>
              <a:rPr lang="pt-BR" altLang="pt-BR" sz="2500"/>
              <a:t>	</a:t>
            </a:r>
          </a:p>
          <a:p>
            <a:pPr eaLnBrk="1" hangingPunct="1">
              <a:buFont typeface="Wingdings 3" panose="05040102010807070707" pitchFamily="18" charset="2"/>
              <a:buNone/>
            </a:pPr>
            <a:r>
              <a:rPr lang="pt-BR" altLang="pt-BR" sz="2500"/>
              <a:t>	</a:t>
            </a:r>
          </a:p>
          <a:p>
            <a:pPr eaLnBrk="1" hangingPunct="1">
              <a:buFont typeface="Wingdings 3" panose="05040102010807070707" pitchFamily="18" charset="2"/>
              <a:buNone/>
            </a:pPr>
            <a:r>
              <a:rPr lang="pt-BR" altLang="pt-BR" sz="2500"/>
              <a:t>	</a:t>
            </a:r>
            <a:r>
              <a:rPr lang="pt-BR" altLang="pt-BR" sz="2600"/>
              <a:t>A camada de Solução descreve todos os aspectos sobre a criação da arquitetura, o design, a implementação e o teste da aplicação.</a:t>
            </a:r>
          </a:p>
          <a:p>
            <a:pPr eaLnBrk="1" hangingPunct="1">
              <a:buFont typeface="Wingdings 3" panose="05040102010807070707" pitchFamily="18" charset="2"/>
              <a:buNone/>
            </a:pPr>
            <a:endParaRPr lang="pt-BR" altLang="pt-BR" sz="2600"/>
          </a:p>
          <a:p>
            <a:pPr eaLnBrk="1" hangingPunct="1">
              <a:buFont typeface="Wingdings 3" panose="05040102010807070707" pitchFamily="18" charset="2"/>
              <a:buNone/>
            </a:pPr>
            <a:r>
              <a:rPr lang="pt-BR" altLang="pt-BR" sz="2600"/>
              <a:t>	Papéis envolvidos: Arquiteto, Desenvolvedor e Testador.</a:t>
            </a:r>
            <a:endParaRPr lang="pt-BR" altLang="pt-BR" sz="2500"/>
          </a:p>
        </p:txBody>
      </p:sp>
      <p:sp>
        <p:nvSpPr>
          <p:cNvPr id="37891" name="Título 2">
            <a:extLst>
              <a:ext uri="{FF2B5EF4-FFF2-40B4-BE49-F238E27FC236}">
                <a16:creationId xmlns:a16="http://schemas.microsoft.com/office/drawing/2014/main" id="{D7B267EB-CED8-483E-B7FD-C58614F5D6E0}"/>
              </a:ext>
            </a:extLst>
          </p:cNvPr>
          <p:cNvSpPr>
            <a:spLocks noGrp="1"/>
          </p:cNvSpPr>
          <p:nvPr>
            <p:ph type="title"/>
          </p:nvPr>
        </p:nvSpPr>
        <p:spPr/>
        <p:txBody>
          <a:bodyPr/>
          <a:lstStyle/>
          <a:p>
            <a:pPr eaLnBrk="1" hangingPunct="1"/>
            <a:r>
              <a:rPr lang="pt-BR" altLang="pt-BR"/>
              <a:t>OpenUP – Solution/Solução</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Espaço Reservado para Conteúdo 1">
            <a:extLst>
              <a:ext uri="{FF2B5EF4-FFF2-40B4-BE49-F238E27FC236}">
                <a16:creationId xmlns:a16="http://schemas.microsoft.com/office/drawing/2014/main" id="{C3E27B73-92AF-47E5-BE54-D8CD2AD48E34}"/>
              </a:ext>
            </a:extLst>
          </p:cNvPr>
          <p:cNvSpPr>
            <a:spLocks noGrp="1"/>
          </p:cNvSpPr>
          <p:nvPr>
            <p:ph idx="1"/>
          </p:nvPr>
        </p:nvSpPr>
        <p:spPr>
          <a:xfrm>
            <a:off x="504825" y="1631950"/>
            <a:ext cx="8551863" cy="4989513"/>
          </a:xfrm>
        </p:spPr>
        <p:txBody>
          <a:bodyPr/>
          <a:lstStyle/>
          <a:p>
            <a:pPr eaLnBrk="1" hangingPunct="1">
              <a:buFont typeface="Wingdings 3" panose="05040102010807070707" pitchFamily="18" charset="2"/>
              <a:buNone/>
            </a:pPr>
            <a:r>
              <a:rPr lang="pt-BR" altLang="pt-BR" sz="2500"/>
              <a:t>	</a:t>
            </a:r>
          </a:p>
          <a:p>
            <a:pPr eaLnBrk="1" hangingPunct="1">
              <a:buFont typeface="Wingdings 3" panose="05040102010807070707" pitchFamily="18" charset="2"/>
              <a:buNone/>
            </a:pPr>
            <a:r>
              <a:rPr lang="pt-BR" altLang="pt-BR" sz="2500"/>
              <a:t>	A camada de comunicação e colaboração é a parte fundamental do OpenUP, refletindo a natureza colaborativa do processo. Ela contém todos os papéis do OpenUP: Stakeholder, analista, desenvolvedor, arquiteto, testador, gerente de projeto e qualquer papel. Os membros da equipe que se prontificam para estes papéis necessitam colaborar para, em conjunto, capturar e definir a intenção dos Stakeholders, desenvolver a solução e gerenciar o projeto.</a:t>
            </a:r>
          </a:p>
        </p:txBody>
      </p:sp>
      <p:sp>
        <p:nvSpPr>
          <p:cNvPr id="3" name="Título 2">
            <a:extLst>
              <a:ext uri="{FF2B5EF4-FFF2-40B4-BE49-F238E27FC236}">
                <a16:creationId xmlns:a16="http://schemas.microsoft.com/office/drawing/2014/main" id="{661C2032-1C09-415B-8068-74C75A340F46}"/>
              </a:ext>
            </a:extLst>
          </p:cNvPr>
          <p:cNvSpPr>
            <a:spLocks noGrp="1"/>
          </p:cNvSpPr>
          <p:nvPr>
            <p:ph type="title"/>
          </p:nvPr>
        </p:nvSpPr>
        <p:spPr/>
        <p:txBody>
          <a:bodyPr rtlCol="0">
            <a:normAutofit fontScale="90000"/>
          </a:bodyPr>
          <a:lstStyle/>
          <a:p>
            <a:pPr defTabSz="1007943" eaLnBrk="1" fontAlgn="auto" hangingPunct="1">
              <a:spcAft>
                <a:spcPts val="0"/>
              </a:spcAft>
              <a:defRPr/>
            </a:pPr>
            <a:r>
              <a:rPr lang="pt-BR" dirty="0"/>
              <a:t>OpenUP</a:t>
            </a:r>
            <a:r>
              <a:rPr lang="pt-BR" sz="3100" dirty="0"/>
              <a:t> </a:t>
            </a:r>
            <a:r>
              <a:rPr lang="pt-BR" sz="3600" dirty="0"/>
              <a:t>– </a:t>
            </a:r>
            <a:r>
              <a:rPr lang="pt-BR" sz="3100" dirty="0"/>
              <a:t>Communication &amp; </a:t>
            </a:r>
            <a:r>
              <a:rPr lang="pt-BR" sz="3100" dirty="0" err="1"/>
              <a:t>Collaboration</a:t>
            </a:r>
            <a:r>
              <a:rPr lang="pt-BR" sz="3100" dirty="0"/>
              <a:t> / Comunicação e Colaboração</a:t>
            </a:r>
            <a:r>
              <a:rPr lang="pt-BR" dirty="0"/>
              <a:t>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Espaço Reservado para Conteúdo 1">
            <a:extLst>
              <a:ext uri="{FF2B5EF4-FFF2-40B4-BE49-F238E27FC236}">
                <a16:creationId xmlns:a16="http://schemas.microsoft.com/office/drawing/2014/main" id="{ADD09ADA-85E3-43FC-9B4A-239E0FD43100}"/>
              </a:ext>
            </a:extLst>
          </p:cNvPr>
          <p:cNvSpPr>
            <a:spLocks noGrp="1"/>
          </p:cNvSpPr>
          <p:nvPr>
            <p:ph idx="1"/>
          </p:nvPr>
        </p:nvSpPr>
        <p:spPr>
          <a:xfrm>
            <a:off x="504825" y="1631950"/>
            <a:ext cx="8551863" cy="4989513"/>
          </a:xfrm>
        </p:spPr>
        <p:txBody>
          <a:bodyPr/>
          <a:lstStyle/>
          <a:p>
            <a:pPr eaLnBrk="1" hangingPunct="1">
              <a:buFont typeface="Wingdings 3" panose="05040102010807070707" pitchFamily="18" charset="2"/>
              <a:buNone/>
            </a:pPr>
            <a:endParaRPr lang="pt-BR" altLang="pt-BR"/>
          </a:p>
          <a:p>
            <a:pPr eaLnBrk="1" hangingPunct="1">
              <a:buFont typeface="Wingdings 3" panose="05040102010807070707" pitchFamily="18" charset="2"/>
              <a:buNone/>
            </a:pPr>
            <a:r>
              <a:rPr lang="pt-BR" altLang="pt-BR"/>
              <a:t>	Uma tarefa corresponde a qualquer unidade de trabalho que um papel possa ser solicitado à executar.</a:t>
            </a:r>
          </a:p>
          <a:p>
            <a:pPr eaLnBrk="1" hangingPunct="1">
              <a:buFont typeface="Wingdings 3" panose="05040102010807070707" pitchFamily="18" charset="2"/>
              <a:buNone/>
            </a:pPr>
            <a:endParaRPr lang="pt-BR" altLang="pt-BR"/>
          </a:p>
          <a:p>
            <a:pPr eaLnBrk="1" hangingPunct="1">
              <a:buFont typeface="Wingdings 3" panose="05040102010807070707" pitchFamily="18" charset="2"/>
              <a:buNone/>
            </a:pPr>
            <a:r>
              <a:rPr lang="pt-BR" altLang="pt-BR"/>
              <a:t>	Exemplos:</a:t>
            </a:r>
          </a:p>
          <a:p>
            <a:pPr eaLnBrk="1" hangingPunct="1">
              <a:buFont typeface="Wingdings 3" panose="05040102010807070707" pitchFamily="18" charset="2"/>
              <a:buNone/>
            </a:pPr>
            <a:r>
              <a:rPr lang="pt-BR" altLang="pt-BR"/>
              <a:t>	-Definir um caso de uso.</a:t>
            </a:r>
          </a:p>
          <a:p>
            <a:pPr eaLnBrk="1" hangingPunct="1">
              <a:buFont typeface="Wingdings 3" panose="05040102010807070707" pitchFamily="18" charset="2"/>
              <a:buNone/>
            </a:pPr>
            <a:r>
              <a:rPr lang="pt-BR" altLang="pt-BR"/>
              <a:t>	-Construir o escopo do projeto.</a:t>
            </a:r>
          </a:p>
          <a:p>
            <a:pPr eaLnBrk="1" hangingPunct="1">
              <a:buFont typeface="Wingdings 3" panose="05040102010807070707" pitchFamily="18" charset="2"/>
              <a:buNone/>
            </a:pPr>
            <a:endParaRPr lang="pt-BR" altLang="pt-BR"/>
          </a:p>
        </p:txBody>
      </p:sp>
      <p:sp>
        <p:nvSpPr>
          <p:cNvPr id="39939" name="Título 2">
            <a:extLst>
              <a:ext uri="{FF2B5EF4-FFF2-40B4-BE49-F238E27FC236}">
                <a16:creationId xmlns:a16="http://schemas.microsoft.com/office/drawing/2014/main" id="{E18C039A-A80F-4D42-A67E-DAF0DF94B6CB}"/>
              </a:ext>
            </a:extLst>
          </p:cNvPr>
          <p:cNvSpPr>
            <a:spLocks noGrp="1"/>
          </p:cNvSpPr>
          <p:nvPr>
            <p:ph type="title"/>
          </p:nvPr>
        </p:nvSpPr>
        <p:spPr/>
        <p:txBody>
          <a:bodyPr/>
          <a:lstStyle/>
          <a:p>
            <a:pPr eaLnBrk="1" hangingPunct="1"/>
            <a:r>
              <a:rPr lang="pt-BR" altLang="pt-BR"/>
              <a:t>OpenUP - Tarefas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Espaço Reservado para Conteúdo 1">
            <a:extLst>
              <a:ext uri="{FF2B5EF4-FFF2-40B4-BE49-F238E27FC236}">
                <a16:creationId xmlns:a16="http://schemas.microsoft.com/office/drawing/2014/main" id="{1B30398B-3029-47FF-8B25-02ABEB6BE694}"/>
              </a:ext>
            </a:extLst>
          </p:cNvPr>
          <p:cNvSpPr>
            <a:spLocks noGrp="1"/>
          </p:cNvSpPr>
          <p:nvPr>
            <p:ph idx="1"/>
          </p:nvPr>
        </p:nvSpPr>
        <p:spPr>
          <a:xfrm>
            <a:off x="504825" y="1631950"/>
            <a:ext cx="8551863" cy="4989513"/>
          </a:xfrm>
        </p:spPr>
        <p:txBody>
          <a:bodyPr/>
          <a:lstStyle/>
          <a:p>
            <a:pPr eaLnBrk="1" hangingPunct="1">
              <a:buFont typeface="Wingdings 3" panose="05040102010807070707" pitchFamily="18" charset="2"/>
              <a:buNone/>
            </a:pPr>
            <a:endParaRPr lang="pt-BR" altLang="pt-BR"/>
          </a:p>
          <a:p>
            <a:pPr eaLnBrk="1" hangingPunct="1">
              <a:buFont typeface="Wingdings 3" panose="05040102010807070707" pitchFamily="18" charset="2"/>
              <a:buNone/>
            </a:pPr>
            <a:r>
              <a:rPr lang="pt-BR" altLang="pt-BR"/>
              <a:t>	Artefatos são todos e quaisquer resultados de uma tarefa executada por alguém.</a:t>
            </a:r>
          </a:p>
          <a:p>
            <a:pPr eaLnBrk="1" hangingPunct="1">
              <a:buFont typeface="Wingdings 3" panose="05040102010807070707" pitchFamily="18" charset="2"/>
              <a:buNone/>
            </a:pPr>
            <a:endParaRPr lang="pt-BR" altLang="pt-BR"/>
          </a:p>
          <a:p>
            <a:pPr eaLnBrk="1" hangingPunct="1">
              <a:buFont typeface="Wingdings 3" panose="05040102010807070707" pitchFamily="18" charset="2"/>
              <a:buNone/>
            </a:pPr>
            <a:r>
              <a:rPr lang="pt-BR" altLang="pt-BR"/>
              <a:t>	Exemplos:</a:t>
            </a:r>
          </a:p>
          <a:p>
            <a:pPr eaLnBrk="1" hangingPunct="1">
              <a:buFont typeface="Wingdings 3" panose="05040102010807070707" pitchFamily="18" charset="2"/>
              <a:buNone/>
            </a:pPr>
            <a:r>
              <a:rPr lang="pt-BR" altLang="pt-BR"/>
              <a:t>	-Documento de caso de uso.</a:t>
            </a:r>
          </a:p>
          <a:p>
            <a:pPr eaLnBrk="1" hangingPunct="1">
              <a:buFont typeface="Wingdings 3" panose="05040102010807070707" pitchFamily="18" charset="2"/>
              <a:buNone/>
            </a:pPr>
            <a:r>
              <a:rPr lang="pt-BR" altLang="pt-BR"/>
              <a:t>	-Documento de escopo.</a:t>
            </a:r>
          </a:p>
        </p:txBody>
      </p:sp>
      <p:sp>
        <p:nvSpPr>
          <p:cNvPr id="40963" name="Título 2">
            <a:extLst>
              <a:ext uri="{FF2B5EF4-FFF2-40B4-BE49-F238E27FC236}">
                <a16:creationId xmlns:a16="http://schemas.microsoft.com/office/drawing/2014/main" id="{C6721F32-455D-4148-8DBF-8692F2AAB2C7}"/>
              </a:ext>
            </a:extLst>
          </p:cNvPr>
          <p:cNvSpPr>
            <a:spLocks noGrp="1"/>
          </p:cNvSpPr>
          <p:nvPr>
            <p:ph type="title"/>
          </p:nvPr>
        </p:nvSpPr>
        <p:spPr/>
        <p:txBody>
          <a:bodyPr/>
          <a:lstStyle/>
          <a:p>
            <a:pPr eaLnBrk="1" hangingPunct="1"/>
            <a:r>
              <a:rPr lang="pt-BR" altLang="pt-BR"/>
              <a:t>OpenUP - Artefatos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Espaço Reservado para Conteúdo 1">
            <a:extLst>
              <a:ext uri="{FF2B5EF4-FFF2-40B4-BE49-F238E27FC236}">
                <a16:creationId xmlns:a16="http://schemas.microsoft.com/office/drawing/2014/main" id="{EC9D118D-709D-422C-A6BC-8EE22073DE21}"/>
              </a:ext>
            </a:extLst>
          </p:cNvPr>
          <p:cNvSpPr>
            <a:spLocks noGrp="1"/>
          </p:cNvSpPr>
          <p:nvPr>
            <p:ph idx="1"/>
          </p:nvPr>
        </p:nvSpPr>
        <p:spPr>
          <a:xfrm>
            <a:off x="504825" y="1631950"/>
            <a:ext cx="8551863" cy="4989513"/>
          </a:xfrm>
        </p:spPr>
        <p:txBody>
          <a:bodyPr/>
          <a:lstStyle/>
          <a:p>
            <a:pPr eaLnBrk="1" hangingPunct="1">
              <a:buFont typeface="Wingdings 3" panose="05040102010807070707" pitchFamily="18" charset="2"/>
              <a:buNone/>
            </a:pPr>
            <a:endParaRPr lang="pt-BR" altLang="pt-BR" sz="2300"/>
          </a:p>
          <a:p>
            <a:pPr eaLnBrk="1" hangingPunct="1">
              <a:buFont typeface="Wingdings 3" panose="05040102010807070707" pitchFamily="18" charset="2"/>
              <a:buNone/>
            </a:pPr>
            <a:r>
              <a:rPr lang="pt-BR" altLang="pt-BR" sz="2300"/>
              <a:t>	Uma disciplina é uma coleção de tarefas que se relacionam a uma "área de interesse" maior em todo o projeto. O agrupamento de tarefas em disciplinas serve principalmente para ajudar a compreender o projeto dentro de uma visão tradicional em cascata. Embora seja comum executar simultaneamente tarefas que pertençam a várias disciplinas (por exemplo, determinadas tarefas de requisitos são executadas sob a mesma coordenação de tarefas de análise e design), separar estas tarefas em disciplinas distintas é uma forma eficaz de organizar o conteúdo, tornando mais fácil a compreensão.</a:t>
            </a:r>
          </a:p>
        </p:txBody>
      </p:sp>
      <p:sp>
        <p:nvSpPr>
          <p:cNvPr id="41987" name="Título 2">
            <a:extLst>
              <a:ext uri="{FF2B5EF4-FFF2-40B4-BE49-F238E27FC236}">
                <a16:creationId xmlns:a16="http://schemas.microsoft.com/office/drawing/2014/main" id="{DDE4E93B-8407-4180-9254-743C63A9AA59}"/>
              </a:ext>
            </a:extLst>
          </p:cNvPr>
          <p:cNvSpPr>
            <a:spLocks noGrp="1"/>
          </p:cNvSpPr>
          <p:nvPr>
            <p:ph type="title"/>
          </p:nvPr>
        </p:nvSpPr>
        <p:spPr/>
        <p:txBody>
          <a:bodyPr/>
          <a:lstStyle/>
          <a:p>
            <a:pPr eaLnBrk="1" hangingPunct="1"/>
            <a:r>
              <a:rPr lang="pt-BR" altLang="pt-BR"/>
              <a:t>OpenUP - Disciplinas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Imagem relacionada">
            <a:extLst>
              <a:ext uri="{FF2B5EF4-FFF2-40B4-BE49-F238E27FC236}">
                <a16:creationId xmlns:a16="http://schemas.microsoft.com/office/drawing/2014/main" id="{424200CD-A1DC-490D-A4F1-C8F710BD315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92112" y="741190"/>
            <a:ext cx="9296400" cy="654384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5" name="CaixaDeTexto 4">
            <a:extLst>
              <a:ext uri="{FF2B5EF4-FFF2-40B4-BE49-F238E27FC236}">
                <a16:creationId xmlns:a16="http://schemas.microsoft.com/office/drawing/2014/main" id="{646E5986-6F8C-49B5-A131-2A667E4E75C4}"/>
              </a:ext>
            </a:extLst>
          </p:cNvPr>
          <p:cNvSpPr txBox="1"/>
          <p:nvPr/>
        </p:nvSpPr>
        <p:spPr>
          <a:xfrm>
            <a:off x="392112" y="122237"/>
            <a:ext cx="9296400" cy="461665"/>
          </a:xfrm>
          <a:prstGeom prst="rect">
            <a:avLst/>
          </a:prstGeom>
          <a:noFill/>
        </p:spPr>
        <p:txBody>
          <a:bodyPr wrap="square" rtlCol="0">
            <a:spAutoFit/>
          </a:bodyPr>
          <a:lstStyle/>
          <a:p>
            <a:pPr algn="ctr"/>
            <a:r>
              <a:rPr lang="pt-BR" dirty="0"/>
              <a:t>Engenharia de Software</a:t>
            </a:r>
          </a:p>
        </p:txBody>
      </p:sp>
    </p:spTree>
    <p:extLst>
      <p:ext uri="{BB962C8B-B14F-4D97-AF65-F5344CB8AC3E}">
        <p14:creationId xmlns:p14="http://schemas.microsoft.com/office/powerpoint/2010/main" val="29680032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Espaço Reservado para Conteúdo 1">
            <a:extLst>
              <a:ext uri="{FF2B5EF4-FFF2-40B4-BE49-F238E27FC236}">
                <a16:creationId xmlns:a16="http://schemas.microsoft.com/office/drawing/2014/main" id="{68AE918A-A96E-4387-BDA2-EBCEA616131F}"/>
              </a:ext>
            </a:extLst>
          </p:cNvPr>
          <p:cNvSpPr>
            <a:spLocks noGrp="1"/>
          </p:cNvSpPr>
          <p:nvPr>
            <p:ph idx="1"/>
          </p:nvPr>
        </p:nvSpPr>
        <p:spPr>
          <a:xfrm>
            <a:off x="504825" y="1631950"/>
            <a:ext cx="8551863" cy="4989513"/>
          </a:xfrm>
        </p:spPr>
        <p:txBody>
          <a:bodyPr rtlCol="0">
            <a:normAutofit lnSpcReduction="10000"/>
          </a:bodyPr>
          <a:lstStyle/>
          <a:p>
            <a:pPr marL="377979" indent="-377979" defTabSz="1007943" eaLnBrk="1" fontAlgn="auto" hangingPunct="1">
              <a:spcAft>
                <a:spcPts val="0"/>
              </a:spcAft>
              <a:buFont typeface="Wingdings 3" pitchFamily="18" charset="2"/>
              <a:buNone/>
              <a:defRPr/>
            </a:pPr>
            <a:r>
              <a:rPr lang="pt-BR" dirty="0"/>
              <a:t>O OpenUP contém seis disciplinas:</a:t>
            </a:r>
          </a:p>
          <a:p>
            <a:pPr marL="377979" indent="-377979" defTabSz="1007943" eaLnBrk="1" fontAlgn="auto" hangingPunct="1">
              <a:spcAft>
                <a:spcPts val="0"/>
              </a:spcAft>
              <a:buFont typeface="Wingdings 3" pitchFamily="18" charset="2"/>
              <a:buNone/>
              <a:defRPr/>
            </a:pPr>
            <a:endParaRPr lang="pt-BR" dirty="0"/>
          </a:p>
          <a:p>
            <a:pPr marL="377979" indent="-377979" defTabSz="1007943" eaLnBrk="1" fontAlgn="auto" hangingPunct="1">
              <a:spcAft>
                <a:spcPts val="0"/>
              </a:spcAft>
              <a:defRPr/>
            </a:pPr>
            <a:r>
              <a:rPr lang="pt-BR" dirty="0"/>
              <a:t>Requisitos</a:t>
            </a:r>
          </a:p>
          <a:p>
            <a:pPr marL="377979" indent="-377979" defTabSz="1007943" eaLnBrk="1" fontAlgn="auto" hangingPunct="1">
              <a:spcAft>
                <a:spcPts val="0"/>
              </a:spcAft>
              <a:defRPr/>
            </a:pPr>
            <a:r>
              <a:rPr lang="pt-BR" dirty="0"/>
              <a:t>Gestão de Projetos</a:t>
            </a:r>
          </a:p>
          <a:p>
            <a:pPr marL="377979" indent="-377979" defTabSz="1007943" eaLnBrk="1" fontAlgn="auto" hangingPunct="1">
              <a:spcAft>
                <a:spcPts val="0"/>
              </a:spcAft>
              <a:defRPr/>
            </a:pPr>
            <a:r>
              <a:rPr lang="pt-BR" dirty="0"/>
              <a:t>Arquitetura</a:t>
            </a:r>
          </a:p>
          <a:p>
            <a:pPr marL="377979" indent="-377979" defTabSz="1007943" eaLnBrk="1" fontAlgn="auto" hangingPunct="1">
              <a:spcAft>
                <a:spcPts val="0"/>
              </a:spcAft>
              <a:defRPr/>
            </a:pPr>
            <a:r>
              <a:rPr lang="pt-BR" dirty="0"/>
              <a:t>Desenvolvimento</a:t>
            </a:r>
          </a:p>
          <a:p>
            <a:pPr marL="377979" indent="-377979" defTabSz="1007943" eaLnBrk="1" fontAlgn="auto" hangingPunct="1">
              <a:spcAft>
                <a:spcPts val="0"/>
              </a:spcAft>
              <a:defRPr/>
            </a:pPr>
            <a:r>
              <a:rPr lang="pt-BR" dirty="0"/>
              <a:t>Teste</a:t>
            </a:r>
          </a:p>
          <a:p>
            <a:pPr marL="377979" indent="-377979" defTabSz="1007943" eaLnBrk="1" fontAlgn="auto" hangingPunct="1">
              <a:spcAft>
                <a:spcPts val="0"/>
              </a:spcAft>
              <a:defRPr/>
            </a:pPr>
            <a:r>
              <a:rPr lang="pt-BR" dirty="0"/>
              <a:t>Gestão de Configuração e Mudança</a:t>
            </a:r>
          </a:p>
          <a:p>
            <a:pPr marL="377979" indent="-377979" defTabSz="1007943" eaLnBrk="1" fontAlgn="auto" hangingPunct="1">
              <a:spcAft>
                <a:spcPts val="0"/>
              </a:spcAft>
              <a:defRPr/>
            </a:pPr>
            <a:endParaRPr lang="pt-BR" dirty="0"/>
          </a:p>
        </p:txBody>
      </p:sp>
      <p:sp>
        <p:nvSpPr>
          <p:cNvPr id="43011" name="Título 2">
            <a:extLst>
              <a:ext uri="{FF2B5EF4-FFF2-40B4-BE49-F238E27FC236}">
                <a16:creationId xmlns:a16="http://schemas.microsoft.com/office/drawing/2014/main" id="{AF821F64-1BA1-4A49-A712-B7DA2704AE89}"/>
              </a:ext>
            </a:extLst>
          </p:cNvPr>
          <p:cNvSpPr>
            <a:spLocks noGrp="1"/>
          </p:cNvSpPr>
          <p:nvPr>
            <p:ph type="title"/>
          </p:nvPr>
        </p:nvSpPr>
        <p:spPr/>
        <p:txBody>
          <a:bodyPr/>
          <a:lstStyle/>
          <a:p>
            <a:pPr eaLnBrk="1" hangingPunct="1"/>
            <a:r>
              <a:rPr lang="pt-BR" altLang="pt-BR"/>
              <a:t>OpenUP – Disciplinas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Espaço Reservado para Conteúdo 1">
            <a:extLst>
              <a:ext uri="{FF2B5EF4-FFF2-40B4-BE49-F238E27FC236}">
                <a16:creationId xmlns:a16="http://schemas.microsoft.com/office/drawing/2014/main" id="{9A64CBE6-AD09-467B-B3D8-448DF88F48ED}"/>
              </a:ext>
            </a:extLst>
          </p:cNvPr>
          <p:cNvSpPr>
            <a:spLocks noGrp="1"/>
          </p:cNvSpPr>
          <p:nvPr>
            <p:ph idx="1"/>
          </p:nvPr>
        </p:nvSpPr>
        <p:spPr>
          <a:xfrm>
            <a:off x="504825" y="1631950"/>
            <a:ext cx="8551863" cy="4989513"/>
          </a:xfrm>
        </p:spPr>
        <p:txBody>
          <a:bodyPr/>
          <a:lstStyle/>
          <a:p>
            <a:pPr eaLnBrk="1" hangingPunct="1">
              <a:buFont typeface="Wingdings 3" panose="05040102010807070707" pitchFamily="18" charset="2"/>
              <a:buNone/>
            </a:pPr>
            <a:r>
              <a:rPr lang="pt-BR" altLang="pt-BR" sz="2300"/>
              <a:t>	</a:t>
            </a:r>
            <a:r>
              <a:rPr lang="pt-BR" altLang="pt-BR" sz="2800"/>
              <a:t>A disciplina de requisitos explica como elicitar, analisar, especificar, validar e gerenciar os requisitos para o sistema a ser desenvolvido. </a:t>
            </a:r>
          </a:p>
          <a:p>
            <a:pPr eaLnBrk="1" hangingPunct="1">
              <a:buFont typeface="Wingdings 3" panose="05040102010807070707" pitchFamily="18" charset="2"/>
              <a:buNone/>
            </a:pPr>
            <a:endParaRPr lang="pt-BR" altLang="pt-BR" sz="2800"/>
          </a:p>
          <a:p>
            <a:pPr eaLnBrk="1" hangingPunct="1">
              <a:buFont typeface="Wingdings 3" panose="05040102010807070707" pitchFamily="18" charset="2"/>
              <a:buNone/>
            </a:pPr>
            <a:r>
              <a:rPr lang="pt-BR" altLang="pt-BR" sz="2800"/>
              <a:t>	Tarefas da disciplina:</a:t>
            </a:r>
          </a:p>
          <a:p>
            <a:pPr lvl="1" eaLnBrk="1" hangingPunct="1"/>
            <a:r>
              <a:rPr lang="pt-BR" altLang="pt-BR" sz="2300"/>
              <a:t>Definir visão</a:t>
            </a:r>
          </a:p>
          <a:p>
            <a:pPr lvl="1" eaLnBrk="1" hangingPunct="1"/>
            <a:r>
              <a:rPr lang="pt-BR" altLang="pt-BR" sz="2300"/>
              <a:t>Encontrar e Descrever os Requisitos</a:t>
            </a:r>
          </a:p>
          <a:p>
            <a:pPr lvl="1" eaLnBrk="1" hangingPunct="1"/>
            <a:r>
              <a:rPr lang="pt-BR" altLang="pt-BR" sz="2300"/>
              <a:t>Detalhar os Requisitos</a:t>
            </a:r>
          </a:p>
        </p:txBody>
      </p:sp>
      <p:sp>
        <p:nvSpPr>
          <p:cNvPr id="44035" name="Título 2">
            <a:extLst>
              <a:ext uri="{FF2B5EF4-FFF2-40B4-BE49-F238E27FC236}">
                <a16:creationId xmlns:a16="http://schemas.microsoft.com/office/drawing/2014/main" id="{0BA6E59F-A20F-486A-8D40-537C4A496BFC}"/>
              </a:ext>
            </a:extLst>
          </p:cNvPr>
          <p:cNvSpPr>
            <a:spLocks noGrp="1"/>
          </p:cNvSpPr>
          <p:nvPr>
            <p:ph type="title"/>
          </p:nvPr>
        </p:nvSpPr>
        <p:spPr/>
        <p:txBody>
          <a:bodyPr/>
          <a:lstStyle/>
          <a:p>
            <a:pPr eaLnBrk="1" hangingPunct="1"/>
            <a:r>
              <a:rPr lang="pt-BR" altLang="pt-BR"/>
              <a:t>OpenUP – Requisitos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Espaço Reservado para Conteúdo 1">
            <a:extLst>
              <a:ext uri="{FF2B5EF4-FFF2-40B4-BE49-F238E27FC236}">
                <a16:creationId xmlns:a16="http://schemas.microsoft.com/office/drawing/2014/main" id="{15502656-2B02-416C-BF54-93E500ED8095}"/>
              </a:ext>
            </a:extLst>
          </p:cNvPr>
          <p:cNvSpPr>
            <a:spLocks noGrp="1"/>
          </p:cNvSpPr>
          <p:nvPr>
            <p:ph idx="1"/>
          </p:nvPr>
        </p:nvSpPr>
        <p:spPr>
          <a:xfrm>
            <a:off x="504825" y="1631950"/>
            <a:ext cx="8551863" cy="4989513"/>
          </a:xfrm>
        </p:spPr>
        <p:txBody>
          <a:bodyPr/>
          <a:lstStyle/>
          <a:p>
            <a:pPr eaLnBrk="1" hangingPunct="1">
              <a:buFont typeface="Wingdings 3" panose="05040102010807070707" pitchFamily="18" charset="2"/>
              <a:buNone/>
            </a:pPr>
            <a:r>
              <a:rPr lang="pt-BR" altLang="pt-BR"/>
              <a:t>	</a:t>
            </a:r>
            <a:r>
              <a:rPr lang="pt-BR" altLang="pt-BR" sz="2800"/>
              <a:t>A disciplina de gestão de projetos explica como instruir, ajudar e suportar a equipe, ajudando-a a lidar com os riscos e obstáculos encontrados quando da construção de software.</a:t>
            </a:r>
          </a:p>
          <a:p>
            <a:pPr eaLnBrk="1" hangingPunct="1">
              <a:buFont typeface="Wingdings 3" panose="05040102010807070707" pitchFamily="18" charset="2"/>
              <a:buNone/>
            </a:pPr>
            <a:endParaRPr lang="pt-BR" altLang="pt-BR" sz="2800"/>
          </a:p>
          <a:p>
            <a:pPr eaLnBrk="1" hangingPunct="1">
              <a:buFont typeface="Wingdings 3" panose="05040102010807070707" pitchFamily="18" charset="2"/>
              <a:buNone/>
            </a:pPr>
            <a:r>
              <a:rPr lang="pt-BR" altLang="pt-BR" sz="2800"/>
              <a:t>	Tarefas da disciplina:</a:t>
            </a:r>
          </a:p>
          <a:p>
            <a:pPr lvl="1" eaLnBrk="1" hangingPunct="1"/>
            <a:r>
              <a:rPr lang="pt-BR" altLang="pt-BR" sz="2300"/>
              <a:t>Planejar o projeto</a:t>
            </a:r>
          </a:p>
          <a:p>
            <a:pPr lvl="1" eaLnBrk="1" hangingPunct="1"/>
            <a:r>
              <a:rPr lang="pt-BR" altLang="pt-BR" sz="2300"/>
              <a:t>Planejar a Iteração</a:t>
            </a:r>
          </a:p>
          <a:p>
            <a:pPr lvl="1" eaLnBrk="1" hangingPunct="1"/>
            <a:r>
              <a:rPr lang="pt-BR" altLang="pt-BR" sz="2300"/>
              <a:t>Gerenciar a Iteração</a:t>
            </a:r>
          </a:p>
          <a:p>
            <a:pPr lvl="1" eaLnBrk="1" hangingPunct="1"/>
            <a:r>
              <a:rPr lang="pt-BR" altLang="pt-BR" sz="2300"/>
              <a:t>Avaliar os resultados</a:t>
            </a:r>
          </a:p>
        </p:txBody>
      </p:sp>
      <p:sp>
        <p:nvSpPr>
          <p:cNvPr id="45059" name="Título 2">
            <a:extLst>
              <a:ext uri="{FF2B5EF4-FFF2-40B4-BE49-F238E27FC236}">
                <a16:creationId xmlns:a16="http://schemas.microsoft.com/office/drawing/2014/main" id="{92A8B818-E345-4DB7-BFE5-656AEE9B8AE0}"/>
              </a:ext>
            </a:extLst>
          </p:cNvPr>
          <p:cNvSpPr>
            <a:spLocks noGrp="1"/>
          </p:cNvSpPr>
          <p:nvPr>
            <p:ph type="title"/>
          </p:nvPr>
        </p:nvSpPr>
        <p:spPr/>
        <p:txBody>
          <a:bodyPr/>
          <a:lstStyle/>
          <a:p>
            <a:pPr eaLnBrk="1" hangingPunct="1"/>
            <a:r>
              <a:rPr lang="pt-BR" altLang="pt-BR"/>
              <a:t>OpenUP – Gestão de Projetos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Espaço Reservado para Conteúdo 1">
            <a:extLst>
              <a:ext uri="{FF2B5EF4-FFF2-40B4-BE49-F238E27FC236}">
                <a16:creationId xmlns:a16="http://schemas.microsoft.com/office/drawing/2014/main" id="{0ECF149B-B7D9-4291-B7A5-137D2B48E24C}"/>
              </a:ext>
            </a:extLst>
          </p:cNvPr>
          <p:cNvSpPr>
            <a:spLocks noGrp="1"/>
          </p:cNvSpPr>
          <p:nvPr>
            <p:ph idx="1"/>
          </p:nvPr>
        </p:nvSpPr>
        <p:spPr>
          <a:xfrm>
            <a:off x="504825" y="1631950"/>
            <a:ext cx="8551863" cy="4989513"/>
          </a:xfrm>
        </p:spPr>
        <p:txBody>
          <a:bodyPr/>
          <a:lstStyle/>
          <a:p>
            <a:pPr eaLnBrk="1" hangingPunct="1">
              <a:buFont typeface="Wingdings 3" panose="05040102010807070707" pitchFamily="18" charset="2"/>
              <a:buNone/>
            </a:pPr>
            <a:r>
              <a:rPr lang="pt-BR" altLang="pt-BR"/>
              <a:t>	</a:t>
            </a:r>
            <a:r>
              <a:rPr lang="pt-BR" altLang="pt-BR" sz="2800"/>
              <a:t>A disciplina de arquitetura explica como criar uma arquitetura, a partir dos requisitos arquiteturalmente significantes. A arquitetura é construída na disciplina de Desenvolvimento.</a:t>
            </a:r>
          </a:p>
          <a:p>
            <a:pPr eaLnBrk="1" hangingPunct="1">
              <a:buFont typeface="Wingdings 3" panose="05040102010807070707" pitchFamily="18" charset="2"/>
              <a:buNone/>
            </a:pPr>
            <a:endParaRPr lang="pt-BR" altLang="pt-BR" sz="2800"/>
          </a:p>
          <a:p>
            <a:pPr eaLnBrk="1" hangingPunct="1">
              <a:buFont typeface="Wingdings 3" panose="05040102010807070707" pitchFamily="18" charset="2"/>
              <a:buNone/>
            </a:pPr>
            <a:r>
              <a:rPr lang="pt-BR" altLang="pt-BR" sz="2800"/>
              <a:t>	Tarefas da disciplina:</a:t>
            </a:r>
          </a:p>
          <a:p>
            <a:pPr lvl="1" eaLnBrk="1" hangingPunct="1"/>
            <a:r>
              <a:rPr lang="pt-BR" altLang="pt-BR" sz="2300"/>
              <a:t>Descrever a arquitetura</a:t>
            </a:r>
          </a:p>
          <a:p>
            <a:pPr lvl="1" eaLnBrk="1" hangingPunct="1"/>
            <a:r>
              <a:rPr lang="pt-BR" altLang="pt-BR" sz="2300"/>
              <a:t>Refinar a arquitetura</a:t>
            </a:r>
          </a:p>
        </p:txBody>
      </p:sp>
      <p:sp>
        <p:nvSpPr>
          <p:cNvPr id="46083" name="Título 2">
            <a:extLst>
              <a:ext uri="{FF2B5EF4-FFF2-40B4-BE49-F238E27FC236}">
                <a16:creationId xmlns:a16="http://schemas.microsoft.com/office/drawing/2014/main" id="{D0F4FC15-AEE8-4BCE-87CD-E5F3384F34DB}"/>
              </a:ext>
            </a:extLst>
          </p:cNvPr>
          <p:cNvSpPr>
            <a:spLocks noGrp="1"/>
          </p:cNvSpPr>
          <p:nvPr>
            <p:ph type="title"/>
          </p:nvPr>
        </p:nvSpPr>
        <p:spPr/>
        <p:txBody>
          <a:bodyPr/>
          <a:lstStyle/>
          <a:p>
            <a:pPr eaLnBrk="1" hangingPunct="1"/>
            <a:r>
              <a:rPr lang="pt-BR" altLang="pt-BR"/>
              <a:t>OpenUP - Arquitetura</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Espaço Reservado para Conteúdo 1">
            <a:extLst>
              <a:ext uri="{FF2B5EF4-FFF2-40B4-BE49-F238E27FC236}">
                <a16:creationId xmlns:a16="http://schemas.microsoft.com/office/drawing/2014/main" id="{8B48A604-8B1A-455A-B594-5775FC839B3D}"/>
              </a:ext>
            </a:extLst>
          </p:cNvPr>
          <p:cNvSpPr>
            <a:spLocks noGrp="1"/>
          </p:cNvSpPr>
          <p:nvPr>
            <p:ph idx="1"/>
          </p:nvPr>
        </p:nvSpPr>
        <p:spPr>
          <a:xfrm>
            <a:off x="504825" y="1631950"/>
            <a:ext cx="8551863" cy="4989513"/>
          </a:xfrm>
        </p:spPr>
        <p:txBody>
          <a:bodyPr/>
          <a:lstStyle/>
          <a:p>
            <a:pPr eaLnBrk="1" hangingPunct="1">
              <a:buFont typeface="Wingdings 3" panose="05040102010807070707" pitchFamily="18" charset="2"/>
              <a:buNone/>
            </a:pPr>
            <a:r>
              <a:rPr lang="pt-BR" altLang="pt-BR"/>
              <a:t>	</a:t>
            </a:r>
            <a:r>
              <a:rPr lang="pt-BR" altLang="pt-BR" sz="2800"/>
              <a:t>A disciplina de desenvolvimento explica como projetar e implementar uma solução técnica que seja aderente à arquitetura e atenda aos requisitos.</a:t>
            </a:r>
          </a:p>
          <a:p>
            <a:pPr eaLnBrk="1" hangingPunct="1">
              <a:buFont typeface="Wingdings 3" panose="05040102010807070707" pitchFamily="18" charset="2"/>
              <a:buNone/>
            </a:pPr>
            <a:endParaRPr lang="pt-BR" altLang="pt-BR" sz="2800"/>
          </a:p>
          <a:p>
            <a:pPr eaLnBrk="1" hangingPunct="1">
              <a:buFont typeface="Wingdings 3" panose="05040102010807070707" pitchFamily="18" charset="2"/>
              <a:buNone/>
            </a:pPr>
            <a:r>
              <a:rPr lang="pt-BR" altLang="pt-BR" sz="2800"/>
              <a:t>	Tarefas da discplina:</a:t>
            </a:r>
          </a:p>
          <a:p>
            <a:pPr lvl="1" eaLnBrk="1" hangingPunct="1"/>
            <a:r>
              <a:rPr lang="pt-BR" altLang="pt-BR" sz="2300"/>
              <a:t>Projetar a solução</a:t>
            </a:r>
          </a:p>
          <a:p>
            <a:pPr lvl="1" eaLnBrk="1" hangingPunct="1"/>
            <a:r>
              <a:rPr lang="pt-BR" altLang="pt-BR" sz="2300"/>
              <a:t>Implementar a solução</a:t>
            </a:r>
          </a:p>
          <a:p>
            <a:pPr lvl="1" eaLnBrk="1" hangingPunct="1"/>
            <a:r>
              <a:rPr lang="pt-BR" altLang="pt-BR" sz="2300"/>
              <a:t>Implementar os testes de desenvolvedor</a:t>
            </a:r>
          </a:p>
          <a:p>
            <a:pPr lvl="1" eaLnBrk="1" hangingPunct="1"/>
            <a:r>
              <a:rPr lang="pt-BR" altLang="pt-BR" sz="2300"/>
              <a:t>Executar os testes de desenvolvedor</a:t>
            </a:r>
          </a:p>
        </p:txBody>
      </p:sp>
      <p:sp>
        <p:nvSpPr>
          <p:cNvPr id="47107" name="Título 2">
            <a:extLst>
              <a:ext uri="{FF2B5EF4-FFF2-40B4-BE49-F238E27FC236}">
                <a16:creationId xmlns:a16="http://schemas.microsoft.com/office/drawing/2014/main" id="{C40CB200-8D40-4643-AC94-3B4719E6FCC8}"/>
              </a:ext>
            </a:extLst>
          </p:cNvPr>
          <p:cNvSpPr>
            <a:spLocks noGrp="1"/>
          </p:cNvSpPr>
          <p:nvPr>
            <p:ph type="title"/>
          </p:nvPr>
        </p:nvSpPr>
        <p:spPr/>
        <p:txBody>
          <a:bodyPr/>
          <a:lstStyle/>
          <a:p>
            <a:pPr eaLnBrk="1" hangingPunct="1"/>
            <a:r>
              <a:rPr lang="pt-BR" altLang="pt-BR"/>
              <a:t>OpenUP - Desenvolvimento</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Espaço Reservado para Conteúdo 1">
            <a:extLst>
              <a:ext uri="{FF2B5EF4-FFF2-40B4-BE49-F238E27FC236}">
                <a16:creationId xmlns:a16="http://schemas.microsoft.com/office/drawing/2014/main" id="{F637789A-1D58-4431-9272-7380DDBF2046}"/>
              </a:ext>
            </a:extLst>
          </p:cNvPr>
          <p:cNvSpPr>
            <a:spLocks noGrp="1"/>
          </p:cNvSpPr>
          <p:nvPr>
            <p:ph idx="1"/>
          </p:nvPr>
        </p:nvSpPr>
        <p:spPr>
          <a:xfrm>
            <a:off x="504825" y="1631950"/>
            <a:ext cx="8551863" cy="4989513"/>
          </a:xfrm>
        </p:spPr>
        <p:txBody>
          <a:bodyPr/>
          <a:lstStyle/>
          <a:p>
            <a:pPr eaLnBrk="1" hangingPunct="1">
              <a:buFont typeface="Wingdings 3" panose="05040102010807070707" pitchFamily="18" charset="2"/>
              <a:buNone/>
            </a:pPr>
            <a:r>
              <a:rPr lang="pt-BR" altLang="pt-BR"/>
              <a:t>	</a:t>
            </a:r>
            <a:r>
              <a:rPr lang="pt-BR" altLang="pt-BR" sz="2800"/>
              <a:t>A disciplina de teste explica como fornecer feedback sobre a maturidade do sistema através do design, implementação, execução e avaliação dos testes.</a:t>
            </a:r>
          </a:p>
          <a:p>
            <a:pPr eaLnBrk="1" hangingPunct="1">
              <a:buFont typeface="Wingdings 3" panose="05040102010807070707" pitchFamily="18" charset="2"/>
              <a:buNone/>
            </a:pPr>
            <a:endParaRPr lang="pt-BR" altLang="pt-BR" sz="2800"/>
          </a:p>
          <a:p>
            <a:pPr eaLnBrk="1" hangingPunct="1">
              <a:buFont typeface="Wingdings 3" panose="05040102010807070707" pitchFamily="18" charset="2"/>
              <a:buNone/>
            </a:pPr>
            <a:r>
              <a:rPr lang="pt-BR" altLang="pt-BR" sz="2800"/>
              <a:t>	Tarefas da disciplina:</a:t>
            </a:r>
          </a:p>
          <a:p>
            <a:pPr lvl="1" eaLnBrk="1" hangingPunct="1"/>
            <a:r>
              <a:rPr lang="pt-BR" altLang="pt-BR" sz="2300"/>
              <a:t>Criar os casos de teste</a:t>
            </a:r>
          </a:p>
          <a:p>
            <a:pPr lvl="1" eaLnBrk="1" hangingPunct="1"/>
            <a:r>
              <a:rPr lang="pt-BR" altLang="pt-BR" sz="2300"/>
              <a:t>Implementar os scripts de teste</a:t>
            </a:r>
          </a:p>
          <a:p>
            <a:pPr lvl="1" eaLnBrk="1" hangingPunct="1"/>
            <a:r>
              <a:rPr lang="pt-BR" altLang="pt-BR" sz="2300"/>
              <a:t>Executar os testes</a:t>
            </a:r>
          </a:p>
        </p:txBody>
      </p:sp>
      <p:sp>
        <p:nvSpPr>
          <p:cNvPr id="48131" name="Título 2">
            <a:extLst>
              <a:ext uri="{FF2B5EF4-FFF2-40B4-BE49-F238E27FC236}">
                <a16:creationId xmlns:a16="http://schemas.microsoft.com/office/drawing/2014/main" id="{CD0CBBEB-E68C-48B0-A789-DDCF99A0E0CF}"/>
              </a:ext>
            </a:extLst>
          </p:cNvPr>
          <p:cNvSpPr>
            <a:spLocks noGrp="1"/>
          </p:cNvSpPr>
          <p:nvPr>
            <p:ph type="title"/>
          </p:nvPr>
        </p:nvSpPr>
        <p:spPr/>
        <p:txBody>
          <a:bodyPr/>
          <a:lstStyle/>
          <a:p>
            <a:pPr eaLnBrk="1" hangingPunct="1"/>
            <a:r>
              <a:rPr lang="pt-BR" altLang="pt-BR"/>
              <a:t>OpenUP - Teste</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Espaço Reservado para Conteúdo 1">
            <a:extLst>
              <a:ext uri="{FF2B5EF4-FFF2-40B4-BE49-F238E27FC236}">
                <a16:creationId xmlns:a16="http://schemas.microsoft.com/office/drawing/2014/main" id="{E0C4E422-C379-461E-BB96-0787CBA58F81}"/>
              </a:ext>
            </a:extLst>
          </p:cNvPr>
          <p:cNvSpPr>
            <a:spLocks noGrp="1"/>
          </p:cNvSpPr>
          <p:nvPr>
            <p:ph idx="1"/>
          </p:nvPr>
        </p:nvSpPr>
        <p:spPr>
          <a:xfrm>
            <a:off x="504825" y="1631950"/>
            <a:ext cx="8551863" cy="4989513"/>
          </a:xfrm>
        </p:spPr>
        <p:txBody>
          <a:bodyPr/>
          <a:lstStyle/>
          <a:p>
            <a:pPr eaLnBrk="1" hangingPunct="1">
              <a:buFont typeface="Wingdings 3" panose="05040102010807070707" pitchFamily="18" charset="2"/>
              <a:buNone/>
            </a:pPr>
            <a:r>
              <a:rPr lang="pt-BR" altLang="pt-BR"/>
              <a:t>	</a:t>
            </a:r>
            <a:r>
              <a:rPr lang="pt-BR" altLang="pt-BR" sz="2800"/>
              <a:t>A disciplina de gestão de configuração e mudança explica como controlar as mudanças nos artefatos, assegurando uma evolução sincronizada do conjunto de Produtos de Trabalho que compõem um sistema de software.</a:t>
            </a:r>
          </a:p>
          <a:p>
            <a:pPr eaLnBrk="1" hangingPunct="1">
              <a:buFont typeface="Wingdings 3" panose="05040102010807070707" pitchFamily="18" charset="2"/>
              <a:buNone/>
            </a:pPr>
            <a:endParaRPr lang="pt-BR" altLang="pt-BR" sz="2800"/>
          </a:p>
          <a:p>
            <a:pPr eaLnBrk="1" hangingPunct="1">
              <a:buFont typeface="Wingdings 3" panose="05040102010807070707" pitchFamily="18" charset="2"/>
              <a:buNone/>
            </a:pPr>
            <a:r>
              <a:rPr lang="pt-BR" altLang="pt-BR" sz="2800"/>
              <a:t>	Tarefas da disciplina:</a:t>
            </a:r>
          </a:p>
          <a:p>
            <a:pPr lvl="1" eaLnBrk="1" hangingPunct="1"/>
            <a:r>
              <a:rPr lang="pt-BR" altLang="pt-BR" sz="2300"/>
              <a:t>Solicitar mudança</a:t>
            </a:r>
          </a:p>
          <a:p>
            <a:pPr lvl="1" eaLnBrk="1" hangingPunct="1"/>
            <a:r>
              <a:rPr lang="pt-BR" altLang="pt-BR" sz="2300"/>
              <a:t>Integrar e criar a construção</a:t>
            </a:r>
          </a:p>
        </p:txBody>
      </p:sp>
      <p:sp>
        <p:nvSpPr>
          <p:cNvPr id="3" name="Título 2">
            <a:extLst>
              <a:ext uri="{FF2B5EF4-FFF2-40B4-BE49-F238E27FC236}">
                <a16:creationId xmlns:a16="http://schemas.microsoft.com/office/drawing/2014/main" id="{62C88BCD-1661-4EE6-98A1-8FB19CAD57C2}"/>
              </a:ext>
            </a:extLst>
          </p:cNvPr>
          <p:cNvSpPr>
            <a:spLocks noGrp="1"/>
          </p:cNvSpPr>
          <p:nvPr>
            <p:ph type="title"/>
          </p:nvPr>
        </p:nvSpPr>
        <p:spPr/>
        <p:txBody>
          <a:bodyPr rtlCol="0">
            <a:normAutofit fontScale="90000"/>
          </a:bodyPr>
          <a:lstStyle/>
          <a:p>
            <a:pPr defTabSz="1007943" eaLnBrk="1" fontAlgn="auto" hangingPunct="1">
              <a:spcAft>
                <a:spcPts val="0"/>
              </a:spcAft>
              <a:defRPr/>
            </a:pPr>
            <a:r>
              <a:rPr lang="pt-BR" dirty="0"/>
              <a:t>OpenUP - Gestão de Configuração e Mudança</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Espaço Reservado para Conteúdo 1">
            <a:extLst>
              <a:ext uri="{FF2B5EF4-FFF2-40B4-BE49-F238E27FC236}">
                <a16:creationId xmlns:a16="http://schemas.microsoft.com/office/drawing/2014/main" id="{4294A54B-F4EA-41BC-B065-024A04DD1CBF}"/>
              </a:ext>
            </a:extLst>
          </p:cNvPr>
          <p:cNvSpPr>
            <a:spLocks noGrp="1"/>
          </p:cNvSpPr>
          <p:nvPr>
            <p:ph idx="1"/>
          </p:nvPr>
        </p:nvSpPr>
        <p:spPr>
          <a:xfrm>
            <a:off x="504825" y="1631950"/>
            <a:ext cx="8551863" cy="4989513"/>
          </a:xfrm>
        </p:spPr>
        <p:txBody>
          <a:bodyPr/>
          <a:lstStyle/>
          <a:p>
            <a:pPr eaLnBrk="1" hangingPunct="1">
              <a:buFont typeface="Wingdings 3" panose="05040102010807070707" pitchFamily="18" charset="2"/>
              <a:buNone/>
            </a:pPr>
            <a:r>
              <a:rPr lang="pt-BR" altLang="pt-BR"/>
              <a:t>	</a:t>
            </a:r>
          </a:p>
          <a:p>
            <a:pPr eaLnBrk="1" hangingPunct="1">
              <a:buFont typeface="Wingdings 3" panose="05040102010807070707" pitchFamily="18" charset="2"/>
              <a:buNone/>
            </a:pPr>
            <a:endParaRPr lang="pt-BR" altLang="pt-BR"/>
          </a:p>
          <a:p>
            <a:pPr eaLnBrk="1" hangingPunct="1">
              <a:buFont typeface="Wingdings 3" panose="05040102010807070707" pitchFamily="18" charset="2"/>
              <a:buNone/>
            </a:pPr>
            <a:r>
              <a:rPr lang="pt-BR" altLang="pt-BR"/>
              <a:t>	O OpenUP de modo geral conta com três camadas que interagem entre si: Micro-Incrementos, Ciclo de Vida de Iteração e Ciclo de Vida do Projeto.</a:t>
            </a:r>
          </a:p>
        </p:txBody>
      </p:sp>
      <p:sp>
        <p:nvSpPr>
          <p:cNvPr id="50179" name="Título 2">
            <a:extLst>
              <a:ext uri="{FF2B5EF4-FFF2-40B4-BE49-F238E27FC236}">
                <a16:creationId xmlns:a16="http://schemas.microsoft.com/office/drawing/2014/main" id="{64EF1FE9-E81B-4107-9FD1-E82685062B01}"/>
              </a:ext>
            </a:extLst>
          </p:cNvPr>
          <p:cNvSpPr>
            <a:spLocks noGrp="1"/>
          </p:cNvSpPr>
          <p:nvPr>
            <p:ph type="title"/>
          </p:nvPr>
        </p:nvSpPr>
        <p:spPr/>
        <p:txBody>
          <a:bodyPr/>
          <a:lstStyle/>
          <a:p>
            <a:pPr eaLnBrk="1" hangingPunct="1"/>
            <a:r>
              <a:rPr lang="pt-BR" altLang="pt-BR"/>
              <a:t>OpenUP - Camadas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Espaço Reservado para Conteúdo 3" descr="openup_camadas.jpg">
            <a:extLst>
              <a:ext uri="{FF2B5EF4-FFF2-40B4-BE49-F238E27FC236}">
                <a16:creationId xmlns:a16="http://schemas.microsoft.com/office/drawing/2014/main" id="{26CE2565-5C6D-475B-9950-61CF49CF6F7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338263" y="1196975"/>
            <a:ext cx="7088187" cy="5527675"/>
          </a:xfrm>
        </p:spPr>
      </p:pic>
      <p:sp>
        <p:nvSpPr>
          <p:cNvPr id="51203" name="Título 2">
            <a:extLst>
              <a:ext uri="{FF2B5EF4-FFF2-40B4-BE49-F238E27FC236}">
                <a16:creationId xmlns:a16="http://schemas.microsoft.com/office/drawing/2014/main" id="{3BEFF75D-B556-4C83-BE5C-F9A16145EF53}"/>
              </a:ext>
            </a:extLst>
          </p:cNvPr>
          <p:cNvSpPr>
            <a:spLocks noGrp="1"/>
          </p:cNvSpPr>
          <p:nvPr>
            <p:ph type="title"/>
          </p:nvPr>
        </p:nvSpPr>
        <p:spPr>
          <a:xfrm>
            <a:off x="473075" y="157163"/>
            <a:ext cx="8551863" cy="1260475"/>
          </a:xfrm>
        </p:spPr>
        <p:txBody>
          <a:bodyPr/>
          <a:lstStyle/>
          <a:p>
            <a:pPr eaLnBrk="1" hangingPunct="1"/>
            <a:r>
              <a:rPr lang="pt-BR" altLang="pt-BR"/>
              <a:t>OpenUP - Camadas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Espaço Reservado para Conteúdo 1">
            <a:extLst>
              <a:ext uri="{FF2B5EF4-FFF2-40B4-BE49-F238E27FC236}">
                <a16:creationId xmlns:a16="http://schemas.microsoft.com/office/drawing/2014/main" id="{CEB4D152-5CDF-439A-AE17-6D88C5BCB47A}"/>
              </a:ext>
            </a:extLst>
          </p:cNvPr>
          <p:cNvSpPr>
            <a:spLocks noGrp="1"/>
          </p:cNvSpPr>
          <p:nvPr>
            <p:ph idx="1"/>
          </p:nvPr>
        </p:nvSpPr>
        <p:spPr>
          <a:xfrm>
            <a:off x="504825" y="1631950"/>
            <a:ext cx="8551863" cy="4989513"/>
          </a:xfrm>
        </p:spPr>
        <p:txBody>
          <a:bodyPr rtlCol="0">
            <a:normAutofit lnSpcReduction="10000"/>
          </a:bodyPr>
          <a:lstStyle/>
          <a:p>
            <a:pPr marL="377979" indent="-377979" defTabSz="1007943" eaLnBrk="1" fontAlgn="auto" hangingPunct="1">
              <a:spcAft>
                <a:spcPts val="0"/>
              </a:spcAft>
              <a:buFont typeface="Wingdings 3" pitchFamily="18" charset="2"/>
              <a:buNone/>
              <a:defRPr/>
            </a:pPr>
            <a:r>
              <a:rPr lang="pt-BR"/>
              <a:t>	Os micro-incrementos são considerados pequenos trabalhos que consomem pouco tempo (horas ou dias) e que contribuem para o crescimento da aplicação como um todo.</a:t>
            </a:r>
          </a:p>
          <a:p>
            <a:pPr marL="377979" indent="-377979" defTabSz="1007943" eaLnBrk="1" fontAlgn="auto" hangingPunct="1">
              <a:spcAft>
                <a:spcPts val="0"/>
              </a:spcAft>
              <a:buFont typeface="Wingdings 3" pitchFamily="18" charset="2"/>
              <a:buNone/>
              <a:defRPr/>
            </a:pPr>
            <a:endParaRPr lang="pt-BR"/>
          </a:p>
          <a:p>
            <a:pPr marL="377979" indent="-377979" defTabSz="1007943" eaLnBrk="1" fontAlgn="auto" hangingPunct="1">
              <a:spcAft>
                <a:spcPts val="0"/>
              </a:spcAft>
              <a:buFont typeface="Wingdings 3" pitchFamily="18" charset="2"/>
              <a:buNone/>
              <a:defRPr/>
            </a:pPr>
            <a:r>
              <a:rPr lang="pt-BR"/>
              <a:t>	Exemplos:</a:t>
            </a:r>
          </a:p>
          <a:p>
            <a:pPr marL="818954" lvl="1" indent="-314982" defTabSz="1007943" eaLnBrk="1" fontAlgn="auto" hangingPunct="1">
              <a:spcAft>
                <a:spcPts val="0"/>
              </a:spcAft>
              <a:defRPr/>
            </a:pPr>
            <a:r>
              <a:rPr lang="pt-BR"/>
              <a:t>Projetar um caso de uso</a:t>
            </a:r>
          </a:p>
          <a:p>
            <a:pPr marL="818954" lvl="1" indent="-314982" defTabSz="1007943" eaLnBrk="1" fontAlgn="auto" hangingPunct="1">
              <a:spcAft>
                <a:spcPts val="0"/>
              </a:spcAft>
              <a:defRPr/>
            </a:pPr>
            <a:r>
              <a:rPr lang="pt-BR"/>
              <a:t>Planejar uma iteração	</a:t>
            </a:r>
          </a:p>
        </p:txBody>
      </p:sp>
      <p:sp>
        <p:nvSpPr>
          <p:cNvPr id="52227" name="Título 2">
            <a:extLst>
              <a:ext uri="{FF2B5EF4-FFF2-40B4-BE49-F238E27FC236}">
                <a16:creationId xmlns:a16="http://schemas.microsoft.com/office/drawing/2014/main" id="{757760B1-79F9-44EE-9E42-1A56BAB66236}"/>
              </a:ext>
            </a:extLst>
          </p:cNvPr>
          <p:cNvSpPr>
            <a:spLocks noGrp="1"/>
          </p:cNvSpPr>
          <p:nvPr>
            <p:ph type="title"/>
          </p:nvPr>
        </p:nvSpPr>
        <p:spPr/>
        <p:txBody>
          <a:bodyPr/>
          <a:lstStyle/>
          <a:p>
            <a:pPr eaLnBrk="1" hangingPunct="1"/>
            <a:r>
              <a:rPr lang="pt-BR" altLang="pt-BR"/>
              <a:t>OpenUP – Micro-Incrementos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646E5986-6F8C-49B5-A131-2A667E4E75C4}"/>
              </a:ext>
            </a:extLst>
          </p:cNvPr>
          <p:cNvSpPr txBox="1"/>
          <p:nvPr/>
        </p:nvSpPr>
        <p:spPr>
          <a:xfrm>
            <a:off x="392112" y="122237"/>
            <a:ext cx="9296400" cy="461665"/>
          </a:xfrm>
          <a:prstGeom prst="rect">
            <a:avLst/>
          </a:prstGeom>
          <a:noFill/>
        </p:spPr>
        <p:txBody>
          <a:bodyPr wrap="square" rtlCol="0">
            <a:spAutoFit/>
          </a:bodyPr>
          <a:lstStyle/>
          <a:p>
            <a:pPr algn="ctr"/>
            <a:r>
              <a:rPr lang="pt-BR" dirty="0"/>
              <a:t>Engenharia de Software</a:t>
            </a:r>
          </a:p>
        </p:txBody>
      </p:sp>
      <p:pic>
        <p:nvPicPr>
          <p:cNvPr id="6" name="Imagem 5" descr="Imagem relacionada">
            <a:extLst>
              <a:ext uri="{FF2B5EF4-FFF2-40B4-BE49-F238E27FC236}">
                <a16:creationId xmlns:a16="http://schemas.microsoft.com/office/drawing/2014/main" id="{13AC4559-4AED-4747-9FD6-ED37FF535C6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36774" y="604538"/>
            <a:ext cx="9607076" cy="683289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89635848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Espaço Reservado para Conteúdo 1">
            <a:extLst>
              <a:ext uri="{FF2B5EF4-FFF2-40B4-BE49-F238E27FC236}">
                <a16:creationId xmlns:a16="http://schemas.microsoft.com/office/drawing/2014/main" id="{BC688E05-C943-484D-885D-5D3D6881DBAE}"/>
              </a:ext>
            </a:extLst>
          </p:cNvPr>
          <p:cNvSpPr>
            <a:spLocks noGrp="1"/>
          </p:cNvSpPr>
          <p:nvPr>
            <p:ph idx="1"/>
          </p:nvPr>
        </p:nvSpPr>
        <p:spPr>
          <a:xfrm>
            <a:off x="504825" y="1631950"/>
            <a:ext cx="8551863" cy="4989513"/>
          </a:xfrm>
        </p:spPr>
        <p:txBody>
          <a:bodyPr/>
          <a:lstStyle/>
          <a:p>
            <a:pPr eaLnBrk="1" hangingPunct="1">
              <a:buFont typeface="Wingdings 3" panose="05040102010807070707" pitchFamily="18" charset="2"/>
              <a:buNone/>
            </a:pPr>
            <a:endParaRPr lang="pt-BR" altLang="pt-BR"/>
          </a:p>
          <a:p>
            <a:pPr eaLnBrk="1" hangingPunct="1">
              <a:buFont typeface="Wingdings 3" panose="05040102010807070707" pitchFamily="18" charset="2"/>
              <a:buNone/>
            </a:pPr>
            <a:r>
              <a:rPr lang="pt-BR" altLang="pt-BR"/>
              <a:t>Lista de Itens de Trabalho</a:t>
            </a:r>
          </a:p>
          <a:p>
            <a:pPr eaLnBrk="1" hangingPunct="1">
              <a:buFont typeface="Wingdings 3" panose="05040102010807070707" pitchFamily="18" charset="2"/>
              <a:buNone/>
            </a:pPr>
            <a:endParaRPr lang="pt-BR" altLang="pt-BR"/>
          </a:p>
          <a:p>
            <a:pPr eaLnBrk="1" hangingPunct="1">
              <a:buFont typeface="Wingdings 3" panose="05040102010807070707" pitchFamily="18" charset="2"/>
              <a:buNone/>
            </a:pPr>
            <a:r>
              <a:rPr lang="pt-BR" altLang="pt-BR"/>
              <a:t>	</a:t>
            </a:r>
            <a:r>
              <a:rPr lang="pt-BR" altLang="pt-BR" sz="2300"/>
              <a:t>Lista de todo trabalho agendado para ser feito dentro do projeto, bem como o trabalho proposto que pode afetar o produto neste ou em projetos futuros. Cada Item de trabalho pode conter referências a informações que sejam relevantes para realizar o trabalho descrito no item. Cada item de trabalho corresponde à um micro-incremento.</a:t>
            </a:r>
          </a:p>
        </p:txBody>
      </p:sp>
      <p:sp>
        <p:nvSpPr>
          <p:cNvPr id="53251" name="Título 2">
            <a:extLst>
              <a:ext uri="{FF2B5EF4-FFF2-40B4-BE49-F238E27FC236}">
                <a16:creationId xmlns:a16="http://schemas.microsoft.com/office/drawing/2014/main" id="{167A11EF-BEF6-4A0E-96E7-CDC8BC079048}"/>
              </a:ext>
            </a:extLst>
          </p:cNvPr>
          <p:cNvSpPr>
            <a:spLocks noGrp="1"/>
          </p:cNvSpPr>
          <p:nvPr>
            <p:ph type="title"/>
          </p:nvPr>
        </p:nvSpPr>
        <p:spPr/>
        <p:txBody>
          <a:bodyPr/>
          <a:lstStyle/>
          <a:p>
            <a:pPr eaLnBrk="1" hangingPunct="1"/>
            <a:r>
              <a:rPr lang="pt-BR" altLang="pt-BR"/>
              <a:t>OpenUP – Micro-Incrementos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Espaço Reservado para Conteúdo 1">
            <a:extLst>
              <a:ext uri="{FF2B5EF4-FFF2-40B4-BE49-F238E27FC236}">
                <a16:creationId xmlns:a16="http://schemas.microsoft.com/office/drawing/2014/main" id="{94842538-A051-494D-A0D6-48A2ACF54EFC}"/>
              </a:ext>
            </a:extLst>
          </p:cNvPr>
          <p:cNvSpPr>
            <a:spLocks noGrp="1"/>
          </p:cNvSpPr>
          <p:nvPr>
            <p:ph idx="1"/>
          </p:nvPr>
        </p:nvSpPr>
        <p:spPr>
          <a:xfrm>
            <a:off x="504825" y="1631950"/>
            <a:ext cx="8551863" cy="4989513"/>
          </a:xfrm>
        </p:spPr>
        <p:txBody>
          <a:bodyPr/>
          <a:lstStyle/>
          <a:p>
            <a:pPr eaLnBrk="1" hangingPunct="1">
              <a:buFont typeface="Wingdings 3" panose="05040102010807070707" pitchFamily="18" charset="2"/>
              <a:buNone/>
            </a:pPr>
            <a:r>
              <a:rPr lang="pt-BR" altLang="pt-BR"/>
              <a:t>	Uma iteração é um período de tempo definido dentro de um projeto em que você produz uma versão estável e executável do produto, junto com toda a documentação de apoio, scripts de instalação, artefatos e similares, necessários para usar a versão.</a:t>
            </a:r>
          </a:p>
        </p:txBody>
      </p:sp>
      <p:sp>
        <p:nvSpPr>
          <p:cNvPr id="3" name="Título 2">
            <a:extLst>
              <a:ext uri="{FF2B5EF4-FFF2-40B4-BE49-F238E27FC236}">
                <a16:creationId xmlns:a16="http://schemas.microsoft.com/office/drawing/2014/main" id="{CE193E5F-C66D-4252-897A-82B8A2A0F7F0}"/>
              </a:ext>
            </a:extLst>
          </p:cNvPr>
          <p:cNvSpPr>
            <a:spLocks noGrp="1"/>
          </p:cNvSpPr>
          <p:nvPr>
            <p:ph type="title"/>
          </p:nvPr>
        </p:nvSpPr>
        <p:spPr/>
        <p:txBody>
          <a:bodyPr rtlCol="0">
            <a:normAutofit fontScale="90000"/>
          </a:bodyPr>
          <a:lstStyle/>
          <a:p>
            <a:pPr defTabSz="1007943" eaLnBrk="1" fontAlgn="auto" hangingPunct="1">
              <a:spcAft>
                <a:spcPts val="0"/>
              </a:spcAft>
              <a:defRPr/>
            </a:pPr>
            <a:r>
              <a:rPr lang="pt-BR" dirty="0"/>
              <a:t>OpenUP – Ciclo de Vida de Iteração</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Espaço Reservado para Conteúdo 1">
            <a:extLst>
              <a:ext uri="{FF2B5EF4-FFF2-40B4-BE49-F238E27FC236}">
                <a16:creationId xmlns:a16="http://schemas.microsoft.com/office/drawing/2014/main" id="{13CAF456-8E6A-4236-9058-43B5737CCC40}"/>
              </a:ext>
            </a:extLst>
          </p:cNvPr>
          <p:cNvSpPr>
            <a:spLocks noGrp="1"/>
          </p:cNvSpPr>
          <p:nvPr>
            <p:ph idx="1"/>
          </p:nvPr>
        </p:nvSpPr>
        <p:spPr>
          <a:xfrm>
            <a:off x="504825" y="1631950"/>
            <a:ext cx="8551863" cy="4989513"/>
          </a:xfrm>
        </p:spPr>
        <p:txBody>
          <a:bodyPr/>
          <a:lstStyle/>
          <a:p>
            <a:pPr eaLnBrk="1" hangingPunct="1"/>
            <a:r>
              <a:rPr lang="pt-BR" altLang="pt-BR" sz="2800"/>
              <a:t>O ciclo começa em uma breve reunião de planejamento de iteração, prazos e atividades.</a:t>
            </a:r>
          </a:p>
          <a:p>
            <a:pPr eaLnBrk="1" hangingPunct="1">
              <a:buFont typeface="Wingdings 3" panose="05040102010807070707" pitchFamily="18" charset="2"/>
              <a:buNone/>
            </a:pPr>
            <a:endParaRPr lang="pt-BR" altLang="pt-BR" sz="2800"/>
          </a:p>
          <a:p>
            <a:pPr eaLnBrk="1" hangingPunct="1"/>
            <a:r>
              <a:rPr lang="pt-BR" altLang="pt-BR" sz="2800"/>
              <a:t>As iterações em sua maioria são compostas de micro-incrementos mas também correções e ajustes.</a:t>
            </a:r>
          </a:p>
          <a:p>
            <a:pPr eaLnBrk="1" hangingPunct="1">
              <a:buFont typeface="Wingdings 3" panose="05040102010807070707" pitchFamily="18" charset="2"/>
              <a:buNone/>
            </a:pPr>
            <a:endParaRPr lang="pt-BR" altLang="pt-BR" sz="2800"/>
          </a:p>
          <a:p>
            <a:pPr eaLnBrk="1" hangingPunct="1"/>
            <a:r>
              <a:rPr lang="pt-BR" altLang="pt-BR" sz="2800"/>
              <a:t>O ciclo termina em uma segunda reunião com os stakeholders onde resultados e melhorias são avaliados.</a:t>
            </a:r>
          </a:p>
        </p:txBody>
      </p:sp>
      <p:sp>
        <p:nvSpPr>
          <p:cNvPr id="3" name="Título 2">
            <a:extLst>
              <a:ext uri="{FF2B5EF4-FFF2-40B4-BE49-F238E27FC236}">
                <a16:creationId xmlns:a16="http://schemas.microsoft.com/office/drawing/2014/main" id="{BE5975C3-F974-4C03-8D1B-782234CEE3BA}"/>
              </a:ext>
            </a:extLst>
          </p:cNvPr>
          <p:cNvSpPr>
            <a:spLocks noGrp="1"/>
          </p:cNvSpPr>
          <p:nvPr>
            <p:ph type="title"/>
          </p:nvPr>
        </p:nvSpPr>
        <p:spPr/>
        <p:txBody>
          <a:bodyPr rtlCol="0">
            <a:normAutofit fontScale="90000"/>
          </a:bodyPr>
          <a:lstStyle/>
          <a:p>
            <a:pPr defTabSz="1007943" eaLnBrk="1" fontAlgn="auto" hangingPunct="1">
              <a:spcAft>
                <a:spcPts val="0"/>
              </a:spcAft>
              <a:defRPr/>
            </a:pPr>
            <a:r>
              <a:rPr lang="pt-BR" dirty="0"/>
              <a:t>OpenUP – Ciclo de Vida de Iteração</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descr="iteration_lifecycle.jpg">
            <a:extLst>
              <a:ext uri="{FF2B5EF4-FFF2-40B4-BE49-F238E27FC236}">
                <a16:creationId xmlns:a16="http://schemas.microsoft.com/office/drawing/2014/main" id="{498FED53-2DC7-4A6A-BC01-B885B3A44021}"/>
              </a:ext>
            </a:extLst>
          </p:cNvPr>
          <p:cNvPicPr>
            <a:picLocks noGrp="1" noChangeAspect="1"/>
          </p:cNvPicPr>
          <p:nvPr>
            <p:ph idx="1"/>
          </p:nvPr>
        </p:nvPicPr>
        <p:blipFill>
          <a:blip r:embed="rId3"/>
          <a:stretch>
            <a:fillRect/>
          </a:stretch>
        </p:blipFill>
        <p:spPr>
          <a:xfrm>
            <a:off x="630238" y="2125663"/>
            <a:ext cx="8039100" cy="3729037"/>
          </a:xfrm>
          <a:effectLst>
            <a:outerShdw blurRad="190500" algn="tl" rotWithShape="0">
              <a:srgbClr val="000000">
                <a:alpha val="70000"/>
              </a:srgbClr>
            </a:outerShdw>
          </a:effectLst>
        </p:spPr>
      </p:pic>
      <p:sp>
        <p:nvSpPr>
          <p:cNvPr id="3" name="Título 2">
            <a:extLst>
              <a:ext uri="{FF2B5EF4-FFF2-40B4-BE49-F238E27FC236}">
                <a16:creationId xmlns:a16="http://schemas.microsoft.com/office/drawing/2014/main" id="{F783A7A3-41FC-4FC6-B6AE-5897A66E39D0}"/>
              </a:ext>
            </a:extLst>
          </p:cNvPr>
          <p:cNvSpPr>
            <a:spLocks noGrp="1"/>
          </p:cNvSpPr>
          <p:nvPr>
            <p:ph type="title"/>
          </p:nvPr>
        </p:nvSpPr>
        <p:spPr/>
        <p:txBody>
          <a:bodyPr rtlCol="0">
            <a:normAutofit fontScale="90000"/>
          </a:bodyPr>
          <a:lstStyle/>
          <a:p>
            <a:pPr defTabSz="1007943" eaLnBrk="1" fontAlgn="auto" hangingPunct="1">
              <a:spcAft>
                <a:spcPts val="0"/>
              </a:spcAft>
              <a:defRPr/>
            </a:pPr>
            <a:r>
              <a:rPr lang="pt-BR" dirty="0"/>
              <a:t>OpenUP – Ciclo de Vida de Iteração</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Espaço Reservado para Conteúdo 1">
            <a:extLst>
              <a:ext uri="{FF2B5EF4-FFF2-40B4-BE49-F238E27FC236}">
                <a16:creationId xmlns:a16="http://schemas.microsoft.com/office/drawing/2014/main" id="{FC59F944-B4C9-4A89-9903-06323B7B5531}"/>
              </a:ext>
            </a:extLst>
          </p:cNvPr>
          <p:cNvSpPr>
            <a:spLocks noGrp="1"/>
          </p:cNvSpPr>
          <p:nvPr>
            <p:ph idx="1"/>
          </p:nvPr>
        </p:nvSpPr>
        <p:spPr>
          <a:xfrm>
            <a:off x="504825" y="1631950"/>
            <a:ext cx="8551863" cy="4989513"/>
          </a:xfrm>
        </p:spPr>
        <p:txBody>
          <a:bodyPr/>
          <a:lstStyle/>
          <a:p>
            <a:pPr eaLnBrk="1" hangingPunct="1">
              <a:buFont typeface="Wingdings 3" panose="05040102010807070707" pitchFamily="18" charset="2"/>
              <a:buNone/>
            </a:pPr>
            <a:endParaRPr lang="pt-BR" altLang="pt-BR"/>
          </a:p>
          <a:p>
            <a:pPr eaLnBrk="1" hangingPunct="1">
              <a:buFont typeface="Wingdings 3" panose="05040102010807070707" pitchFamily="18" charset="2"/>
              <a:buNone/>
            </a:pPr>
            <a:r>
              <a:rPr lang="pt-BR" altLang="pt-BR"/>
              <a:t>Plano de Iteração</a:t>
            </a:r>
          </a:p>
          <a:p>
            <a:pPr eaLnBrk="1" hangingPunct="1">
              <a:buFont typeface="Wingdings 3" panose="05040102010807070707" pitchFamily="18" charset="2"/>
              <a:buNone/>
            </a:pPr>
            <a:endParaRPr lang="pt-BR" altLang="pt-BR"/>
          </a:p>
          <a:p>
            <a:pPr eaLnBrk="1" hangingPunct="1">
              <a:buFont typeface="Wingdings 3" panose="05040102010807070707" pitchFamily="18" charset="2"/>
              <a:buNone/>
            </a:pPr>
            <a:r>
              <a:rPr lang="pt-BR" altLang="pt-BR"/>
              <a:t>	</a:t>
            </a:r>
            <a:r>
              <a:rPr lang="pt-BR" altLang="pt-BR" sz="2300"/>
              <a:t>Os principais objetivos do plano de iteração são fornecer à equipe um lugar central para informações a respeito dos objetivos da iteração, do plano detalhado com as atribuições das tarefas e dos resultados das avaliações. Também ajuda a equipe a monitorar o progresso da iteração e mantém os resultados da avaliação da iteração, que podem ser úteis para melhorar a próxima iteração.</a:t>
            </a:r>
          </a:p>
        </p:txBody>
      </p:sp>
      <p:sp>
        <p:nvSpPr>
          <p:cNvPr id="3" name="Título 2">
            <a:extLst>
              <a:ext uri="{FF2B5EF4-FFF2-40B4-BE49-F238E27FC236}">
                <a16:creationId xmlns:a16="http://schemas.microsoft.com/office/drawing/2014/main" id="{995218C5-2797-464C-96EF-830C93D89BD4}"/>
              </a:ext>
            </a:extLst>
          </p:cNvPr>
          <p:cNvSpPr>
            <a:spLocks noGrp="1"/>
          </p:cNvSpPr>
          <p:nvPr>
            <p:ph type="title"/>
          </p:nvPr>
        </p:nvSpPr>
        <p:spPr/>
        <p:txBody>
          <a:bodyPr rtlCol="0">
            <a:normAutofit fontScale="90000"/>
          </a:bodyPr>
          <a:lstStyle/>
          <a:p>
            <a:pPr defTabSz="1007943" eaLnBrk="1" fontAlgn="auto" hangingPunct="1">
              <a:spcAft>
                <a:spcPts val="0"/>
              </a:spcAft>
              <a:defRPr/>
            </a:pPr>
            <a:r>
              <a:rPr lang="pt-BR" dirty="0"/>
              <a:t>OpenUP – Ciclo de Vida de Iteração</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Espaço Reservado para Conteúdo 1">
            <a:extLst>
              <a:ext uri="{FF2B5EF4-FFF2-40B4-BE49-F238E27FC236}">
                <a16:creationId xmlns:a16="http://schemas.microsoft.com/office/drawing/2014/main" id="{D764AF20-8908-470D-9B51-0E3ABFAABC8C}"/>
              </a:ext>
            </a:extLst>
          </p:cNvPr>
          <p:cNvSpPr>
            <a:spLocks noGrp="1"/>
          </p:cNvSpPr>
          <p:nvPr>
            <p:ph idx="1"/>
          </p:nvPr>
        </p:nvSpPr>
        <p:spPr>
          <a:xfrm>
            <a:off x="504825" y="1631950"/>
            <a:ext cx="8551863" cy="4989513"/>
          </a:xfrm>
        </p:spPr>
        <p:txBody>
          <a:bodyPr/>
          <a:lstStyle/>
          <a:p>
            <a:pPr eaLnBrk="1" hangingPunct="1">
              <a:buFont typeface="Wingdings 3" panose="05040102010807070707" pitchFamily="18" charset="2"/>
              <a:buNone/>
            </a:pPr>
            <a:r>
              <a:rPr lang="pt-BR" altLang="pt-BR"/>
              <a:t>	</a:t>
            </a:r>
          </a:p>
          <a:p>
            <a:pPr eaLnBrk="1" hangingPunct="1"/>
            <a:r>
              <a:rPr lang="pt-BR" altLang="pt-BR" sz="2800"/>
              <a:t>Dá uma visão geral do projeto a ser desenvolvido bem como o que será realizado, como será realizado e por quem será realizado.</a:t>
            </a:r>
          </a:p>
          <a:p>
            <a:pPr eaLnBrk="1" hangingPunct="1">
              <a:buFont typeface="Wingdings 3" panose="05040102010807070707" pitchFamily="18" charset="2"/>
              <a:buNone/>
            </a:pPr>
            <a:endParaRPr lang="pt-BR" altLang="pt-BR" sz="2800"/>
          </a:p>
          <a:p>
            <a:pPr eaLnBrk="1" hangingPunct="1"/>
            <a:r>
              <a:rPr lang="pt-BR" altLang="pt-BR" sz="2800"/>
              <a:t>Pode-se visualizar todas as partes do desenvolvimento de um projeto através das fases (Concepção, Elaboração, Construção e Transição) do ciclo de vida de projeto.</a:t>
            </a:r>
          </a:p>
        </p:txBody>
      </p:sp>
      <p:sp>
        <p:nvSpPr>
          <p:cNvPr id="59395" name="Título 2">
            <a:extLst>
              <a:ext uri="{FF2B5EF4-FFF2-40B4-BE49-F238E27FC236}">
                <a16:creationId xmlns:a16="http://schemas.microsoft.com/office/drawing/2014/main" id="{33752312-AB1B-4E53-8363-A83E25D98CDF}"/>
              </a:ext>
            </a:extLst>
          </p:cNvPr>
          <p:cNvSpPr>
            <a:spLocks noGrp="1"/>
          </p:cNvSpPr>
          <p:nvPr>
            <p:ph type="title"/>
          </p:nvPr>
        </p:nvSpPr>
        <p:spPr/>
        <p:txBody>
          <a:bodyPr/>
          <a:lstStyle/>
          <a:p>
            <a:pPr eaLnBrk="1" hangingPunct="1"/>
            <a:r>
              <a:rPr lang="pt-BR" altLang="pt-BR"/>
              <a:t>OpenUP – Ciclo de Vida de Projeto</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Espaço Reservado para Conteúdo 1">
            <a:extLst>
              <a:ext uri="{FF2B5EF4-FFF2-40B4-BE49-F238E27FC236}">
                <a16:creationId xmlns:a16="http://schemas.microsoft.com/office/drawing/2014/main" id="{C5F66E3B-3EE6-47F3-A12A-26446E086F4A}"/>
              </a:ext>
            </a:extLst>
          </p:cNvPr>
          <p:cNvSpPr>
            <a:spLocks noGrp="1"/>
          </p:cNvSpPr>
          <p:nvPr>
            <p:ph idx="1"/>
          </p:nvPr>
        </p:nvSpPr>
        <p:spPr>
          <a:xfrm>
            <a:off x="504825" y="1631950"/>
            <a:ext cx="8551863" cy="4989513"/>
          </a:xfrm>
        </p:spPr>
        <p:txBody>
          <a:bodyPr/>
          <a:lstStyle/>
          <a:p>
            <a:pPr eaLnBrk="1" hangingPunct="1"/>
            <a:r>
              <a:rPr lang="pt-BR" altLang="pt-BR" sz="2500"/>
              <a:t>Uma fase é o tempo entre dois grandes marcos de projeto, durante o qual um conjunto bem definido de objetivos é cumprido, e as decisões são tomadas para entrar ou não na próxima fase.</a:t>
            </a:r>
          </a:p>
          <a:p>
            <a:pPr eaLnBrk="1" hangingPunct="1">
              <a:buFont typeface="Wingdings 3" panose="05040102010807070707" pitchFamily="18" charset="2"/>
              <a:buNone/>
            </a:pPr>
            <a:endParaRPr lang="pt-BR" altLang="pt-BR" sz="2500"/>
          </a:p>
          <a:p>
            <a:pPr eaLnBrk="1" hangingPunct="1"/>
            <a:r>
              <a:rPr lang="pt-BR" altLang="pt-BR" sz="2500"/>
              <a:t>Cada fase tem um marco(milestone) ao seu final e através deste, é possível entender o que foi realizado na fase. Os marcos tem como finalidade ser utilizado pelos stakeholders na forma de supervisão do projeto bem como tomadas de decisões sobre o mesmo.	</a:t>
            </a:r>
          </a:p>
        </p:txBody>
      </p:sp>
      <p:sp>
        <p:nvSpPr>
          <p:cNvPr id="3" name="Título 2">
            <a:extLst>
              <a:ext uri="{FF2B5EF4-FFF2-40B4-BE49-F238E27FC236}">
                <a16:creationId xmlns:a16="http://schemas.microsoft.com/office/drawing/2014/main" id="{E7628A83-4B60-498C-9317-60E0FF6726C2}"/>
              </a:ext>
            </a:extLst>
          </p:cNvPr>
          <p:cNvSpPr>
            <a:spLocks noGrp="1"/>
          </p:cNvSpPr>
          <p:nvPr>
            <p:ph type="title"/>
          </p:nvPr>
        </p:nvSpPr>
        <p:spPr/>
        <p:txBody>
          <a:bodyPr rtlCol="0">
            <a:normAutofit fontScale="90000"/>
          </a:bodyPr>
          <a:lstStyle/>
          <a:p>
            <a:pPr defTabSz="1007943" eaLnBrk="1" fontAlgn="auto" hangingPunct="1">
              <a:spcAft>
                <a:spcPts val="0"/>
              </a:spcAft>
              <a:defRPr/>
            </a:pPr>
            <a:r>
              <a:rPr lang="pt-BR" dirty="0"/>
              <a:t>OpenUP – Ciclo de Vida de Projeto / Fases e Marcos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descr="openup_lifecycle.jpg">
            <a:extLst>
              <a:ext uri="{FF2B5EF4-FFF2-40B4-BE49-F238E27FC236}">
                <a16:creationId xmlns:a16="http://schemas.microsoft.com/office/drawing/2014/main" id="{3B9C2352-6A0C-43AB-9B49-11FA072FBC98}"/>
              </a:ext>
            </a:extLst>
          </p:cNvPr>
          <p:cNvPicPr>
            <a:picLocks noGrp="1" noChangeAspect="1"/>
          </p:cNvPicPr>
          <p:nvPr>
            <p:ph idx="1"/>
          </p:nvPr>
        </p:nvPicPr>
        <p:blipFill>
          <a:blip r:embed="rId2"/>
          <a:stretch>
            <a:fillRect/>
          </a:stretch>
        </p:blipFill>
        <p:spPr>
          <a:xfrm>
            <a:off x="290513" y="2635250"/>
            <a:ext cx="8686800" cy="2500313"/>
          </a:xfrm>
          <a:effectLst>
            <a:outerShdw blurRad="190500" algn="tl" rotWithShape="0">
              <a:srgbClr val="000000">
                <a:alpha val="70000"/>
              </a:srgbClr>
            </a:outerShdw>
          </a:effectLst>
        </p:spPr>
      </p:pic>
      <p:sp>
        <p:nvSpPr>
          <p:cNvPr id="61443" name="Título 2">
            <a:extLst>
              <a:ext uri="{FF2B5EF4-FFF2-40B4-BE49-F238E27FC236}">
                <a16:creationId xmlns:a16="http://schemas.microsoft.com/office/drawing/2014/main" id="{5514D594-FB07-4FE7-9245-7C09BD308F0D}"/>
              </a:ext>
            </a:extLst>
          </p:cNvPr>
          <p:cNvSpPr>
            <a:spLocks noGrp="1"/>
          </p:cNvSpPr>
          <p:nvPr>
            <p:ph type="title"/>
          </p:nvPr>
        </p:nvSpPr>
        <p:spPr/>
        <p:txBody>
          <a:bodyPr/>
          <a:lstStyle/>
          <a:p>
            <a:pPr eaLnBrk="1" hangingPunct="1"/>
            <a:r>
              <a:rPr lang="pt-BR" altLang="pt-BR"/>
              <a:t>OpenUP – Ciclo de Vida de Projeto</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Espaço Reservado para Conteúdo 1">
            <a:extLst>
              <a:ext uri="{FF2B5EF4-FFF2-40B4-BE49-F238E27FC236}">
                <a16:creationId xmlns:a16="http://schemas.microsoft.com/office/drawing/2014/main" id="{BD369DAE-30CE-4B1E-9039-799FAC80410D}"/>
              </a:ext>
            </a:extLst>
          </p:cNvPr>
          <p:cNvSpPr>
            <a:spLocks noGrp="1"/>
          </p:cNvSpPr>
          <p:nvPr>
            <p:ph idx="1"/>
          </p:nvPr>
        </p:nvSpPr>
        <p:spPr>
          <a:xfrm>
            <a:off x="504825" y="1631950"/>
            <a:ext cx="9259888" cy="4989513"/>
          </a:xfrm>
        </p:spPr>
        <p:txBody>
          <a:bodyPr rtlCol="0">
            <a:normAutofit fontScale="92500" lnSpcReduction="10000"/>
          </a:bodyPr>
          <a:lstStyle/>
          <a:p>
            <a:pPr marL="377979" indent="-377979" defTabSz="1007943" eaLnBrk="1" fontAlgn="auto" hangingPunct="1">
              <a:spcAft>
                <a:spcPts val="0"/>
              </a:spcAft>
              <a:buFont typeface="Wingdings 3" pitchFamily="18" charset="2"/>
              <a:buNone/>
              <a:defRPr/>
            </a:pPr>
            <a:r>
              <a:rPr lang="pt-BR" dirty="0"/>
              <a:t>	</a:t>
            </a:r>
          </a:p>
          <a:p>
            <a:pPr marL="377979" indent="-377979" defTabSz="1007943" eaLnBrk="1" fontAlgn="auto" hangingPunct="1">
              <a:spcAft>
                <a:spcPts val="0"/>
              </a:spcAft>
              <a:buFont typeface="Wingdings 3" pitchFamily="18" charset="2"/>
              <a:buNone/>
              <a:defRPr/>
            </a:pPr>
            <a:r>
              <a:rPr lang="pt-BR" dirty="0"/>
              <a:t>	Nesta fase, os stakeholders e os membros da equipe colaboram para determinar o escopo e os objetivos do projeto, e determinar se o projeto deve continuar.</a:t>
            </a:r>
          </a:p>
          <a:p>
            <a:pPr marL="377979" indent="-377979" defTabSz="1007943" eaLnBrk="1" fontAlgn="auto" hangingPunct="1">
              <a:spcAft>
                <a:spcPts val="0"/>
              </a:spcAft>
              <a:buFont typeface="Wingdings 3" pitchFamily="18" charset="2"/>
              <a:buNone/>
              <a:defRPr/>
            </a:pPr>
            <a:endParaRPr lang="pt-BR" dirty="0"/>
          </a:p>
          <a:p>
            <a:pPr marL="377979" indent="-377979" defTabSz="1007943" eaLnBrk="1" fontAlgn="auto" hangingPunct="1">
              <a:spcAft>
                <a:spcPts val="0"/>
              </a:spcAft>
              <a:buFont typeface="Wingdings 3" pitchFamily="18" charset="2"/>
              <a:buNone/>
              <a:defRPr/>
            </a:pPr>
            <a:r>
              <a:rPr lang="pt-BR" dirty="0"/>
              <a:t>	O marco da fase é chamado “Marco dos Objetivos no Ciclo de Vida”. É analisado o custo versus os benefícios, e decide-se entre avançar ou cancelar o projeto.</a:t>
            </a:r>
          </a:p>
        </p:txBody>
      </p:sp>
      <p:sp>
        <p:nvSpPr>
          <p:cNvPr id="62467" name="Título 2">
            <a:extLst>
              <a:ext uri="{FF2B5EF4-FFF2-40B4-BE49-F238E27FC236}">
                <a16:creationId xmlns:a16="http://schemas.microsoft.com/office/drawing/2014/main" id="{FFDEE5BC-1A3A-4D6B-9691-1EB718C6551C}"/>
              </a:ext>
            </a:extLst>
          </p:cNvPr>
          <p:cNvSpPr>
            <a:spLocks noGrp="1"/>
          </p:cNvSpPr>
          <p:nvPr>
            <p:ph type="title"/>
          </p:nvPr>
        </p:nvSpPr>
        <p:spPr/>
        <p:txBody>
          <a:bodyPr/>
          <a:lstStyle/>
          <a:p>
            <a:pPr eaLnBrk="1" hangingPunct="1"/>
            <a:r>
              <a:rPr lang="pt-BR" altLang="pt-BR"/>
              <a:t>OpenUP – Fase: Concepção</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Espaço Reservado para Conteúdo 1">
            <a:extLst>
              <a:ext uri="{FF2B5EF4-FFF2-40B4-BE49-F238E27FC236}">
                <a16:creationId xmlns:a16="http://schemas.microsoft.com/office/drawing/2014/main" id="{2610BC2F-A4E4-4C58-8357-53A6D35FE53C}"/>
              </a:ext>
            </a:extLst>
          </p:cNvPr>
          <p:cNvSpPr>
            <a:spLocks noGrp="1"/>
          </p:cNvSpPr>
          <p:nvPr>
            <p:ph idx="1"/>
          </p:nvPr>
        </p:nvSpPr>
        <p:spPr>
          <a:xfrm>
            <a:off x="504825" y="1631950"/>
            <a:ext cx="8551863" cy="4989513"/>
          </a:xfrm>
        </p:spPr>
        <p:txBody>
          <a:bodyPr/>
          <a:lstStyle/>
          <a:p>
            <a:pPr eaLnBrk="1" hangingPunct="1">
              <a:buFont typeface="Wingdings 3" panose="05040102010807070707" pitchFamily="18" charset="2"/>
              <a:buNone/>
            </a:pPr>
            <a:r>
              <a:rPr lang="pt-BR" altLang="pt-BR"/>
              <a:t>	</a:t>
            </a:r>
            <a:r>
              <a:rPr lang="pt-BR" altLang="pt-BR" sz="2500"/>
              <a:t>Nesta fase, há o entendimento dos requisitos através de um detalhamento, é projetada e implementada uma arquitetura executavel (cenários críticos, interfaces, etc.), riscos essenciais são atenuados e é produzido um cronograma e uma estimativa de custo preciso.</a:t>
            </a:r>
          </a:p>
          <a:p>
            <a:pPr eaLnBrk="1" hangingPunct="1">
              <a:buFont typeface="Wingdings 3" panose="05040102010807070707" pitchFamily="18" charset="2"/>
              <a:buNone/>
            </a:pPr>
            <a:endParaRPr lang="pt-BR" altLang="pt-BR" sz="2500"/>
          </a:p>
          <a:p>
            <a:pPr eaLnBrk="1" hangingPunct="1">
              <a:buFont typeface="Wingdings 3" panose="05040102010807070707" pitchFamily="18" charset="2"/>
              <a:buNone/>
            </a:pPr>
            <a:r>
              <a:rPr lang="pt-BR" altLang="pt-BR" sz="2500"/>
              <a:t>	Este marco é chamado de “Marco da Arquitetura no Ciclo de Vida” e é alcançado uma vez que a arquitetura for validada.</a:t>
            </a:r>
          </a:p>
        </p:txBody>
      </p:sp>
      <p:sp>
        <p:nvSpPr>
          <p:cNvPr id="63491" name="Título 2">
            <a:extLst>
              <a:ext uri="{FF2B5EF4-FFF2-40B4-BE49-F238E27FC236}">
                <a16:creationId xmlns:a16="http://schemas.microsoft.com/office/drawing/2014/main" id="{B3344EB2-54C0-4857-A8C1-C4BD553A9B22}"/>
              </a:ext>
            </a:extLst>
          </p:cNvPr>
          <p:cNvSpPr>
            <a:spLocks noGrp="1"/>
          </p:cNvSpPr>
          <p:nvPr>
            <p:ph type="title"/>
          </p:nvPr>
        </p:nvSpPr>
        <p:spPr/>
        <p:txBody>
          <a:bodyPr/>
          <a:lstStyle/>
          <a:p>
            <a:pPr eaLnBrk="1" hangingPunct="1"/>
            <a:r>
              <a:rPr lang="pt-BR" altLang="pt-BR"/>
              <a:t>OpenUP – Fase: Elaboração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a:extLst>
              <a:ext uri="{FF2B5EF4-FFF2-40B4-BE49-F238E27FC236}">
                <a16:creationId xmlns:a16="http://schemas.microsoft.com/office/drawing/2014/main" id="{6CD61B83-112D-4B20-B612-04E79CEEDE3F}"/>
              </a:ext>
            </a:extLst>
          </p:cNvPr>
          <p:cNvPicPr>
            <a:picLocks noChangeAspect="1"/>
          </p:cNvPicPr>
          <p:nvPr/>
        </p:nvPicPr>
        <p:blipFill>
          <a:blip r:embed="rId2"/>
          <a:stretch>
            <a:fillRect/>
          </a:stretch>
        </p:blipFill>
        <p:spPr>
          <a:xfrm>
            <a:off x="0" y="427037"/>
            <a:ext cx="9917112" cy="6553200"/>
          </a:xfrm>
          <a:prstGeom prst="rect">
            <a:avLst/>
          </a:prstGeom>
        </p:spPr>
      </p:pic>
    </p:spTree>
    <p:extLst>
      <p:ext uri="{BB962C8B-B14F-4D97-AF65-F5344CB8AC3E}">
        <p14:creationId xmlns:p14="http://schemas.microsoft.com/office/powerpoint/2010/main" val="424926958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Espaço Reservado para Conteúdo 1">
            <a:extLst>
              <a:ext uri="{FF2B5EF4-FFF2-40B4-BE49-F238E27FC236}">
                <a16:creationId xmlns:a16="http://schemas.microsoft.com/office/drawing/2014/main" id="{35BA446D-21FB-4154-8B62-FEE107C4B643}"/>
              </a:ext>
            </a:extLst>
          </p:cNvPr>
          <p:cNvSpPr>
            <a:spLocks noGrp="1"/>
          </p:cNvSpPr>
          <p:nvPr>
            <p:ph idx="1"/>
          </p:nvPr>
        </p:nvSpPr>
        <p:spPr>
          <a:xfrm>
            <a:off x="504825" y="1631950"/>
            <a:ext cx="8551863" cy="4989513"/>
          </a:xfrm>
        </p:spPr>
        <p:txBody>
          <a:bodyPr/>
          <a:lstStyle/>
          <a:p>
            <a:pPr eaLnBrk="1" hangingPunct="1">
              <a:buFont typeface="Wingdings 3" panose="05040102010807070707" pitchFamily="18" charset="2"/>
              <a:buNone/>
            </a:pPr>
            <a:r>
              <a:rPr lang="pt-BR" altLang="pt-BR"/>
              <a:t>	</a:t>
            </a:r>
          </a:p>
          <a:p>
            <a:pPr eaLnBrk="1" hangingPunct="1">
              <a:buFont typeface="Wingdings 3" panose="05040102010807070707" pitchFamily="18" charset="2"/>
              <a:buNone/>
            </a:pPr>
            <a:r>
              <a:rPr lang="pt-BR" altLang="pt-BR"/>
              <a:t>	</a:t>
            </a:r>
            <a:r>
              <a:rPr lang="pt-BR" altLang="pt-BR" sz="2900"/>
              <a:t>Esta fase foca o detalhamento dos requisitos, no design, na implementação e no teste da maior parte do software.</a:t>
            </a:r>
          </a:p>
          <a:p>
            <a:pPr eaLnBrk="1" hangingPunct="1">
              <a:buFont typeface="Wingdings 3" panose="05040102010807070707" pitchFamily="18" charset="2"/>
              <a:buNone/>
            </a:pPr>
            <a:endParaRPr lang="pt-BR" altLang="pt-BR" sz="2900"/>
          </a:p>
          <a:p>
            <a:pPr eaLnBrk="1" hangingPunct="1">
              <a:buFont typeface="Wingdings 3" panose="05040102010807070707" pitchFamily="18" charset="2"/>
              <a:buNone/>
            </a:pPr>
            <a:r>
              <a:rPr lang="pt-BR" altLang="pt-BR" sz="2900"/>
              <a:t>	O marco desta fase é chamado “Marco da Capacidade Operacional Inicial” e é alcançado quando toda a funcionalidade foi desenvolvida e testes alfa concluída.</a:t>
            </a:r>
          </a:p>
        </p:txBody>
      </p:sp>
      <p:sp>
        <p:nvSpPr>
          <p:cNvPr id="64515" name="Título 2">
            <a:extLst>
              <a:ext uri="{FF2B5EF4-FFF2-40B4-BE49-F238E27FC236}">
                <a16:creationId xmlns:a16="http://schemas.microsoft.com/office/drawing/2014/main" id="{2B6CE286-0007-4A97-81EC-A88DC16F85F3}"/>
              </a:ext>
            </a:extLst>
          </p:cNvPr>
          <p:cNvSpPr>
            <a:spLocks noGrp="1"/>
          </p:cNvSpPr>
          <p:nvPr>
            <p:ph type="title"/>
          </p:nvPr>
        </p:nvSpPr>
        <p:spPr/>
        <p:txBody>
          <a:bodyPr/>
          <a:lstStyle/>
          <a:p>
            <a:pPr eaLnBrk="1" hangingPunct="1"/>
            <a:r>
              <a:rPr lang="pt-BR" altLang="pt-BR"/>
              <a:t>OpenUP – Fase: Construção</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Espaço Reservado para Conteúdo 1">
            <a:extLst>
              <a:ext uri="{FF2B5EF4-FFF2-40B4-BE49-F238E27FC236}">
                <a16:creationId xmlns:a16="http://schemas.microsoft.com/office/drawing/2014/main" id="{C390492C-0748-41B9-B327-6C6EC7C33F69}"/>
              </a:ext>
            </a:extLst>
          </p:cNvPr>
          <p:cNvSpPr>
            <a:spLocks noGrp="1"/>
          </p:cNvSpPr>
          <p:nvPr>
            <p:ph idx="1"/>
          </p:nvPr>
        </p:nvSpPr>
        <p:spPr>
          <a:xfrm>
            <a:off x="504825" y="1631950"/>
            <a:ext cx="8551863" cy="4989513"/>
          </a:xfrm>
        </p:spPr>
        <p:txBody>
          <a:bodyPr/>
          <a:lstStyle/>
          <a:p>
            <a:pPr eaLnBrk="1" hangingPunct="1">
              <a:buFont typeface="Wingdings 3" panose="05040102010807070707" pitchFamily="18" charset="2"/>
              <a:buNone/>
            </a:pPr>
            <a:r>
              <a:rPr lang="pt-BR" altLang="pt-BR"/>
              <a:t>	</a:t>
            </a:r>
            <a:r>
              <a:rPr lang="pt-BR" altLang="pt-BR" sz="2900"/>
              <a:t>Esta fase foca a transição do software para o ambiente do cliente e na obtenção da concordância dos Stakeholders de que o desenvolvimento do produto está completo.</a:t>
            </a:r>
          </a:p>
          <a:p>
            <a:pPr eaLnBrk="1" hangingPunct="1">
              <a:buFont typeface="Wingdings 3" panose="05040102010807070707" pitchFamily="18" charset="2"/>
              <a:buNone/>
            </a:pPr>
            <a:endParaRPr lang="pt-BR" altLang="pt-BR" sz="2900"/>
          </a:p>
          <a:p>
            <a:pPr eaLnBrk="1" hangingPunct="1">
              <a:buFont typeface="Wingdings 3" panose="05040102010807070707" pitchFamily="18" charset="2"/>
              <a:buNone/>
            </a:pPr>
            <a:r>
              <a:rPr lang="pt-BR" altLang="pt-BR" sz="2900"/>
              <a:t>	O marco desta fase é chamado “Marco de Liberação do Produto” e é alcançado quando os objetivos do projeto foram alcançados e aceito pelos usuários/stakeholders</a:t>
            </a:r>
          </a:p>
        </p:txBody>
      </p:sp>
      <p:sp>
        <p:nvSpPr>
          <p:cNvPr id="65539" name="Título 2">
            <a:extLst>
              <a:ext uri="{FF2B5EF4-FFF2-40B4-BE49-F238E27FC236}">
                <a16:creationId xmlns:a16="http://schemas.microsoft.com/office/drawing/2014/main" id="{D7E9A847-C468-430C-9CC9-AE4067E569A6}"/>
              </a:ext>
            </a:extLst>
          </p:cNvPr>
          <p:cNvSpPr>
            <a:spLocks noGrp="1"/>
          </p:cNvSpPr>
          <p:nvPr>
            <p:ph type="title"/>
          </p:nvPr>
        </p:nvSpPr>
        <p:spPr/>
        <p:txBody>
          <a:bodyPr/>
          <a:lstStyle/>
          <a:p>
            <a:pPr eaLnBrk="1" hangingPunct="1"/>
            <a:r>
              <a:rPr lang="pt-BR" altLang="pt-BR"/>
              <a:t>OpenUP – Fase: Transição</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Espaço Reservado para Conteúdo 1">
            <a:extLst>
              <a:ext uri="{FF2B5EF4-FFF2-40B4-BE49-F238E27FC236}">
                <a16:creationId xmlns:a16="http://schemas.microsoft.com/office/drawing/2014/main" id="{3B2ED5A3-1DD7-4564-9B17-724CB6616CC8}"/>
              </a:ext>
            </a:extLst>
          </p:cNvPr>
          <p:cNvSpPr>
            <a:spLocks noGrp="1"/>
          </p:cNvSpPr>
          <p:nvPr>
            <p:ph idx="1"/>
          </p:nvPr>
        </p:nvSpPr>
        <p:spPr>
          <a:xfrm>
            <a:off x="504825" y="1631950"/>
            <a:ext cx="8551863" cy="4989513"/>
          </a:xfrm>
        </p:spPr>
        <p:txBody>
          <a:bodyPr/>
          <a:lstStyle/>
          <a:p>
            <a:pPr eaLnBrk="1" hangingPunct="1">
              <a:buFont typeface="Wingdings 3" panose="05040102010807070707" pitchFamily="18" charset="2"/>
              <a:buNone/>
            </a:pPr>
            <a:endParaRPr lang="pt-BR" altLang="pt-BR"/>
          </a:p>
          <a:p>
            <a:pPr eaLnBrk="1" hangingPunct="1">
              <a:buFont typeface="Wingdings 3" panose="05040102010807070707" pitchFamily="18" charset="2"/>
              <a:buNone/>
            </a:pPr>
            <a:r>
              <a:rPr lang="pt-BR" altLang="pt-BR"/>
              <a:t>Plano de Projeto</a:t>
            </a:r>
          </a:p>
          <a:p>
            <a:pPr eaLnBrk="1" hangingPunct="1">
              <a:buFont typeface="Wingdings 3" panose="05040102010807070707" pitchFamily="18" charset="2"/>
              <a:buNone/>
            </a:pPr>
            <a:endParaRPr lang="pt-BR" altLang="pt-BR"/>
          </a:p>
          <a:p>
            <a:pPr eaLnBrk="1" hangingPunct="1">
              <a:buFont typeface="Wingdings 3" panose="05040102010807070707" pitchFamily="18" charset="2"/>
              <a:buNone/>
            </a:pPr>
            <a:r>
              <a:rPr lang="pt-BR" altLang="pt-BR"/>
              <a:t>	</a:t>
            </a:r>
            <a:r>
              <a:rPr lang="pt-BR" altLang="pt-BR" sz="2300"/>
              <a:t>Define os parâmetros para o acompanhamento do progresso do projeto e especifica os objetivos de alto nível das iterações e seus marcos. Descreve também como o projeto está organizado e quais papéis são executados por quem.</a:t>
            </a:r>
          </a:p>
        </p:txBody>
      </p:sp>
      <p:sp>
        <p:nvSpPr>
          <p:cNvPr id="66563" name="Título 2">
            <a:extLst>
              <a:ext uri="{FF2B5EF4-FFF2-40B4-BE49-F238E27FC236}">
                <a16:creationId xmlns:a16="http://schemas.microsoft.com/office/drawing/2014/main" id="{6C4B9953-45D6-4208-A38C-977A05BBA8EA}"/>
              </a:ext>
            </a:extLst>
          </p:cNvPr>
          <p:cNvSpPr>
            <a:spLocks noGrp="1"/>
          </p:cNvSpPr>
          <p:nvPr>
            <p:ph type="title"/>
          </p:nvPr>
        </p:nvSpPr>
        <p:spPr/>
        <p:txBody>
          <a:bodyPr/>
          <a:lstStyle/>
          <a:p>
            <a:pPr eaLnBrk="1" hangingPunct="1"/>
            <a:r>
              <a:rPr lang="pt-BR" altLang="pt-BR"/>
              <a:t>OpenUP – Ciclo de Vida de Projeto</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2398F052-AB23-43F7-B317-7DC070C16138}"/>
              </a:ext>
            </a:extLst>
          </p:cNvPr>
          <p:cNvSpPr>
            <a:spLocks noGrp="1"/>
          </p:cNvSpPr>
          <p:nvPr>
            <p:ph type="title"/>
          </p:nvPr>
        </p:nvSpPr>
        <p:spPr>
          <a:xfrm>
            <a:off x="392113" y="2255838"/>
            <a:ext cx="9072562" cy="1260475"/>
          </a:xfrm>
        </p:spPr>
        <p:txBody>
          <a:bodyPr rtlCol="0">
            <a:normAutofit/>
          </a:bodyPr>
          <a:lstStyle/>
          <a:p>
            <a:pPr defTabSz="1007943" eaLnBrk="1" fontAlgn="auto" hangingPunct="1">
              <a:spcAft>
                <a:spcPts val="0"/>
              </a:spcAft>
              <a:defRPr/>
            </a:pPr>
            <a:r>
              <a:rPr lang="pt-BR" b="1" dirty="0">
                <a:effectLst>
                  <a:outerShdw blurRad="38100" dist="38100" dir="2700000" algn="tl">
                    <a:srgbClr val="000000">
                      <a:alpha val="43137"/>
                    </a:srgbClr>
                  </a:outerShdw>
                </a:effectLst>
              </a:rPr>
              <a:t>XP (Extreme Programming)</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61B259-D435-4ED3-A0A3-F6B158B914C4}"/>
              </a:ext>
            </a:extLst>
          </p:cNvPr>
          <p:cNvSpPr>
            <a:spLocks noGrp="1"/>
          </p:cNvSpPr>
          <p:nvPr>
            <p:ph type="title"/>
          </p:nvPr>
        </p:nvSpPr>
        <p:spPr/>
        <p:txBody>
          <a:bodyPr rtlCol="0">
            <a:normAutofit/>
          </a:bodyPr>
          <a:lstStyle/>
          <a:p>
            <a:pPr defTabSz="1007943" eaLnBrk="1" fontAlgn="auto" hangingPunct="1">
              <a:spcAft>
                <a:spcPts val="0"/>
              </a:spcAft>
              <a:defRPr/>
            </a:pPr>
            <a:r>
              <a:rPr lang="pt-BR" dirty="0">
                <a:solidFill>
                  <a:schemeClr val="accent1">
                    <a:satMod val="150000"/>
                  </a:schemeClr>
                </a:solidFill>
              </a:rPr>
              <a:t>XP (Extreme Programming)</a:t>
            </a:r>
          </a:p>
        </p:txBody>
      </p:sp>
      <p:sp>
        <p:nvSpPr>
          <p:cNvPr id="68611" name="Espaço Reservado para Conteúdo 2">
            <a:extLst>
              <a:ext uri="{FF2B5EF4-FFF2-40B4-BE49-F238E27FC236}">
                <a16:creationId xmlns:a16="http://schemas.microsoft.com/office/drawing/2014/main" id="{8C7CCF3F-2B1F-4AB9-8518-9BBB1E2B42AA}"/>
              </a:ext>
            </a:extLst>
          </p:cNvPr>
          <p:cNvSpPr>
            <a:spLocks noGrp="1"/>
          </p:cNvSpPr>
          <p:nvPr>
            <p:ph idx="1"/>
          </p:nvPr>
        </p:nvSpPr>
        <p:spPr/>
        <p:txBody>
          <a:bodyPr/>
          <a:lstStyle/>
          <a:p>
            <a:pPr algn="just" eaLnBrk="1" hangingPunct="1"/>
            <a:r>
              <a:rPr lang="pt-BR" altLang="pt-BR" dirty="0"/>
              <a:t>A Programação Extrema é uma das Métodos ágeis mais conhecidas. Foi criada por Kent Beck.</a:t>
            </a:r>
          </a:p>
          <a:p>
            <a:pPr algn="just" eaLnBrk="1" hangingPunct="1"/>
            <a:r>
              <a:rPr lang="pt-BR" altLang="pt-BR" dirty="0"/>
              <a:t>Baseada em cinco </a:t>
            </a:r>
            <a:r>
              <a:rPr lang="pt-BR" altLang="pt-BR" b="1" dirty="0"/>
              <a:t>valores, </a:t>
            </a:r>
            <a:r>
              <a:rPr lang="pt-BR" altLang="pt-BR" dirty="0"/>
              <a:t>alguns </a:t>
            </a:r>
            <a:r>
              <a:rPr lang="pt-BR" altLang="pt-BR" b="1" dirty="0"/>
              <a:t>princípios </a:t>
            </a:r>
            <a:r>
              <a:rPr lang="pt-BR" altLang="pt-BR" dirty="0"/>
              <a:t>e</a:t>
            </a:r>
            <a:r>
              <a:rPr lang="pt-BR" altLang="pt-BR" b="1" dirty="0"/>
              <a:t> </a:t>
            </a:r>
            <a:r>
              <a:rPr lang="pt-BR" altLang="pt-BR" dirty="0"/>
              <a:t>várias</a:t>
            </a:r>
            <a:r>
              <a:rPr lang="pt-BR" altLang="pt-BR" b="1" dirty="0"/>
              <a:t> práticas </a:t>
            </a:r>
            <a:r>
              <a:rPr lang="pt-BR" altLang="pt-BR" dirty="0"/>
              <a:t>que ocorrem no contexto de quatro atividades. Ela se destina a times de até dez programadores, projetos de curto e médio prazo.</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0658" name="Espaço Reservado para Conteúdo 3">
            <a:extLst>
              <a:ext uri="{FF2B5EF4-FFF2-40B4-BE49-F238E27FC236}">
                <a16:creationId xmlns:a16="http://schemas.microsoft.com/office/drawing/2014/main" id="{B9BCA38B-1636-497F-933D-40B5FF5345D7}"/>
              </a:ext>
            </a:extLst>
          </p:cNvPr>
          <p:cNvGraphicFramePr>
            <a:graphicFrameLocks noGrp="1"/>
          </p:cNvGraphicFramePr>
          <p:nvPr>
            <p:ph idx="4294967295"/>
          </p:nvPr>
        </p:nvGraphicFramePr>
        <p:xfrm>
          <a:off x="315913" y="960438"/>
          <a:ext cx="9377362" cy="5029200"/>
        </p:xfrm>
        <a:graphic>
          <a:graphicData uri="http://schemas.openxmlformats.org/presentationml/2006/ole">
            <mc:AlternateContent xmlns:mc="http://schemas.openxmlformats.org/markup-compatibility/2006">
              <mc:Choice xmlns:v="urn:schemas-microsoft-com:vml" Requires="v">
                <p:oleObj spid="_x0000_s70668" r:id="rId4" imgW="8230313" imgH="4523624" progId="Excel.Chart.8">
                  <p:embed/>
                </p:oleObj>
              </mc:Choice>
              <mc:Fallback>
                <p:oleObj r:id="rId4" imgW="8230313" imgH="4523624" progId="Excel.Chart.8">
                  <p:embed/>
                  <p:pic>
                    <p:nvPicPr>
                      <p:cNvPr id="0" name="Espaço Reservado para Conteúdo 3"/>
                      <p:cNvPicPr>
                        <a:picLocks noGrp="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5913" y="960438"/>
                        <a:ext cx="9377362"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B67E51-01BB-4DD9-9595-66830ABD9230}"/>
              </a:ext>
            </a:extLst>
          </p:cNvPr>
          <p:cNvSpPr>
            <a:spLocks noGrp="1"/>
          </p:cNvSpPr>
          <p:nvPr>
            <p:ph type="title"/>
          </p:nvPr>
        </p:nvSpPr>
        <p:spPr/>
        <p:txBody>
          <a:bodyPr rtlCol="0">
            <a:normAutofit/>
          </a:bodyPr>
          <a:lstStyle/>
          <a:p>
            <a:pPr defTabSz="1007943" eaLnBrk="1" fontAlgn="auto" hangingPunct="1">
              <a:spcAft>
                <a:spcPts val="0"/>
              </a:spcAft>
              <a:defRPr/>
            </a:pPr>
            <a:r>
              <a:rPr lang="pt-BR" dirty="0">
                <a:solidFill>
                  <a:schemeClr val="accent1">
                    <a:satMod val="150000"/>
                  </a:schemeClr>
                </a:solidFill>
              </a:rPr>
              <a:t>XP (Extreme Programming)</a:t>
            </a:r>
          </a:p>
        </p:txBody>
      </p:sp>
      <p:sp>
        <p:nvSpPr>
          <p:cNvPr id="18435" name="Espaço Reservado para Conteúdo 2">
            <a:extLst>
              <a:ext uri="{FF2B5EF4-FFF2-40B4-BE49-F238E27FC236}">
                <a16:creationId xmlns:a16="http://schemas.microsoft.com/office/drawing/2014/main" id="{9D13DF3B-81D1-4D26-980B-139F98883E6A}"/>
              </a:ext>
            </a:extLst>
          </p:cNvPr>
          <p:cNvSpPr>
            <a:spLocks noGrp="1"/>
          </p:cNvSpPr>
          <p:nvPr>
            <p:ph idx="1"/>
          </p:nvPr>
        </p:nvSpPr>
        <p:spPr>
          <a:xfrm>
            <a:off x="0" y="1654175"/>
            <a:ext cx="9844088" cy="4987925"/>
          </a:xfrm>
        </p:spPr>
        <p:txBody>
          <a:bodyPr rtlCol="0">
            <a:normAutofit fontScale="92500"/>
          </a:bodyPr>
          <a:lstStyle/>
          <a:p>
            <a:pPr marL="377979" indent="-377979" algn="just" defTabSz="1007943" eaLnBrk="1" fontAlgn="auto" hangingPunct="1">
              <a:spcAft>
                <a:spcPts val="0"/>
              </a:spcAft>
              <a:defRPr/>
            </a:pPr>
            <a:r>
              <a:rPr lang="pt-BR" sz="2200"/>
              <a:t>Os cinco valores de XP são:</a:t>
            </a:r>
          </a:p>
          <a:p>
            <a:pPr marL="818954" lvl="1" indent="-314982" algn="just" defTabSz="1007943" eaLnBrk="1" fontAlgn="auto" hangingPunct="1">
              <a:spcAft>
                <a:spcPts val="0"/>
              </a:spcAft>
              <a:defRPr/>
            </a:pPr>
            <a:r>
              <a:rPr lang="pt-BR" sz="2200" b="1"/>
              <a:t>Comunicação </a:t>
            </a:r>
            <a:r>
              <a:rPr lang="pt-BR" sz="2200"/>
              <a:t>– para um projeto de sucesso é necessária muita interação entre os membros da equipe, programadores, cliente, treinador. Para desenvolver um produto, o time precisa ter muita qualidade nos canais de comunicação. Conversas presenciais são sempre melhores do que telefonemas, e-mails, cartas ou fax.</a:t>
            </a:r>
          </a:p>
          <a:p>
            <a:pPr marL="818954" lvl="1" indent="-314982" algn="just" defTabSz="1007943" eaLnBrk="1" fontAlgn="auto" hangingPunct="1">
              <a:spcAft>
                <a:spcPts val="0"/>
              </a:spcAft>
              <a:defRPr/>
            </a:pPr>
            <a:r>
              <a:rPr lang="pt-BR" sz="2200" b="1"/>
              <a:t>Feedback </a:t>
            </a:r>
            <a:r>
              <a:rPr lang="pt-BR" sz="2200" i="1"/>
              <a:t>– </a:t>
            </a:r>
            <a:r>
              <a:rPr lang="pt-BR" sz="2200"/>
              <a:t>as respostas às decisões tomadas devem ser rápidas e visíveis. Todos devem ter, o tempo todo, </a:t>
            </a:r>
            <a:r>
              <a:rPr lang="pt-BR" sz="2200" b="1"/>
              <a:t>consciência</a:t>
            </a:r>
            <a:r>
              <a:rPr lang="pt-BR" sz="2200"/>
              <a:t> do que está acontecendo.</a:t>
            </a:r>
          </a:p>
          <a:p>
            <a:pPr marL="818954" lvl="1" indent="-314982" algn="just" defTabSz="1007943" eaLnBrk="1" fontAlgn="auto" hangingPunct="1">
              <a:spcAft>
                <a:spcPts val="0"/>
              </a:spcAft>
              <a:defRPr/>
            </a:pPr>
            <a:r>
              <a:rPr lang="pt-BR" sz="2200" b="1"/>
              <a:t>Coragem </a:t>
            </a:r>
            <a:r>
              <a:rPr lang="pt-BR" sz="2200"/>
              <a:t>– alterar um código em produção, sem causar bugs, com agilidade, exige muita coragem e responsabilidade.</a:t>
            </a:r>
          </a:p>
          <a:p>
            <a:pPr marL="818954" lvl="1" indent="-314982" algn="just" defTabSz="1007943" eaLnBrk="1" fontAlgn="auto" hangingPunct="1">
              <a:spcAft>
                <a:spcPts val="0"/>
              </a:spcAft>
              <a:defRPr/>
            </a:pPr>
            <a:r>
              <a:rPr lang="pt-BR" sz="2200" b="1"/>
              <a:t>Simplicidade </a:t>
            </a:r>
            <a:r>
              <a:rPr lang="pt-BR" sz="2200"/>
              <a:t>– para atender rapidamente às necessidades do cliente, quase sempre um dos valores mais importantes é simplicidade. Normalmente o que o cliente quer é muito mais simples do que aquilo que os programadores constroem. </a:t>
            </a:r>
          </a:p>
          <a:p>
            <a:pPr marL="818954" lvl="1" indent="-314982" algn="just" defTabSz="1007943" eaLnBrk="1" fontAlgn="auto" hangingPunct="1">
              <a:spcAft>
                <a:spcPts val="0"/>
              </a:spcAft>
              <a:defRPr/>
            </a:pPr>
            <a:r>
              <a:rPr lang="pt-BR" sz="2200" b="1"/>
              <a:t>Respeito </a:t>
            </a:r>
            <a:r>
              <a:rPr lang="pt-BR" sz="2200"/>
              <a:t>– todos têm sua importância dentro da equipe e devem ser respeitados e valorizados. Isso mantém o trabalho energizado.</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68478A-DF60-4610-A499-04FE8E9F42E7}"/>
              </a:ext>
            </a:extLst>
          </p:cNvPr>
          <p:cNvSpPr>
            <a:spLocks noGrp="1"/>
          </p:cNvSpPr>
          <p:nvPr>
            <p:ph type="title"/>
          </p:nvPr>
        </p:nvSpPr>
        <p:spPr/>
        <p:txBody>
          <a:bodyPr rtlCol="0">
            <a:normAutofit/>
          </a:bodyPr>
          <a:lstStyle/>
          <a:p>
            <a:pPr defTabSz="1007943" eaLnBrk="1" fontAlgn="auto" hangingPunct="1">
              <a:spcAft>
                <a:spcPts val="0"/>
              </a:spcAft>
              <a:defRPr/>
            </a:pPr>
            <a:r>
              <a:rPr lang="pt-BR" dirty="0">
                <a:solidFill>
                  <a:schemeClr val="accent1">
                    <a:satMod val="150000"/>
                  </a:schemeClr>
                </a:solidFill>
              </a:rPr>
              <a:t>XP (Extreme Programming)</a:t>
            </a:r>
          </a:p>
        </p:txBody>
      </p:sp>
      <p:sp>
        <p:nvSpPr>
          <p:cNvPr id="19459" name="Espaço Reservado para Conteúdo 2">
            <a:extLst>
              <a:ext uri="{FF2B5EF4-FFF2-40B4-BE49-F238E27FC236}">
                <a16:creationId xmlns:a16="http://schemas.microsoft.com/office/drawing/2014/main" id="{F8648246-8B9F-41AC-AE1A-070141121A49}"/>
              </a:ext>
            </a:extLst>
          </p:cNvPr>
          <p:cNvSpPr>
            <a:spLocks noGrp="1"/>
          </p:cNvSpPr>
          <p:nvPr>
            <p:ph idx="1"/>
          </p:nvPr>
        </p:nvSpPr>
        <p:spPr>
          <a:xfrm>
            <a:off x="314325" y="1763713"/>
            <a:ext cx="9577388" cy="4989512"/>
          </a:xfrm>
        </p:spPr>
        <p:txBody>
          <a:bodyPr rtlCol="0">
            <a:normAutofit fontScale="92500"/>
          </a:bodyPr>
          <a:lstStyle/>
          <a:p>
            <a:pPr marL="377979" indent="-377979" algn="just" defTabSz="1007943" eaLnBrk="1" fontAlgn="auto" hangingPunct="1">
              <a:spcAft>
                <a:spcPts val="0"/>
              </a:spcAft>
              <a:defRPr/>
            </a:pPr>
            <a:r>
              <a:rPr lang="pt-BR" sz="2400"/>
              <a:t>Em XP existem quatro papéis principais:</a:t>
            </a:r>
          </a:p>
          <a:p>
            <a:pPr marL="818954" lvl="1" indent="-314982" algn="just" defTabSz="1007943" eaLnBrk="1" fontAlgn="auto" hangingPunct="1">
              <a:spcAft>
                <a:spcPts val="0"/>
              </a:spcAft>
              <a:defRPr/>
            </a:pPr>
            <a:r>
              <a:rPr lang="pt-BR" sz="2400" b="1"/>
              <a:t>Programadores </a:t>
            </a:r>
            <a:r>
              <a:rPr lang="pt-BR" sz="2400"/>
              <a:t>- foco central da metodologia, sem hierarquia.</a:t>
            </a:r>
          </a:p>
          <a:p>
            <a:pPr marL="818954" lvl="1" indent="-314982" algn="just" defTabSz="1007943" eaLnBrk="1" fontAlgn="auto" hangingPunct="1">
              <a:spcAft>
                <a:spcPts val="0"/>
              </a:spcAft>
              <a:defRPr/>
            </a:pPr>
            <a:r>
              <a:rPr lang="pt-BR" sz="2400" b="1"/>
              <a:t>Treinador </a:t>
            </a:r>
            <a:r>
              <a:rPr lang="pt-BR" sz="2400"/>
              <a:t>(ou </a:t>
            </a:r>
            <a:r>
              <a:rPr lang="pt-BR" sz="2400" i="1"/>
              <a:t>coach</a:t>
            </a:r>
            <a:r>
              <a:rPr lang="pt-BR" sz="2400"/>
              <a:t>) - pessoa com mais experiência no time, responsável por lembrar os outros das regras do jogo (que são as práticas e os valores de XP). O treinador não precisa necessariamente ser o melhor programador da equipe e sim o que mais entende da metodologia XP.</a:t>
            </a:r>
          </a:p>
          <a:p>
            <a:pPr marL="818954" lvl="1" indent="-314982" algn="just" defTabSz="1007943" eaLnBrk="1" fontAlgn="auto" hangingPunct="1">
              <a:spcAft>
                <a:spcPts val="0"/>
              </a:spcAft>
              <a:defRPr/>
            </a:pPr>
            <a:r>
              <a:rPr lang="pt-BR" sz="2400" b="1"/>
              <a:t>Acompanhador </a:t>
            </a:r>
            <a:r>
              <a:rPr lang="pt-BR" sz="2400"/>
              <a:t>(ou </a:t>
            </a:r>
            <a:r>
              <a:rPr lang="pt-BR" sz="2400" i="1"/>
              <a:t>tracker</a:t>
            </a:r>
            <a:r>
              <a:rPr lang="pt-BR" sz="2400"/>
              <a:t>) - responsável por trazer para o time dados, gráficos, informações que mostrem o andamento do projeto e ajudem a equipe a tomar decisões de implementação, arquitetura e design. Algumas vezes o próprio coach faz papel de tracker. Outras o time escolhe sozinho quem exercerá este papel.</a:t>
            </a:r>
          </a:p>
          <a:p>
            <a:pPr marL="818954" lvl="1" indent="-314982" algn="just" defTabSz="1007943" eaLnBrk="1" fontAlgn="auto" hangingPunct="1">
              <a:spcAft>
                <a:spcPts val="0"/>
              </a:spcAft>
              <a:defRPr/>
            </a:pPr>
            <a:r>
              <a:rPr lang="pt-BR" sz="2400" b="1"/>
              <a:t>Cliente </a:t>
            </a:r>
            <a:r>
              <a:rPr lang="pt-BR" sz="2400"/>
              <a:t>– em XP o cliente faz parte da equipe. Deve estar sempre presente e pronto para responder às dúvidas dos programadores.</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B00C46-0CC0-48F1-9CE3-07FA1671B6CA}"/>
              </a:ext>
            </a:extLst>
          </p:cNvPr>
          <p:cNvSpPr>
            <a:spLocks noGrp="1"/>
          </p:cNvSpPr>
          <p:nvPr>
            <p:ph type="title"/>
          </p:nvPr>
        </p:nvSpPr>
        <p:spPr/>
        <p:txBody>
          <a:bodyPr rtlCol="0">
            <a:normAutofit/>
          </a:bodyPr>
          <a:lstStyle/>
          <a:p>
            <a:pPr defTabSz="1007943" eaLnBrk="1" fontAlgn="auto" hangingPunct="1">
              <a:spcAft>
                <a:spcPts val="0"/>
              </a:spcAft>
              <a:defRPr/>
            </a:pPr>
            <a:r>
              <a:rPr lang="pt-BR" dirty="0">
                <a:solidFill>
                  <a:schemeClr val="accent1">
                    <a:satMod val="150000"/>
                  </a:schemeClr>
                </a:solidFill>
              </a:rPr>
              <a:t>XP (Extreme Programming)</a:t>
            </a:r>
          </a:p>
        </p:txBody>
      </p:sp>
      <p:sp>
        <p:nvSpPr>
          <p:cNvPr id="76803" name="Espaço Reservado para Conteúdo 2">
            <a:extLst>
              <a:ext uri="{FF2B5EF4-FFF2-40B4-BE49-F238E27FC236}">
                <a16:creationId xmlns:a16="http://schemas.microsoft.com/office/drawing/2014/main" id="{F61F0A51-0FC6-4E6D-8D69-1AF840167671}"/>
              </a:ext>
            </a:extLst>
          </p:cNvPr>
          <p:cNvSpPr>
            <a:spLocks noGrp="1"/>
          </p:cNvSpPr>
          <p:nvPr>
            <p:ph idx="1"/>
          </p:nvPr>
        </p:nvSpPr>
        <p:spPr/>
        <p:txBody>
          <a:bodyPr/>
          <a:lstStyle/>
          <a:p>
            <a:pPr marL="0" indent="0" algn="just" eaLnBrk="1" hangingPunct="1">
              <a:buFont typeface="Arial" panose="020B0604020202020204" pitchFamily="34" charset="0"/>
              <a:buNone/>
            </a:pPr>
            <a:r>
              <a:rPr lang="pt-BR" altLang="pt-BR"/>
              <a:t>Existe um grande ênfase ao trabalho em duplas, aonde um analista mais experiente trabalha com um novato. Enquanto o mais jovem trabalha na programação o mais antigo vai revisando o código. Dessa forma ao mesmo tempo desenvolve-se a equipe, e melhora-se automaticamente a qualidade do código fonte gerado.</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A4D8AA-EA9E-4566-B34A-0B1BD8B3E76F}"/>
              </a:ext>
            </a:extLst>
          </p:cNvPr>
          <p:cNvSpPr>
            <a:spLocks noGrp="1"/>
          </p:cNvSpPr>
          <p:nvPr>
            <p:ph type="title"/>
          </p:nvPr>
        </p:nvSpPr>
        <p:spPr/>
        <p:txBody>
          <a:bodyPr rtlCol="0">
            <a:normAutofit/>
          </a:bodyPr>
          <a:lstStyle/>
          <a:p>
            <a:pPr defTabSz="1007943" eaLnBrk="1" fontAlgn="auto" hangingPunct="1">
              <a:spcAft>
                <a:spcPts val="0"/>
              </a:spcAft>
              <a:defRPr/>
            </a:pPr>
            <a:r>
              <a:rPr lang="pt-BR" dirty="0">
                <a:solidFill>
                  <a:schemeClr val="accent1">
                    <a:satMod val="150000"/>
                  </a:schemeClr>
                </a:solidFill>
              </a:rPr>
              <a:t>XP (Extreme Programming)</a:t>
            </a:r>
          </a:p>
        </p:txBody>
      </p:sp>
      <p:sp>
        <p:nvSpPr>
          <p:cNvPr id="3" name="Espaço Reservado para Conteúdo 2">
            <a:extLst>
              <a:ext uri="{FF2B5EF4-FFF2-40B4-BE49-F238E27FC236}">
                <a16:creationId xmlns:a16="http://schemas.microsoft.com/office/drawing/2014/main" id="{AE8585B6-1D2D-4C37-BB92-3AD268B1016F}"/>
              </a:ext>
            </a:extLst>
          </p:cNvPr>
          <p:cNvSpPr>
            <a:spLocks noGrp="1"/>
          </p:cNvSpPr>
          <p:nvPr>
            <p:ph idx="1"/>
          </p:nvPr>
        </p:nvSpPr>
        <p:spPr/>
        <p:txBody>
          <a:bodyPr rtlCol="0">
            <a:normAutofit fontScale="92500" lnSpcReduction="10000"/>
          </a:bodyPr>
          <a:lstStyle/>
          <a:p>
            <a:pPr marL="483813" indent="-352780" algn="just" defTabSz="1007943" eaLnBrk="1" fontAlgn="auto" hangingPunct="1">
              <a:spcBef>
                <a:spcPts val="0"/>
              </a:spcBef>
              <a:spcAft>
                <a:spcPts val="0"/>
              </a:spcAft>
              <a:buFont typeface="Wingdings 2"/>
              <a:buChar char=""/>
              <a:defRPr/>
            </a:pPr>
            <a:r>
              <a:rPr lang="pt-BR" dirty="0"/>
              <a:t>Algumas práticas recomendadas pelo XP:</a:t>
            </a:r>
          </a:p>
          <a:p>
            <a:pPr marL="806354" lvl="1" indent="-302383" algn="just" defTabSz="1007943" eaLnBrk="1" fontAlgn="auto" hangingPunct="1">
              <a:spcAft>
                <a:spcPts val="0"/>
              </a:spcAft>
              <a:buFont typeface="Wingdings"/>
              <a:buChar char=""/>
              <a:defRPr/>
            </a:pPr>
            <a:r>
              <a:rPr lang="pt-BR" b="1" dirty="0"/>
              <a:t>Testes </a:t>
            </a:r>
            <a:r>
              <a:rPr lang="pt-BR" dirty="0"/>
              <a:t>- todo desenvolvimento inclui testes. Kent </a:t>
            </a:r>
            <a:r>
              <a:rPr lang="pt-BR" dirty="0" err="1"/>
              <a:t>Beck</a:t>
            </a:r>
            <a:r>
              <a:rPr lang="pt-BR" dirty="0"/>
              <a:t> diz que código sem teste não existe. Os testes devem ser escritos de preferência antes do desenvolvimento (TDD - </a:t>
            </a:r>
            <a:r>
              <a:rPr lang="pt-BR" dirty="0" err="1"/>
              <a:t>test</a:t>
            </a:r>
            <a:r>
              <a:rPr lang="pt-BR" dirty="0"/>
              <a:t> </a:t>
            </a:r>
            <a:r>
              <a:rPr lang="pt-BR" dirty="0" err="1"/>
              <a:t>driven</a:t>
            </a:r>
            <a:r>
              <a:rPr lang="pt-BR" dirty="0"/>
              <a:t> </a:t>
            </a:r>
            <a:r>
              <a:rPr lang="pt-BR" dirty="0" err="1"/>
              <a:t>development</a:t>
            </a:r>
            <a:r>
              <a:rPr lang="pt-BR" dirty="0"/>
              <a:t>) e sempre devem rodar de forma automatizada.</a:t>
            </a:r>
          </a:p>
          <a:p>
            <a:pPr marL="806354" lvl="1" indent="-302383" algn="just" defTabSz="1007943" eaLnBrk="1" fontAlgn="auto" hangingPunct="1">
              <a:spcAft>
                <a:spcPts val="0"/>
              </a:spcAft>
              <a:buFont typeface="Wingdings"/>
              <a:buChar char=""/>
              <a:defRPr/>
            </a:pPr>
            <a:r>
              <a:rPr lang="pt-BR" b="1" dirty="0" err="1"/>
              <a:t>Refatoração</a:t>
            </a:r>
            <a:r>
              <a:rPr lang="pt-BR" b="1" dirty="0"/>
              <a:t> </a:t>
            </a:r>
            <a:r>
              <a:rPr lang="pt-BR" dirty="0"/>
              <a:t>- é um conjunto de técnicas para modificar o código do sistema sem alterar nenhuma funcionalidade. O objetivo é simplificar, melhorar o design, limpar, enfim, deixar o código mais fácil de entender e dar manutenção.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E5A6DD40-FE14-4223-B329-C424EF63BB6E}"/>
              </a:ext>
            </a:extLst>
          </p:cNvPr>
          <p:cNvPicPr>
            <a:picLocks noChangeAspect="1"/>
          </p:cNvPicPr>
          <p:nvPr/>
        </p:nvPicPr>
        <p:blipFill>
          <a:blip r:embed="rId2"/>
          <a:stretch>
            <a:fillRect/>
          </a:stretch>
        </p:blipFill>
        <p:spPr>
          <a:xfrm>
            <a:off x="544512" y="427037"/>
            <a:ext cx="8915399" cy="6934200"/>
          </a:xfrm>
          <a:prstGeom prst="rect">
            <a:avLst/>
          </a:prstGeom>
        </p:spPr>
      </p:pic>
    </p:spTree>
    <p:extLst>
      <p:ext uri="{BB962C8B-B14F-4D97-AF65-F5344CB8AC3E}">
        <p14:creationId xmlns:p14="http://schemas.microsoft.com/office/powerpoint/2010/main" val="183438654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34214D-F8C3-47E4-B02F-4B1D01B593BA}"/>
              </a:ext>
            </a:extLst>
          </p:cNvPr>
          <p:cNvSpPr>
            <a:spLocks noGrp="1"/>
          </p:cNvSpPr>
          <p:nvPr>
            <p:ph type="title"/>
          </p:nvPr>
        </p:nvSpPr>
        <p:spPr/>
        <p:txBody>
          <a:bodyPr rtlCol="0">
            <a:normAutofit/>
          </a:bodyPr>
          <a:lstStyle/>
          <a:p>
            <a:pPr defTabSz="1007943" eaLnBrk="1" fontAlgn="auto" hangingPunct="1">
              <a:spcAft>
                <a:spcPts val="0"/>
              </a:spcAft>
              <a:defRPr/>
            </a:pPr>
            <a:r>
              <a:rPr lang="pt-BR" dirty="0">
                <a:solidFill>
                  <a:schemeClr val="accent1">
                    <a:satMod val="150000"/>
                  </a:schemeClr>
                </a:solidFill>
              </a:rPr>
              <a:t>XP (Extreme Programming)</a:t>
            </a:r>
          </a:p>
        </p:txBody>
      </p:sp>
      <p:sp>
        <p:nvSpPr>
          <p:cNvPr id="80899" name="Espaço Reservado para Conteúdo 2">
            <a:extLst>
              <a:ext uri="{FF2B5EF4-FFF2-40B4-BE49-F238E27FC236}">
                <a16:creationId xmlns:a16="http://schemas.microsoft.com/office/drawing/2014/main" id="{A61522E6-526D-4243-B619-2CFBA49AC3F3}"/>
              </a:ext>
            </a:extLst>
          </p:cNvPr>
          <p:cNvSpPr>
            <a:spLocks noGrp="1"/>
          </p:cNvSpPr>
          <p:nvPr>
            <p:ph idx="1"/>
          </p:nvPr>
        </p:nvSpPr>
        <p:spPr/>
        <p:txBody>
          <a:bodyPr/>
          <a:lstStyle/>
          <a:p>
            <a:pPr lvl="1" algn="just" eaLnBrk="1" hangingPunct="1"/>
            <a:r>
              <a:rPr lang="pt-BR" altLang="pt-BR" b="1"/>
              <a:t>Programação Pareada </a:t>
            </a:r>
            <a:r>
              <a:rPr lang="pt-BR" altLang="pt-BR"/>
              <a:t>- em XP dois programadores sentam juntos no mesmo computador e programam juntos. Enquanto um programador digita, o outro observa, pensa em melhorias, alternativas. </a:t>
            </a:r>
          </a:p>
          <a:p>
            <a:pPr lvl="1" algn="just" eaLnBrk="1" hangingPunct="1"/>
            <a:r>
              <a:rPr lang="pt-BR" altLang="pt-BR" b="1"/>
              <a:t>Propriedade Coletiva</a:t>
            </a:r>
            <a:r>
              <a:rPr lang="pt-BR" altLang="pt-BR"/>
              <a:t> - O código fonte não pertence a um único programador. Todos da equipe são responsáveis. Todos alteram código de todos (mas sempre rodando os testes para se certificar que nada foi quebrado)</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D342BB-9EFE-4F0A-805E-95A1BC4B9802}"/>
              </a:ext>
            </a:extLst>
          </p:cNvPr>
          <p:cNvSpPr>
            <a:spLocks noGrp="1"/>
          </p:cNvSpPr>
          <p:nvPr>
            <p:ph type="title"/>
          </p:nvPr>
        </p:nvSpPr>
        <p:spPr/>
        <p:txBody>
          <a:bodyPr rtlCol="0">
            <a:normAutofit/>
          </a:bodyPr>
          <a:lstStyle/>
          <a:p>
            <a:pPr defTabSz="1007943" eaLnBrk="1" fontAlgn="auto" hangingPunct="1">
              <a:spcAft>
                <a:spcPts val="0"/>
              </a:spcAft>
              <a:defRPr/>
            </a:pPr>
            <a:r>
              <a:rPr lang="pt-BR" dirty="0">
                <a:solidFill>
                  <a:schemeClr val="accent1">
                    <a:satMod val="150000"/>
                  </a:schemeClr>
                </a:solidFill>
              </a:rPr>
              <a:t>XP (Extreme Programming)</a:t>
            </a:r>
          </a:p>
        </p:txBody>
      </p:sp>
      <p:sp>
        <p:nvSpPr>
          <p:cNvPr id="3" name="Espaço Reservado para Conteúdo 2">
            <a:extLst>
              <a:ext uri="{FF2B5EF4-FFF2-40B4-BE49-F238E27FC236}">
                <a16:creationId xmlns:a16="http://schemas.microsoft.com/office/drawing/2014/main" id="{4AC1D289-D692-4F1A-8421-2052265F9D7C}"/>
              </a:ext>
            </a:extLst>
          </p:cNvPr>
          <p:cNvSpPr>
            <a:spLocks noGrp="1"/>
          </p:cNvSpPr>
          <p:nvPr>
            <p:ph idx="1"/>
          </p:nvPr>
        </p:nvSpPr>
        <p:spPr/>
        <p:txBody>
          <a:bodyPr rtlCol="0">
            <a:normAutofit fontScale="92500" lnSpcReduction="10000"/>
          </a:bodyPr>
          <a:lstStyle/>
          <a:p>
            <a:pPr marL="806354" lvl="1" indent="-302383" algn="just" defTabSz="1007943" eaLnBrk="1" fontAlgn="auto" hangingPunct="1">
              <a:spcAft>
                <a:spcPts val="0"/>
              </a:spcAft>
              <a:buFont typeface="Wingdings"/>
              <a:buChar char=""/>
              <a:defRPr/>
            </a:pPr>
            <a:r>
              <a:rPr lang="pt-BR" b="1" dirty="0"/>
              <a:t>Integração Contínua </a:t>
            </a:r>
            <a:r>
              <a:rPr lang="pt-BR" dirty="0"/>
              <a:t>- depois de testada, cada nova funcionalidade deve ser imediatamente sincronizada entre todos os desenvolvedores. Quanto mais freqüente for essa integração, menores são as chances de conflitos de arquivos que vários programadores alteram simultaneamente. </a:t>
            </a:r>
          </a:p>
          <a:p>
            <a:pPr marL="806354" lvl="1" indent="-302383" algn="just" defTabSz="1007943" eaLnBrk="1" fontAlgn="auto" hangingPunct="1">
              <a:spcAft>
                <a:spcPts val="0"/>
              </a:spcAft>
              <a:buFont typeface="Wingdings"/>
              <a:buChar char=""/>
              <a:defRPr/>
            </a:pPr>
            <a:r>
              <a:rPr lang="pt-BR" b="1" dirty="0"/>
              <a:t>Semana de 40 horas</a:t>
            </a:r>
            <a:r>
              <a:rPr lang="pt-BR" dirty="0"/>
              <a:t> - programar é uma atividade intensa e que não rende se o programador não estiver descansado e disposto. Por isso, 40 horas de trabalho por semana é essencial para a saúde do time.</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21757B-67A2-444B-9F76-4C82D35C0434}"/>
              </a:ext>
            </a:extLst>
          </p:cNvPr>
          <p:cNvSpPr>
            <a:spLocks noGrp="1"/>
          </p:cNvSpPr>
          <p:nvPr>
            <p:ph type="title"/>
          </p:nvPr>
        </p:nvSpPr>
        <p:spPr/>
        <p:txBody>
          <a:bodyPr rtlCol="0">
            <a:normAutofit/>
          </a:bodyPr>
          <a:lstStyle/>
          <a:p>
            <a:pPr defTabSz="1007943" eaLnBrk="1" fontAlgn="auto" hangingPunct="1">
              <a:spcAft>
                <a:spcPts val="0"/>
              </a:spcAft>
              <a:defRPr/>
            </a:pPr>
            <a:r>
              <a:rPr lang="pt-BR" dirty="0">
                <a:solidFill>
                  <a:schemeClr val="accent1">
                    <a:satMod val="150000"/>
                  </a:schemeClr>
                </a:solidFill>
              </a:rPr>
              <a:t>XP (Extreme Programming)</a:t>
            </a:r>
          </a:p>
        </p:txBody>
      </p:sp>
      <p:sp>
        <p:nvSpPr>
          <p:cNvPr id="84995" name="Espaço Reservado para Conteúdo 2">
            <a:extLst>
              <a:ext uri="{FF2B5EF4-FFF2-40B4-BE49-F238E27FC236}">
                <a16:creationId xmlns:a16="http://schemas.microsoft.com/office/drawing/2014/main" id="{BC70E11A-AF51-4E50-924C-FA5476B4122F}"/>
              </a:ext>
            </a:extLst>
          </p:cNvPr>
          <p:cNvSpPr>
            <a:spLocks noGrp="1"/>
          </p:cNvSpPr>
          <p:nvPr>
            <p:ph idx="1"/>
          </p:nvPr>
        </p:nvSpPr>
        <p:spPr/>
        <p:txBody>
          <a:bodyPr/>
          <a:lstStyle/>
          <a:p>
            <a:pPr lvl="1" algn="just" eaLnBrk="1" hangingPunct="1"/>
            <a:r>
              <a:rPr lang="pt-BR" altLang="pt-BR" b="1"/>
              <a:t>Cliente Sempre Presente</a:t>
            </a:r>
            <a:r>
              <a:rPr lang="pt-BR" altLang="pt-BR"/>
              <a:t> - o cliente não é alguém de fora, mas sim um membro da equipe. Ele deve estar sempre disponível e pronto para atender às dúvidas dos desenvolvedores. </a:t>
            </a:r>
          </a:p>
          <a:p>
            <a:pPr lvl="1" algn="just" eaLnBrk="1" hangingPunct="1"/>
            <a:r>
              <a:rPr lang="pt-BR" altLang="pt-BR" b="1"/>
              <a:t>Padronizações </a:t>
            </a:r>
            <a:r>
              <a:rPr lang="pt-BR" altLang="pt-BR"/>
              <a:t>- se todo o time seguir padrões pré-acordados de codificação, mais fácil será manter e entender o que já está feito. O uso de padrões é uma das formas de reforçar o valor </a:t>
            </a:r>
            <a:r>
              <a:rPr lang="pt-BR" altLang="pt-BR" b="1"/>
              <a:t>comunicação</a:t>
            </a:r>
            <a:r>
              <a:rPr lang="pt-BR" altLang="pt-BR"/>
              <a:t>.</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4162D1C8-C875-4392-B404-2132B8DA36D6}"/>
              </a:ext>
            </a:extLst>
          </p:cNvPr>
          <p:cNvSpPr>
            <a:spLocks noGrp="1"/>
          </p:cNvSpPr>
          <p:nvPr>
            <p:ph type="title"/>
          </p:nvPr>
        </p:nvSpPr>
        <p:spPr>
          <a:xfrm>
            <a:off x="620713" y="2103438"/>
            <a:ext cx="9072562" cy="1260475"/>
          </a:xfrm>
        </p:spPr>
        <p:txBody>
          <a:bodyPr rtlCol="0">
            <a:normAutofit fontScale="90000"/>
          </a:bodyPr>
          <a:lstStyle/>
          <a:p>
            <a:pPr defTabSz="1007943" eaLnBrk="1" fontAlgn="auto" hangingPunct="1">
              <a:spcAft>
                <a:spcPts val="0"/>
              </a:spcAft>
              <a:defRPr/>
            </a:pPr>
            <a:r>
              <a:rPr lang="pt-BR" b="1" dirty="0">
                <a:effectLst>
                  <a:outerShdw blurRad="38100" dist="38100" dir="2700000" algn="tl">
                    <a:srgbClr val="000000">
                      <a:alpha val="43137"/>
                    </a:srgbClr>
                  </a:outerShdw>
                </a:effectLst>
              </a:rPr>
              <a:t>FDD (</a:t>
            </a:r>
            <a:r>
              <a:rPr lang="pt-BR" b="1" dirty="0" err="1">
                <a:effectLst>
                  <a:outerShdw blurRad="38100" dist="38100" dir="2700000" algn="tl">
                    <a:srgbClr val="000000">
                      <a:alpha val="43137"/>
                    </a:srgbClr>
                  </a:outerShdw>
                </a:effectLst>
              </a:rPr>
              <a:t>Feature</a:t>
            </a:r>
            <a:r>
              <a:rPr lang="pt-BR" b="1" dirty="0">
                <a:effectLst>
                  <a:outerShdw blurRad="38100" dist="38100" dir="2700000" algn="tl">
                    <a:srgbClr val="000000">
                      <a:alpha val="43137"/>
                    </a:srgbClr>
                  </a:outerShdw>
                </a:effectLst>
              </a:rPr>
              <a:t> </a:t>
            </a:r>
            <a:r>
              <a:rPr lang="pt-BR" b="1" dirty="0" err="1">
                <a:effectLst>
                  <a:outerShdw blurRad="38100" dist="38100" dir="2700000" algn="tl">
                    <a:srgbClr val="000000">
                      <a:alpha val="43137"/>
                    </a:srgbClr>
                  </a:outerShdw>
                </a:effectLst>
              </a:rPr>
              <a:t>Driven</a:t>
            </a:r>
            <a:r>
              <a:rPr lang="pt-BR" b="1" dirty="0">
                <a:effectLst>
                  <a:outerShdw blurRad="38100" dist="38100" dir="2700000" algn="tl">
                    <a:srgbClr val="000000">
                      <a:alpha val="43137"/>
                    </a:srgbClr>
                  </a:outerShdw>
                </a:effectLst>
              </a:rPr>
              <a:t> </a:t>
            </a:r>
            <a:r>
              <a:rPr lang="pt-BR" b="1" dirty="0" err="1">
                <a:effectLst>
                  <a:outerShdw blurRad="38100" dist="38100" dir="2700000" algn="tl">
                    <a:srgbClr val="000000">
                      <a:alpha val="43137"/>
                    </a:srgbClr>
                  </a:outerShdw>
                </a:effectLst>
              </a:rPr>
              <a:t>Development</a:t>
            </a:r>
            <a:r>
              <a:rPr lang="pt-BR" b="1" dirty="0">
                <a:effectLst>
                  <a:outerShdw blurRad="38100" dist="38100" dir="2700000" algn="tl">
                    <a:srgbClr val="000000">
                      <a:alpha val="43137"/>
                    </a:srgbClr>
                  </a:outerShdw>
                </a:effectLst>
              </a:rPr>
              <a:t>)</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8F74BD-B1F6-4D38-8BF1-F52CA731965D}"/>
              </a:ext>
            </a:extLst>
          </p:cNvPr>
          <p:cNvSpPr>
            <a:spLocks noGrp="1"/>
          </p:cNvSpPr>
          <p:nvPr>
            <p:ph type="title"/>
          </p:nvPr>
        </p:nvSpPr>
        <p:spPr/>
        <p:txBody>
          <a:bodyPr rtlCol="0">
            <a:normAutofit/>
          </a:bodyPr>
          <a:lstStyle/>
          <a:p>
            <a:pPr defTabSz="1007943" eaLnBrk="1" fontAlgn="auto" hangingPunct="1">
              <a:spcAft>
                <a:spcPts val="0"/>
              </a:spcAft>
              <a:defRPr/>
            </a:pPr>
            <a:r>
              <a:rPr lang="pt-BR" dirty="0">
                <a:solidFill>
                  <a:schemeClr val="accent1">
                    <a:satMod val="150000"/>
                  </a:schemeClr>
                </a:solidFill>
              </a:rPr>
              <a:t>FDD (</a:t>
            </a:r>
            <a:r>
              <a:rPr lang="pt-BR" dirty="0" err="1">
                <a:solidFill>
                  <a:schemeClr val="accent1">
                    <a:satMod val="150000"/>
                  </a:schemeClr>
                </a:solidFill>
              </a:rPr>
              <a:t>Feature</a:t>
            </a:r>
            <a:r>
              <a:rPr lang="pt-BR" dirty="0">
                <a:solidFill>
                  <a:schemeClr val="accent1">
                    <a:satMod val="150000"/>
                  </a:schemeClr>
                </a:solidFill>
              </a:rPr>
              <a:t> </a:t>
            </a:r>
            <a:r>
              <a:rPr lang="pt-BR" dirty="0" err="1">
                <a:solidFill>
                  <a:schemeClr val="accent1">
                    <a:satMod val="150000"/>
                  </a:schemeClr>
                </a:solidFill>
              </a:rPr>
              <a:t>Driven</a:t>
            </a:r>
            <a:r>
              <a:rPr lang="pt-BR" dirty="0">
                <a:solidFill>
                  <a:schemeClr val="accent1">
                    <a:satMod val="150000"/>
                  </a:schemeClr>
                </a:solidFill>
              </a:rPr>
              <a:t> </a:t>
            </a:r>
            <a:r>
              <a:rPr lang="pt-BR" dirty="0" err="1">
                <a:solidFill>
                  <a:schemeClr val="accent1">
                    <a:satMod val="150000"/>
                  </a:schemeClr>
                </a:solidFill>
              </a:rPr>
              <a:t>Development</a:t>
            </a:r>
            <a:r>
              <a:rPr lang="pt-BR" dirty="0">
                <a:solidFill>
                  <a:schemeClr val="accent1">
                    <a:satMod val="150000"/>
                  </a:schemeClr>
                </a:solidFill>
              </a:rPr>
              <a:t>)</a:t>
            </a:r>
          </a:p>
        </p:txBody>
      </p:sp>
      <p:sp>
        <p:nvSpPr>
          <p:cNvPr id="88067" name="Espaço Reservado para Conteúdo 2">
            <a:extLst>
              <a:ext uri="{FF2B5EF4-FFF2-40B4-BE49-F238E27FC236}">
                <a16:creationId xmlns:a16="http://schemas.microsoft.com/office/drawing/2014/main" id="{6D6416F1-1B1A-4688-8997-2743E29C960B}"/>
              </a:ext>
            </a:extLst>
          </p:cNvPr>
          <p:cNvSpPr>
            <a:spLocks noGrp="1"/>
          </p:cNvSpPr>
          <p:nvPr>
            <p:ph idx="1"/>
          </p:nvPr>
        </p:nvSpPr>
        <p:spPr>
          <a:xfrm>
            <a:off x="503238" y="1955800"/>
            <a:ext cx="9263062" cy="5100638"/>
          </a:xfrm>
        </p:spPr>
        <p:txBody>
          <a:bodyPr/>
          <a:lstStyle/>
          <a:p>
            <a:pPr marL="0" indent="0" algn="just" eaLnBrk="1" hangingPunct="1">
              <a:buFont typeface="Arial" panose="020B0604020202020204" pitchFamily="34" charset="0"/>
              <a:buNone/>
            </a:pPr>
            <a:r>
              <a:rPr lang="pt-BR" altLang="pt-BR" b="1"/>
              <a:t>Feature Driven Development </a:t>
            </a:r>
            <a:r>
              <a:rPr lang="pt-BR" altLang="pt-BR"/>
              <a:t>(Desenvolvimento Guiado por Funcionalidades) é uma metodologia ágil para gerenciamento e desenvolvimento de software. Ela combina as melhores práticas do gerenciamento ágil de projetos com uma abordagem completa para Engenharia de Software orientada por objetos.</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448992-FA81-487C-A51C-F73765F7574B}"/>
              </a:ext>
            </a:extLst>
          </p:cNvPr>
          <p:cNvSpPr>
            <a:spLocks noGrp="1"/>
          </p:cNvSpPr>
          <p:nvPr>
            <p:ph type="title"/>
          </p:nvPr>
        </p:nvSpPr>
        <p:spPr/>
        <p:txBody>
          <a:bodyPr rtlCol="0">
            <a:normAutofit/>
          </a:bodyPr>
          <a:lstStyle/>
          <a:p>
            <a:pPr defTabSz="1007943" eaLnBrk="1" fontAlgn="auto" hangingPunct="1">
              <a:spcAft>
                <a:spcPts val="0"/>
              </a:spcAft>
              <a:defRPr/>
            </a:pPr>
            <a:r>
              <a:rPr lang="pt-BR" dirty="0">
                <a:solidFill>
                  <a:schemeClr val="accent1">
                    <a:satMod val="150000"/>
                  </a:schemeClr>
                </a:solidFill>
              </a:rPr>
              <a:t>FDD (</a:t>
            </a:r>
            <a:r>
              <a:rPr lang="pt-BR" dirty="0" err="1">
                <a:solidFill>
                  <a:schemeClr val="accent1">
                    <a:satMod val="150000"/>
                  </a:schemeClr>
                </a:solidFill>
              </a:rPr>
              <a:t>Feature</a:t>
            </a:r>
            <a:r>
              <a:rPr lang="pt-BR" dirty="0">
                <a:solidFill>
                  <a:schemeClr val="accent1">
                    <a:satMod val="150000"/>
                  </a:schemeClr>
                </a:solidFill>
              </a:rPr>
              <a:t> </a:t>
            </a:r>
            <a:r>
              <a:rPr lang="pt-BR" dirty="0" err="1">
                <a:solidFill>
                  <a:schemeClr val="accent1">
                    <a:satMod val="150000"/>
                  </a:schemeClr>
                </a:solidFill>
              </a:rPr>
              <a:t>Driven</a:t>
            </a:r>
            <a:r>
              <a:rPr lang="pt-BR" dirty="0">
                <a:solidFill>
                  <a:schemeClr val="accent1">
                    <a:satMod val="150000"/>
                  </a:schemeClr>
                </a:solidFill>
              </a:rPr>
              <a:t> </a:t>
            </a:r>
            <a:r>
              <a:rPr lang="pt-BR" dirty="0" err="1">
                <a:solidFill>
                  <a:schemeClr val="accent1">
                    <a:satMod val="150000"/>
                  </a:schemeClr>
                </a:solidFill>
              </a:rPr>
              <a:t>Development</a:t>
            </a:r>
            <a:r>
              <a:rPr lang="pt-BR" dirty="0">
                <a:solidFill>
                  <a:schemeClr val="accent1">
                    <a:satMod val="150000"/>
                  </a:schemeClr>
                </a:solidFill>
              </a:rPr>
              <a:t>)</a:t>
            </a:r>
          </a:p>
        </p:txBody>
      </p:sp>
      <p:sp>
        <p:nvSpPr>
          <p:cNvPr id="3" name="Espaço Reservado para Conteúdo 2">
            <a:extLst>
              <a:ext uri="{FF2B5EF4-FFF2-40B4-BE49-F238E27FC236}">
                <a16:creationId xmlns:a16="http://schemas.microsoft.com/office/drawing/2014/main" id="{C48BD613-C85B-458E-999F-6523EF8F13D4}"/>
              </a:ext>
            </a:extLst>
          </p:cNvPr>
          <p:cNvSpPr>
            <a:spLocks noGrp="1"/>
          </p:cNvSpPr>
          <p:nvPr>
            <p:ph idx="1"/>
          </p:nvPr>
        </p:nvSpPr>
        <p:spPr/>
        <p:txBody>
          <a:bodyPr rtlCol="0">
            <a:normAutofit fontScale="85000" lnSpcReduction="10000"/>
          </a:bodyPr>
          <a:lstStyle/>
          <a:p>
            <a:pPr marL="483813" indent="-352780" algn="just" defTabSz="1007943" eaLnBrk="1" fontAlgn="auto" hangingPunct="1">
              <a:spcBef>
                <a:spcPts val="0"/>
              </a:spcBef>
              <a:spcAft>
                <a:spcPts val="0"/>
              </a:spcAft>
              <a:buFont typeface="Wingdings 2"/>
              <a:buChar char=""/>
              <a:defRPr/>
            </a:pPr>
            <a:r>
              <a:rPr lang="pt-BR" dirty="0"/>
              <a:t>A FDD chama a atenção por algumas características peculiares:</a:t>
            </a:r>
          </a:p>
          <a:p>
            <a:pPr marL="806354" lvl="1" indent="-302383" algn="just" defTabSz="1007943" eaLnBrk="1" fontAlgn="auto" hangingPunct="1">
              <a:spcAft>
                <a:spcPts val="0"/>
              </a:spcAft>
              <a:buFont typeface="Wingdings"/>
              <a:buChar char=""/>
              <a:defRPr/>
            </a:pPr>
            <a:r>
              <a:rPr lang="pt-BR" dirty="0"/>
              <a:t>Resultados úteis a cada duas semanas ou menos</a:t>
            </a:r>
          </a:p>
          <a:p>
            <a:pPr marL="806354" lvl="1" indent="-302383" algn="just" defTabSz="1007943" eaLnBrk="1" fontAlgn="auto" hangingPunct="1">
              <a:spcAft>
                <a:spcPts val="0"/>
              </a:spcAft>
              <a:buFont typeface="Wingdings"/>
              <a:buChar char=""/>
              <a:defRPr/>
            </a:pPr>
            <a:r>
              <a:rPr lang="pt-BR" dirty="0"/>
              <a:t>Blocos bem pequenos de funcionalidade valorizada pelo cliente, chamados "</a:t>
            </a:r>
            <a:r>
              <a:rPr lang="pt-BR" dirty="0" err="1"/>
              <a:t>Features</a:t>
            </a:r>
            <a:r>
              <a:rPr lang="pt-BR" dirty="0"/>
              <a:t>"</a:t>
            </a:r>
          </a:p>
          <a:p>
            <a:pPr marL="806354" lvl="1" indent="-302383" algn="just" defTabSz="1007943" eaLnBrk="1" fontAlgn="auto" hangingPunct="1">
              <a:spcAft>
                <a:spcPts val="0"/>
              </a:spcAft>
              <a:buFont typeface="Wingdings"/>
              <a:buChar char=""/>
              <a:defRPr/>
            </a:pPr>
            <a:r>
              <a:rPr lang="pt-BR" dirty="0"/>
              <a:t>Planejamento detalhado e guia para medição</a:t>
            </a:r>
          </a:p>
          <a:p>
            <a:pPr marL="806354" lvl="1" indent="-302383" algn="just" defTabSz="1007943" eaLnBrk="1" fontAlgn="auto" hangingPunct="1">
              <a:spcAft>
                <a:spcPts val="0"/>
              </a:spcAft>
              <a:buFont typeface="Wingdings"/>
              <a:buChar char=""/>
              <a:defRPr/>
            </a:pPr>
            <a:r>
              <a:rPr lang="pt-BR" dirty="0" err="1"/>
              <a:t>Rastreabilidade</a:t>
            </a:r>
            <a:r>
              <a:rPr lang="pt-BR" dirty="0"/>
              <a:t> e relatórios com precisão</a:t>
            </a:r>
          </a:p>
          <a:p>
            <a:pPr marL="806354" lvl="1" indent="-302383" algn="just" defTabSz="1007943" eaLnBrk="1" fontAlgn="auto" hangingPunct="1">
              <a:spcAft>
                <a:spcPts val="0"/>
              </a:spcAft>
              <a:buFont typeface="Wingdings"/>
              <a:buChar char=""/>
              <a:defRPr/>
            </a:pPr>
            <a:r>
              <a:rPr lang="pt-BR" dirty="0"/>
              <a:t>Monitoramento detalhado dentro do projeto, com resumos de alto nível para clientes e gerentes, tudo em termos de negócio</a:t>
            </a:r>
          </a:p>
          <a:p>
            <a:pPr marL="806354" lvl="1" indent="-302383" algn="just" defTabSz="1007943" eaLnBrk="1" fontAlgn="auto" hangingPunct="1">
              <a:spcAft>
                <a:spcPts val="0"/>
              </a:spcAft>
              <a:buFont typeface="Wingdings"/>
              <a:buChar char=""/>
              <a:defRPr/>
            </a:pPr>
            <a:r>
              <a:rPr lang="pt-BR" dirty="0"/>
              <a:t>Fornece uma forma de saber, dentro dos primeiros 10% de um projeto, se o plano e a estimativa são sólidos</a:t>
            </a:r>
          </a:p>
          <a:p>
            <a:pPr marL="0" indent="0" algn="just" defTabSz="1007943" eaLnBrk="1" fontAlgn="auto" hangingPunct="1">
              <a:spcBef>
                <a:spcPts val="0"/>
              </a:spcBef>
              <a:spcAft>
                <a:spcPts val="0"/>
              </a:spcAft>
              <a:buFont typeface="Arial" panose="020B0604020202020204" pitchFamily="34" charset="0"/>
              <a:buNone/>
              <a:defRPr/>
            </a:pPr>
            <a:endParaRPr lang="pt-BR"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D658D6-6557-4356-B2C1-0F0856230BBB}"/>
              </a:ext>
            </a:extLst>
          </p:cNvPr>
          <p:cNvSpPr>
            <a:spLocks noGrp="1"/>
          </p:cNvSpPr>
          <p:nvPr>
            <p:ph type="title"/>
          </p:nvPr>
        </p:nvSpPr>
        <p:spPr/>
        <p:txBody>
          <a:bodyPr rtlCol="0">
            <a:normAutofit/>
          </a:bodyPr>
          <a:lstStyle/>
          <a:p>
            <a:pPr defTabSz="1007943" eaLnBrk="1" fontAlgn="auto" hangingPunct="1">
              <a:spcAft>
                <a:spcPts val="0"/>
              </a:spcAft>
              <a:defRPr/>
            </a:pPr>
            <a:r>
              <a:rPr lang="pt-BR" dirty="0">
                <a:solidFill>
                  <a:schemeClr val="accent1">
                    <a:satMod val="150000"/>
                  </a:schemeClr>
                </a:solidFill>
              </a:rPr>
              <a:t>FDD (</a:t>
            </a:r>
            <a:r>
              <a:rPr lang="pt-BR" dirty="0" err="1">
                <a:solidFill>
                  <a:schemeClr val="accent1">
                    <a:satMod val="150000"/>
                  </a:schemeClr>
                </a:solidFill>
              </a:rPr>
              <a:t>Feature</a:t>
            </a:r>
            <a:r>
              <a:rPr lang="pt-BR" dirty="0">
                <a:solidFill>
                  <a:schemeClr val="accent1">
                    <a:satMod val="150000"/>
                  </a:schemeClr>
                </a:solidFill>
              </a:rPr>
              <a:t> </a:t>
            </a:r>
            <a:r>
              <a:rPr lang="pt-BR" dirty="0" err="1">
                <a:solidFill>
                  <a:schemeClr val="accent1">
                    <a:satMod val="150000"/>
                  </a:schemeClr>
                </a:solidFill>
              </a:rPr>
              <a:t>Driven</a:t>
            </a:r>
            <a:r>
              <a:rPr lang="pt-BR" dirty="0">
                <a:solidFill>
                  <a:schemeClr val="accent1">
                    <a:satMod val="150000"/>
                  </a:schemeClr>
                </a:solidFill>
              </a:rPr>
              <a:t> </a:t>
            </a:r>
            <a:r>
              <a:rPr lang="pt-BR" dirty="0" err="1">
                <a:solidFill>
                  <a:schemeClr val="accent1">
                    <a:satMod val="150000"/>
                  </a:schemeClr>
                </a:solidFill>
              </a:rPr>
              <a:t>Development</a:t>
            </a:r>
            <a:r>
              <a:rPr lang="pt-BR" dirty="0">
                <a:solidFill>
                  <a:schemeClr val="accent1">
                    <a:satMod val="150000"/>
                  </a:schemeClr>
                </a:solidFill>
              </a:rPr>
              <a:t>)</a:t>
            </a:r>
          </a:p>
        </p:txBody>
      </p:sp>
      <p:sp>
        <p:nvSpPr>
          <p:cNvPr id="92163" name="Espaço Reservado para Conteúdo 2">
            <a:extLst>
              <a:ext uri="{FF2B5EF4-FFF2-40B4-BE49-F238E27FC236}">
                <a16:creationId xmlns:a16="http://schemas.microsoft.com/office/drawing/2014/main" id="{3763238B-7F43-4BE7-A223-58B9AF03072F}"/>
              </a:ext>
            </a:extLst>
          </p:cNvPr>
          <p:cNvSpPr>
            <a:spLocks noGrp="1"/>
          </p:cNvSpPr>
          <p:nvPr>
            <p:ph idx="1"/>
          </p:nvPr>
        </p:nvSpPr>
        <p:spPr/>
        <p:txBody>
          <a:bodyPr/>
          <a:lstStyle/>
          <a:p>
            <a:pPr algn="just" eaLnBrk="1" hangingPunct="1"/>
            <a:r>
              <a:rPr lang="pt-BR" altLang="pt-BR"/>
              <a:t>A FDD é uma metodologia muito objetiva. Possui apenas duas fases:</a:t>
            </a:r>
          </a:p>
          <a:p>
            <a:pPr lvl="1" algn="just" eaLnBrk="1" hangingPunct="1"/>
            <a:r>
              <a:rPr lang="pt-BR" altLang="pt-BR" b="1"/>
              <a:t>Concepção &amp; Planejamento</a:t>
            </a:r>
            <a:r>
              <a:rPr lang="pt-BR" altLang="pt-BR"/>
              <a:t>: Pensar um pouco antes de fazer (tipicamente de 1 a 2 semanas)</a:t>
            </a:r>
          </a:p>
          <a:p>
            <a:pPr lvl="1" algn="just" eaLnBrk="1" hangingPunct="1"/>
            <a:r>
              <a:rPr lang="pt-BR" altLang="pt-BR" b="1"/>
              <a:t>Construção</a:t>
            </a:r>
            <a:r>
              <a:rPr lang="pt-BR" altLang="pt-BR"/>
              <a:t>: Fazer de forma iterativa (tipicamente em iterações de 2 semanas)</a:t>
            </a:r>
          </a:p>
          <a:p>
            <a:pPr algn="just" eaLnBrk="1" hangingPunct="1"/>
            <a:endParaRPr lang="pt-BR" altLang="pt-B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D3C6DB-D87E-4616-87A3-CBCB78D79BA0}"/>
              </a:ext>
            </a:extLst>
          </p:cNvPr>
          <p:cNvSpPr>
            <a:spLocks noGrp="1"/>
          </p:cNvSpPr>
          <p:nvPr>
            <p:ph type="title"/>
          </p:nvPr>
        </p:nvSpPr>
        <p:spPr/>
        <p:txBody>
          <a:bodyPr rtlCol="0">
            <a:normAutofit/>
          </a:bodyPr>
          <a:lstStyle/>
          <a:p>
            <a:pPr defTabSz="1007943" eaLnBrk="1" fontAlgn="auto" hangingPunct="1">
              <a:spcAft>
                <a:spcPts val="0"/>
              </a:spcAft>
              <a:defRPr/>
            </a:pPr>
            <a:r>
              <a:rPr lang="pt-BR" dirty="0">
                <a:solidFill>
                  <a:schemeClr val="accent1">
                    <a:satMod val="150000"/>
                  </a:schemeClr>
                </a:solidFill>
              </a:rPr>
              <a:t>FDD (</a:t>
            </a:r>
            <a:r>
              <a:rPr lang="pt-BR" dirty="0" err="1">
                <a:solidFill>
                  <a:schemeClr val="accent1">
                    <a:satMod val="150000"/>
                  </a:schemeClr>
                </a:solidFill>
              </a:rPr>
              <a:t>Feature</a:t>
            </a:r>
            <a:r>
              <a:rPr lang="pt-BR" dirty="0">
                <a:solidFill>
                  <a:schemeClr val="accent1">
                    <a:satMod val="150000"/>
                  </a:schemeClr>
                </a:solidFill>
              </a:rPr>
              <a:t> </a:t>
            </a:r>
            <a:r>
              <a:rPr lang="pt-BR" dirty="0" err="1">
                <a:solidFill>
                  <a:schemeClr val="accent1">
                    <a:satMod val="150000"/>
                  </a:schemeClr>
                </a:solidFill>
              </a:rPr>
              <a:t>Driven</a:t>
            </a:r>
            <a:r>
              <a:rPr lang="pt-BR" dirty="0">
                <a:solidFill>
                  <a:schemeClr val="accent1">
                    <a:satMod val="150000"/>
                  </a:schemeClr>
                </a:solidFill>
              </a:rPr>
              <a:t> </a:t>
            </a:r>
            <a:r>
              <a:rPr lang="pt-BR" dirty="0" err="1">
                <a:solidFill>
                  <a:schemeClr val="accent1">
                    <a:satMod val="150000"/>
                  </a:schemeClr>
                </a:solidFill>
              </a:rPr>
              <a:t>Development</a:t>
            </a:r>
            <a:r>
              <a:rPr lang="pt-BR" dirty="0">
                <a:solidFill>
                  <a:schemeClr val="accent1">
                    <a:satMod val="150000"/>
                  </a:schemeClr>
                </a:solidFill>
              </a:rPr>
              <a:t>)</a:t>
            </a:r>
          </a:p>
        </p:txBody>
      </p:sp>
      <p:pic>
        <p:nvPicPr>
          <p:cNvPr id="94211" name="Espaço Reservado para Conteúdo 3" descr="fdd.png">
            <a:extLst>
              <a:ext uri="{FF2B5EF4-FFF2-40B4-BE49-F238E27FC236}">
                <a16:creationId xmlns:a16="http://schemas.microsoft.com/office/drawing/2014/main" id="{4D7093EA-A023-4F96-BB40-715E73363C7A}"/>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79375" y="1731963"/>
            <a:ext cx="9912350" cy="5434012"/>
          </a:xfrm>
        </p:spPr>
      </p:pic>
      <p:sp>
        <p:nvSpPr>
          <p:cNvPr id="94212" name="CaixaDeTexto 4">
            <a:extLst>
              <a:ext uri="{FF2B5EF4-FFF2-40B4-BE49-F238E27FC236}">
                <a16:creationId xmlns:a16="http://schemas.microsoft.com/office/drawing/2014/main" id="{46773627-03D1-4A33-90FE-A5A3F30A69B4}"/>
              </a:ext>
            </a:extLst>
          </p:cNvPr>
          <p:cNvSpPr txBox="1">
            <a:spLocks noChangeArrowheads="1"/>
          </p:cNvSpPr>
          <p:nvPr/>
        </p:nvSpPr>
        <p:spPr bwMode="auto">
          <a:xfrm>
            <a:off x="4205288" y="7151688"/>
            <a:ext cx="2179637"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1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eaLnBrk="1" hangingPunct="1">
              <a:spcBef>
                <a:spcPct val="0"/>
              </a:spcBef>
              <a:buFontTx/>
              <a:buNone/>
            </a:pPr>
            <a:r>
              <a:rPr lang="pt-BR" altLang="pt-BR" sz="2400">
                <a:latin typeface="Corbel" panose="020B0503020204020204" pitchFamily="34" charset="0"/>
              </a:rPr>
              <a:t>FDD - Estrutura</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9B03F8-D302-42C6-876F-E9C9BFF07C61}"/>
              </a:ext>
            </a:extLst>
          </p:cNvPr>
          <p:cNvSpPr>
            <a:spLocks noGrp="1"/>
          </p:cNvSpPr>
          <p:nvPr>
            <p:ph type="title"/>
          </p:nvPr>
        </p:nvSpPr>
        <p:spPr/>
        <p:txBody>
          <a:bodyPr rtlCol="0">
            <a:normAutofit/>
          </a:bodyPr>
          <a:lstStyle/>
          <a:p>
            <a:pPr defTabSz="1007943" eaLnBrk="1" fontAlgn="auto" hangingPunct="1">
              <a:spcAft>
                <a:spcPts val="0"/>
              </a:spcAft>
              <a:defRPr/>
            </a:pPr>
            <a:r>
              <a:rPr lang="pt-BR" dirty="0">
                <a:solidFill>
                  <a:schemeClr val="accent1">
                    <a:satMod val="150000"/>
                  </a:schemeClr>
                </a:solidFill>
              </a:rPr>
              <a:t>FDD (</a:t>
            </a:r>
            <a:r>
              <a:rPr lang="pt-BR" dirty="0" err="1">
                <a:solidFill>
                  <a:schemeClr val="accent1">
                    <a:satMod val="150000"/>
                  </a:schemeClr>
                </a:solidFill>
              </a:rPr>
              <a:t>Feature</a:t>
            </a:r>
            <a:r>
              <a:rPr lang="pt-BR" dirty="0">
                <a:solidFill>
                  <a:schemeClr val="accent1">
                    <a:satMod val="150000"/>
                  </a:schemeClr>
                </a:solidFill>
              </a:rPr>
              <a:t> </a:t>
            </a:r>
            <a:r>
              <a:rPr lang="pt-BR" dirty="0" err="1">
                <a:solidFill>
                  <a:schemeClr val="accent1">
                    <a:satMod val="150000"/>
                  </a:schemeClr>
                </a:solidFill>
              </a:rPr>
              <a:t>Driven</a:t>
            </a:r>
            <a:r>
              <a:rPr lang="pt-BR" dirty="0">
                <a:solidFill>
                  <a:schemeClr val="accent1">
                    <a:satMod val="150000"/>
                  </a:schemeClr>
                </a:solidFill>
              </a:rPr>
              <a:t> </a:t>
            </a:r>
            <a:r>
              <a:rPr lang="pt-BR" dirty="0" err="1">
                <a:solidFill>
                  <a:schemeClr val="accent1">
                    <a:satMod val="150000"/>
                  </a:schemeClr>
                </a:solidFill>
              </a:rPr>
              <a:t>Development</a:t>
            </a:r>
            <a:r>
              <a:rPr lang="pt-BR" dirty="0">
                <a:solidFill>
                  <a:schemeClr val="accent1">
                    <a:satMod val="150000"/>
                  </a:schemeClr>
                </a:solidFill>
              </a:rPr>
              <a:t>)</a:t>
            </a:r>
          </a:p>
        </p:txBody>
      </p:sp>
      <p:sp>
        <p:nvSpPr>
          <p:cNvPr id="96259" name="Espaço Reservado para Conteúdo 2">
            <a:extLst>
              <a:ext uri="{FF2B5EF4-FFF2-40B4-BE49-F238E27FC236}">
                <a16:creationId xmlns:a16="http://schemas.microsoft.com/office/drawing/2014/main" id="{03E87354-B813-4B24-9D48-8073B972AA84}"/>
              </a:ext>
            </a:extLst>
          </p:cNvPr>
          <p:cNvSpPr>
            <a:spLocks noGrp="1"/>
          </p:cNvSpPr>
          <p:nvPr>
            <p:ph idx="1"/>
          </p:nvPr>
        </p:nvSpPr>
        <p:spPr>
          <a:xfrm>
            <a:off x="236538" y="1763713"/>
            <a:ext cx="9575800" cy="5795962"/>
          </a:xfrm>
        </p:spPr>
        <p:txBody>
          <a:bodyPr/>
          <a:lstStyle/>
          <a:p>
            <a:pPr algn="just" eaLnBrk="1" hangingPunct="1"/>
            <a:r>
              <a:rPr lang="pt-BR" altLang="pt-BR"/>
              <a:t>Dentro do contexto do FDD, o significado de “característica” vem a ser uma função, relativamente pequena, acertada com o cliente que pode ser implementada em menos de duas semanas, com os seguintes benefícios:</a:t>
            </a:r>
          </a:p>
          <a:p>
            <a:pPr lvl="1" algn="just" eaLnBrk="1" hangingPunct="1"/>
            <a:r>
              <a:rPr lang="pt-BR" altLang="pt-BR"/>
              <a:t>Sendo as “características” pequenos blocos de funcionalidade, os usuários e desenvolvedores têm melhor controle e entendimento de todo o processo.</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824708-8AAB-4C89-835D-591A495A9531}"/>
              </a:ext>
            </a:extLst>
          </p:cNvPr>
          <p:cNvSpPr>
            <a:spLocks noGrp="1"/>
          </p:cNvSpPr>
          <p:nvPr>
            <p:ph type="title"/>
          </p:nvPr>
        </p:nvSpPr>
        <p:spPr/>
        <p:txBody>
          <a:bodyPr rtlCol="0">
            <a:normAutofit/>
          </a:bodyPr>
          <a:lstStyle/>
          <a:p>
            <a:pPr defTabSz="1007943" eaLnBrk="1" fontAlgn="auto" hangingPunct="1">
              <a:spcAft>
                <a:spcPts val="0"/>
              </a:spcAft>
              <a:defRPr/>
            </a:pPr>
            <a:r>
              <a:rPr lang="pt-BR" dirty="0">
                <a:solidFill>
                  <a:schemeClr val="accent1">
                    <a:satMod val="150000"/>
                  </a:schemeClr>
                </a:solidFill>
              </a:rPr>
              <a:t>FDD (</a:t>
            </a:r>
            <a:r>
              <a:rPr lang="pt-BR" dirty="0" err="1">
                <a:solidFill>
                  <a:schemeClr val="accent1">
                    <a:satMod val="150000"/>
                  </a:schemeClr>
                </a:solidFill>
              </a:rPr>
              <a:t>Feature</a:t>
            </a:r>
            <a:r>
              <a:rPr lang="pt-BR" dirty="0">
                <a:solidFill>
                  <a:schemeClr val="accent1">
                    <a:satMod val="150000"/>
                  </a:schemeClr>
                </a:solidFill>
              </a:rPr>
              <a:t> </a:t>
            </a:r>
            <a:r>
              <a:rPr lang="pt-BR" dirty="0" err="1">
                <a:solidFill>
                  <a:schemeClr val="accent1">
                    <a:satMod val="150000"/>
                  </a:schemeClr>
                </a:solidFill>
              </a:rPr>
              <a:t>Driven</a:t>
            </a:r>
            <a:r>
              <a:rPr lang="pt-BR" dirty="0">
                <a:solidFill>
                  <a:schemeClr val="accent1">
                    <a:satMod val="150000"/>
                  </a:schemeClr>
                </a:solidFill>
              </a:rPr>
              <a:t> </a:t>
            </a:r>
            <a:r>
              <a:rPr lang="pt-BR" dirty="0" err="1">
                <a:solidFill>
                  <a:schemeClr val="accent1">
                    <a:satMod val="150000"/>
                  </a:schemeClr>
                </a:solidFill>
              </a:rPr>
              <a:t>Development</a:t>
            </a:r>
            <a:r>
              <a:rPr lang="pt-BR" dirty="0">
                <a:solidFill>
                  <a:schemeClr val="accent1">
                    <a:satMod val="150000"/>
                  </a:schemeClr>
                </a:solidFill>
              </a:rPr>
              <a:t>)</a:t>
            </a:r>
          </a:p>
        </p:txBody>
      </p:sp>
      <p:sp>
        <p:nvSpPr>
          <p:cNvPr id="98307" name="Espaço Reservado para Conteúdo 2">
            <a:extLst>
              <a:ext uri="{FF2B5EF4-FFF2-40B4-BE49-F238E27FC236}">
                <a16:creationId xmlns:a16="http://schemas.microsoft.com/office/drawing/2014/main" id="{D67C329C-CE93-45C4-9563-73B5DC6CC02D}"/>
              </a:ext>
            </a:extLst>
          </p:cNvPr>
          <p:cNvSpPr>
            <a:spLocks noGrp="1"/>
          </p:cNvSpPr>
          <p:nvPr>
            <p:ph idx="1"/>
          </p:nvPr>
        </p:nvSpPr>
        <p:spPr/>
        <p:txBody>
          <a:bodyPr/>
          <a:lstStyle/>
          <a:p>
            <a:pPr lvl="1" algn="just" eaLnBrk="1" hangingPunct="1"/>
            <a:r>
              <a:rPr lang="pt-BR" altLang="pt-BR"/>
              <a:t>Organizam-se as “características” em um agrupamento hierárquico relacionado ao negócio, melhorando a visão para o usuário. E para os desenvolvedores facilitando o planejamento de todo o projeto.</a:t>
            </a:r>
          </a:p>
          <a:p>
            <a:pPr lvl="1" algn="just" eaLnBrk="1" hangingPunct="1"/>
            <a:r>
              <a:rPr lang="pt-BR" altLang="pt-BR"/>
              <a:t>A equipe tem metas de desenvolvimento dessas “características” a cada duas semanas.</a:t>
            </a:r>
          </a:p>
          <a:p>
            <a:pPr lvl="1" eaLnBrk="1" hangingPunct="1"/>
            <a:endParaRPr lang="pt-BR" altLang="pt-B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23F4EE24-5B0F-4E30-BF60-B01BBBDED3AC}"/>
              </a:ext>
            </a:extLst>
          </p:cNvPr>
          <p:cNvPicPr>
            <a:picLocks noChangeAspect="1"/>
          </p:cNvPicPr>
          <p:nvPr/>
        </p:nvPicPr>
        <p:blipFill>
          <a:blip r:embed="rId2"/>
          <a:stretch>
            <a:fillRect/>
          </a:stretch>
        </p:blipFill>
        <p:spPr>
          <a:xfrm>
            <a:off x="7478712" y="7155769"/>
            <a:ext cx="2266950" cy="381000"/>
          </a:xfrm>
          <a:prstGeom prst="rect">
            <a:avLst/>
          </a:prstGeom>
        </p:spPr>
      </p:pic>
      <p:pic>
        <p:nvPicPr>
          <p:cNvPr id="6" name="Imagem 5">
            <a:extLst>
              <a:ext uri="{FF2B5EF4-FFF2-40B4-BE49-F238E27FC236}">
                <a16:creationId xmlns:a16="http://schemas.microsoft.com/office/drawing/2014/main" id="{4460B518-871E-4FF6-8287-A51AD3C2F32D}"/>
              </a:ext>
            </a:extLst>
          </p:cNvPr>
          <p:cNvPicPr>
            <a:picLocks noChangeAspect="1"/>
          </p:cNvPicPr>
          <p:nvPr/>
        </p:nvPicPr>
        <p:blipFill>
          <a:blip r:embed="rId3"/>
          <a:stretch>
            <a:fillRect/>
          </a:stretch>
        </p:blipFill>
        <p:spPr>
          <a:xfrm>
            <a:off x="0" y="0"/>
            <a:ext cx="9612312" cy="7155769"/>
          </a:xfrm>
          <a:prstGeom prst="rect">
            <a:avLst/>
          </a:prstGeom>
        </p:spPr>
      </p:pic>
    </p:spTree>
    <p:extLst>
      <p:ext uri="{BB962C8B-B14F-4D97-AF65-F5344CB8AC3E}">
        <p14:creationId xmlns:p14="http://schemas.microsoft.com/office/powerpoint/2010/main" val="284250590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50780D-9626-436C-87E8-605B8BD51D38}"/>
              </a:ext>
            </a:extLst>
          </p:cNvPr>
          <p:cNvSpPr>
            <a:spLocks noGrp="1"/>
          </p:cNvSpPr>
          <p:nvPr>
            <p:ph type="title"/>
          </p:nvPr>
        </p:nvSpPr>
        <p:spPr/>
        <p:txBody>
          <a:bodyPr rtlCol="0">
            <a:normAutofit/>
          </a:bodyPr>
          <a:lstStyle/>
          <a:p>
            <a:pPr defTabSz="1007943" eaLnBrk="1" fontAlgn="auto" hangingPunct="1">
              <a:spcAft>
                <a:spcPts val="0"/>
              </a:spcAft>
              <a:defRPr/>
            </a:pPr>
            <a:r>
              <a:rPr lang="pt-BR" dirty="0">
                <a:solidFill>
                  <a:schemeClr val="accent1">
                    <a:satMod val="150000"/>
                  </a:schemeClr>
                </a:solidFill>
              </a:rPr>
              <a:t>Metodologias</a:t>
            </a:r>
          </a:p>
        </p:txBody>
      </p:sp>
      <p:grpSp>
        <p:nvGrpSpPr>
          <p:cNvPr id="100355" name="Grupo 8">
            <a:extLst>
              <a:ext uri="{FF2B5EF4-FFF2-40B4-BE49-F238E27FC236}">
                <a16:creationId xmlns:a16="http://schemas.microsoft.com/office/drawing/2014/main" id="{D33376F0-E792-4FC2-90EA-2FC31B89F849}"/>
              </a:ext>
            </a:extLst>
          </p:cNvPr>
          <p:cNvGrpSpPr>
            <a:grpSpLocks/>
          </p:cNvGrpSpPr>
          <p:nvPr/>
        </p:nvGrpSpPr>
        <p:grpSpPr bwMode="auto">
          <a:xfrm>
            <a:off x="1023938" y="2835275"/>
            <a:ext cx="7796212" cy="3260725"/>
            <a:chOff x="928662" y="2708264"/>
            <a:chExt cx="7072362" cy="2958035"/>
          </a:xfrm>
        </p:grpSpPr>
        <p:grpSp>
          <p:nvGrpSpPr>
            <p:cNvPr id="100356" name="Grupo 6">
              <a:extLst>
                <a:ext uri="{FF2B5EF4-FFF2-40B4-BE49-F238E27FC236}">
                  <a16:creationId xmlns:a16="http://schemas.microsoft.com/office/drawing/2014/main" id="{E464807C-87FC-421E-9F32-3DB9364C9CFE}"/>
                </a:ext>
              </a:extLst>
            </p:cNvPr>
            <p:cNvGrpSpPr>
              <a:grpSpLocks/>
            </p:cNvGrpSpPr>
            <p:nvPr/>
          </p:nvGrpSpPr>
          <p:grpSpPr bwMode="auto">
            <a:xfrm>
              <a:off x="928662" y="2708264"/>
              <a:ext cx="7072362" cy="2958035"/>
              <a:chOff x="928662" y="2708264"/>
              <a:chExt cx="7072362" cy="2958035"/>
            </a:xfrm>
          </p:grpSpPr>
          <p:sp>
            <p:nvSpPr>
              <p:cNvPr id="4" name="Seta para a esquerda e para a direita 3">
                <a:extLst>
                  <a:ext uri="{FF2B5EF4-FFF2-40B4-BE49-F238E27FC236}">
                    <a16:creationId xmlns:a16="http://schemas.microsoft.com/office/drawing/2014/main" id="{F260EFD1-F065-4F75-A28C-F39862ED1179}"/>
                  </a:ext>
                </a:extLst>
              </p:cNvPr>
              <p:cNvSpPr/>
              <p:nvPr/>
            </p:nvSpPr>
            <p:spPr>
              <a:xfrm>
                <a:off x="928662" y="2708264"/>
                <a:ext cx="7072362" cy="1785766"/>
              </a:xfrm>
              <a:prstGeom prst="leftRightArrow">
                <a:avLst>
                  <a:gd name="adj1" fmla="val 50000"/>
                  <a:gd name="adj2" fmla="val 77148"/>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pt-BR" sz="6000" dirty="0"/>
                  <a:t>RUP       FDD        XP</a:t>
                </a:r>
              </a:p>
            </p:txBody>
          </p:sp>
          <p:sp>
            <p:nvSpPr>
              <p:cNvPr id="100359" name="CaixaDeTexto 4">
                <a:extLst>
                  <a:ext uri="{FF2B5EF4-FFF2-40B4-BE49-F238E27FC236}">
                    <a16:creationId xmlns:a16="http://schemas.microsoft.com/office/drawing/2014/main" id="{945BF46E-C169-4819-9B24-0C1D336E0388}"/>
                  </a:ext>
                </a:extLst>
              </p:cNvPr>
              <p:cNvSpPr txBox="1">
                <a:spLocks noChangeArrowheads="1"/>
              </p:cNvSpPr>
              <p:nvPr/>
            </p:nvSpPr>
            <p:spPr bwMode="auto">
              <a:xfrm>
                <a:off x="1116669" y="4565652"/>
                <a:ext cx="2089038" cy="1088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1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lgn="ctr" eaLnBrk="1" hangingPunct="1">
                  <a:spcBef>
                    <a:spcPct val="0"/>
                  </a:spcBef>
                  <a:buFontTx/>
                  <a:buNone/>
                </a:pPr>
                <a:r>
                  <a:rPr lang="pt-BR" altLang="pt-BR" sz="2400">
                    <a:latin typeface="Corbel" panose="020B0503020204020204" pitchFamily="34" charset="0"/>
                  </a:rPr>
                  <a:t>CONTROLE</a:t>
                </a:r>
              </a:p>
              <a:p>
                <a:pPr algn="ctr" eaLnBrk="1" hangingPunct="1">
                  <a:spcBef>
                    <a:spcPct val="0"/>
                  </a:spcBef>
                  <a:buFontTx/>
                  <a:buNone/>
                </a:pPr>
                <a:r>
                  <a:rPr lang="pt-BR" altLang="pt-BR" sz="2400">
                    <a:latin typeface="Corbel" panose="020B0503020204020204" pitchFamily="34" charset="0"/>
                  </a:rPr>
                  <a:t>Equipes Grandes</a:t>
                </a:r>
              </a:p>
              <a:p>
                <a:pPr algn="ctr" eaLnBrk="1" hangingPunct="1">
                  <a:spcBef>
                    <a:spcPct val="0"/>
                  </a:spcBef>
                  <a:buFontTx/>
                  <a:buNone/>
                </a:pPr>
                <a:r>
                  <a:rPr lang="pt-BR" altLang="pt-BR" sz="2400">
                    <a:latin typeface="Corbel" panose="020B0503020204020204" pitchFamily="34" charset="0"/>
                  </a:rPr>
                  <a:t>Alto Rigor</a:t>
                </a:r>
              </a:p>
            </p:txBody>
          </p:sp>
          <p:sp>
            <p:nvSpPr>
              <p:cNvPr id="100360" name="CaixaDeTexto 5">
                <a:extLst>
                  <a:ext uri="{FF2B5EF4-FFF2-40B4-BE49-F238E27FC236}">
                    <a16:creationId xmlns:a16="http://schemas.microsoft.com/office/drawing/2014/main" id="{FDBD7EB6-87A1-4272-B283-69D9E7869D71}"/>
                  </a:ext>
                </a:extLst>
              </p:cNvPr>
              <p:cNvSpPr txBox="1">
                <a:spLocks noChangeArrowheads="1"/>
              </p:cNvSpPr>
              <p:nvPr/>
            </p:nvSpPr>
            <p:spPr bwMode="auto">
              <a:xfrm>
                <a:off x="5717606" y="4577372"/>
                <a:ext cx="2249741" cy="1088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1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lgn="ctr" eaLnBrk="1" hangingPunct="1">
                  <a:spcBef>
                    <a:spcPct val="0"/>
                  </a:spcBef>
                  <a:buFontTx/>
                  <a:buNone/>
                </a:pPr>
                <a:r>
                  <a:rPr lang="pt-BR" altLang="pt-BR" sz="2400">
                    <a:latin typeface="Corbel" panose="020B0503020204020204" pitchFamily="34" charset="0"/>
                  </a:rPr>
                  <a:t>LIBERDADE</a:t>
                </a:r>
              </a:p>
              <a:p>
                <a:pPr algn="ctr" eaLnBrk="1" hangingPunct="1">
                  <a:spcBef>
                    <a:spcPct val="0"/>
                  </a:spcBef>
                  <a:buFontTx/>
                  <a:buNone/>
                </a:pPr>
                <a:r>
                  <a:rPr lang="pt-BR" altLang="pt-BR" sz="2400">
                    <a:latin typeface="Corbel" panose="020B0503020204020204" pitchFamily="34" charset="0"/>
                  </a:rPr>
                  <a:t>Equipes pequenas</a:t>
                </a:r>
              </a:p>
              <a:p>
                <a:pPr algn="ctr" eaLnBrk="1" hangingPunct="1">
                  <a:spcBef>
                    <a:spcPct val="0"/>
                  </a:spcBef>
                  <a:buFontTx/>
                  <a:buNone/>
                </a:pPr>
                <a:r>
                  <a:rPr lang="pt-BR" altLang="pt-BR" sz="2400">
                    <a:latin typeface="Corbel" panose="020B0503020204020204" pitchFamily="34" charset="0"/>
                  </a:rPr>
                  <a:t>(menores de 10)</a:t>
                </a:r>
              </a:p>
            </p:txBody>
          </p:sp>
        </p:grpSp>
        <p:sp>
          <p:nvSpPr>
            <p:cNvPr id="100357" name="CaixaDeTexto 7">
              <a:extLst>
                <a:ext uri="{FF2B5EF4-FFF2-40B4-BE49-F238E27FC236}">
                  <a16:creationId xmlns:a16="http://schemas.microsoft.com/office/drawing/2014/main" id="{B18D803E-7395-45C1-A79F-1A3D55EA1B09}"/>
                </a:ext>
              </a:extLst>
            </p:cNvPr>
            <p:cNvSpPr txBox="1">
              <a:spLocks noChangeArrowheads="1"/>
            </p:cNvSpPr>
            <p:nvPr/>
          </p:nvSpPr>
          <p:spPr bwMode="auto">
            <a:xfrm>
              <a:off x="3490372" y="4572008"/>
              <a:ext cx="2024360" cy="1088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1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lgn="ctr" eaLnBrk="1" hangingPunct="1">
                <a:spcBef>
                  <a:spcPct val="0"/>
                </a:spcBef>
                <a:buFontTx/>
                <a:buNone/>
              </a:pPr>
              <a:r>
                <a:rPr lang="pt-BR" altLang="pt-BR" sz="2400">
                  <a:latin typeface="Corbel" panose="020B0503020204020204" pitchFamily="34" charset="0"/>
                </a:rPr>
                <a:t>ACOMPANHAR</a:t>
              </a:r>
            </a:p>
            <a:p>
              <a:pPr algn="ctr" eaLnBrk="1" hangingPunct="1">
                <a:spcBef>
                  <a:spcPct val="0"/>
                </a:spcBef>
                <a:buFontTx/>
                <a:buNone/>
              </a:pPr>
              <a:r>
                <a:rPr lang="pt-BR" altLang="pt-BR" sz="2400">
                  <a:latin typeface="Corbel" panose="020B0503020204020204" pitchFamily="34" charset="0"/>
                </a:rPr>
                <a:t>Equipes Médias </a:t>
              </a:r>
            </a:p>
            <a:p>
              <a:pPr algn="ctr" eaLnBrk="1" hangingPunct="1">
                <a:spcBef>
                  <a:spcPct val="0"/>
                </a:spcBef>
                <a:buFontTx/>
                <a:buNone/>
              </a:pPr>
              <a:r>
                <a:rPr lang="pt-BR" altLang="pt-BR" sz="2400">
                  <a:latin typeface="Corbel" panose="020B0503020204020204" pitchFamily="34" charset="0"/>
                </a:rPr>
                <a:t>e Pequenas</a:t>
              </a:r>
            </a:p>
          </p:txBody>
        </p:sp>
      </p:gr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6F76DE-D3A8-4D1B-8220-C92A8D89BB5B}"/>
              </a:ext>
            </a:extLst>
          </p:cNvPr>
          <p:cNvSpPr>
            <a:spLocks noGrp="1"/>
          </p:cNvSpPr>
          <p:nvPr>
            <p:ph type="title"/>
          </p:nvPr>
        </p:nvSpPr>
        <p:spPr/>
        <p:txBody>
          <a:bodyPr rtlCol="0">
            <a:normAutofit/>
          </a:bodyPr>
          <a:lstStyle/>
          <a:p>
            <a:pPr defTabSz="1007943" eaLnBrk="1" fontAlgn="auto" hangingPunct="1">
              <a:spcAft>
                <a:spcPts val="0"/>
              </a:spcAft>
              <a:defRPr/>
            </a:pPr>
            <a:r>
              <a:rPr lang="pt-BR" dirty="0">
                <a:solidFill>
                  <a:schemeClr val="accent1">
                    <a:satMod val="150000"/>
                  </a:schemeClr>
                </a:solidFill>
              </a:rPr>
              <a:t>Material para consulta</a:t>
            </a:r>
          </a:p>
        </p:txBody>
      </p:sp>
      <p:sp>
        <p:nvSpPr>
          <p:cNvPr id="102403" name="Espaço Reservado para Conteúdo 2">
            <a:extLst>
              <a:ext uri="{FF2B5EF4-FFF2-40B4-BE49-F238E27FC236}">
                <a16:creationId xmlns:a16="http://schemas.microsoft.com/office/drawing/2014/main" id="{0C6247F5-35A6-4BDF-930A-E953110B6F99}"/>
              </a:ext>
            </a:extLst>
          </p:cNvPr>
          <p:cNvSpPr>
            <a:spLocks noGrp="1"/>
          </p:cNvSpPr>
          <p:nvPr>
            <p:ph idx="1"/>
          </p:nvPr>
        </p:nvSpPr>
        <p:spPr/>
        <p:txBody>
          <a:bodyPr/>
          <a:lstStyle/>
          <a:p>
            <a:pPr eaLnBrk="1" hangingPunct="1"/>
            <a:r>
              <a:rPr lang="pt-BR" altLang="pt-BR"/>
              <a:t>Site do MANIFESTO ÁGIL: </a:t>
            </a:r>
            <a:r>
              <a:rPr lang="pt-BR" altLang="pt-BR">
                <a:hlinkClick r:id="rId3"/>
              </a:rPr>
              <a:t>http://www.agilemanifesto.org/</a:t>
            </a:r>
            <a:endParaRPr lang="pt-BR" altLang="pt-BR"/>
          </a:p>
          <a:p>
            <a:pPr eaLnBrk="1" hangingPunct="1"/>
            <a:r>
              <a:rPr lang="pt-BR" altLang="pt-BR"/>
              <a:t>Sobre a metodologia FDD: </a:t>
            </a:r>
            <a:r>
              <a:rPr lang="pt-BR" altLang="pt-BR">
                <a:hlinkClick r:id="rId4"/>
              </a:rPr>
              <a:t>http://www.featuredrivendevelopment.com/</a:t>
            </a:r>
            <a:endParaRPr lang="pt-BR" altLang="pt-BR"/>
          </a:p>
          <a:p>
            <a:pPr eaLnBrk="1" hangingPunct="1"/>
            <a:endParaRPr lang="pt-BR" altLang="pt-BR"/>
          </a:p>
          <a:p>
            <a:pPr eaLnBrk="1" hangingPunct="1"/>
            <a:endParaRPr lang="pt-BR" altLang="pt-B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1">
            <a:extLst>
              <a:ext uri="{FF2B5EF4-FFF2-40B4-BE49-F238E27FC236}">
                <a16:creationId xmlns:a16="http://schemas.microsoft.com/office/drawing/2014/main" id="{5D7105B6-C14F-4A51-901B-D103E35BF0F5}"/>
              </a:ext>
            </a:extLst>
          </p:cNvPr>
          <p:cNvSpPr>
            <a:spLocks noGrp="1" noChangeArrowheads="1"/>
          </p:cNvSpPr>
          <p:nvPr>
            <p:ph type="title"/>
          </p:nvPr>
        </p:nvSpPr>
        <p:spPr>
          <a:xfrm>
            <a:off x="539750" y="1341438"/>
            <a:ext cx="9072563" cy="2619375"/>
          </a:xfrm>
        </p:spPr>
        <p:txBody>
          <a:bodyPr/>
          <a:lstStyle/>
          <a:p>
            <a:pPr eaLnBrk="1" hangingPunct="1">
              <a:lnSpc>
                <a:spcPct val="13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pt-BR" sz="6600">
                <a:latin typeface="Domestic Manners" charset="0"/>
              </a:rPr>
              <a:t>SCRUM</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1">
            <a:extLst>
              <a:ext uri="{FF2B5EF4-FFF2-40B4-BE49-F238E27FC236}">
                <a16:creationId xmlns:a16="http://schemas.microsoft.com/office/drawing/2014/main" id="{5B9EC700-114A-42C1-8BF5-07D7FDF34AFA}"/>
              </a:ext>
            </a:extLst>
          </p:cNvPr>
          <p:cNvSpPr>
            <a:spLocks noGrp="1" noChangeArrowheads="1"/>
          </p:cNvSpPr>
          <p:nvPr>
            <p:ph type="title"/>
          </p:nvPr>
        </p:nvSpPr>
        <p:spPr>
          <a:xfrm>
            <a:off x="503238" y="301625"/>
            <a:ext cx="9072562" cy="1263650"/>
          </a:xfrm>
        </p:spPr>
        <p:txBody>
          <a:bodyPr/>
          <a:lstStyle/>
          <a:p>
            <a:pPr eaLnBrk="1" hangingPunct="1">
              <a:lnSpc>
                <a:spcPct val="98000"/>
              </a:lnSpc>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pt-BR"/>
              <a:t>Perdendo no revezamento...</a:t>
            </a:r>
          </a:p>
        </p:txBody>
      </p:sp>
      <p:sp>
        <p:nvSpPr>
          <p:cNvPr id="106499" name="Rectangle 2">
            <a:extLst>
              <a:ext uri="{FF2B5EF4-FFF2-40B4-BE49-F238E27FC236}">
                <a16:creationId xmlns:a16="http://schemas.microsoft.com/office/drawing/2014/main" id="{05D696BB-6920-4A86-8FAC-A39FE6C0A42E}"/>
              </a:ext>
            </a:extLst>
          </p:cNvPr>
          <p:cNvSpPr>
            <a:spLocks noGrp="1" noChangeArrowheads="1"/>
          </p:cNvSpPr>
          <p:nvPr>
            <p:ph type="subTitle" idx="4294967295"/>
          </p:nvPr>
        </p:nvSpPr>
        <p:spPr>
          <a:xfrm>
            <a:off x="849313" y="1570038"/>
            <a:ext cx="8510587" cy="4603750"/>
          </a:xfrm>
        </p:spPr>
        <p:txBody>
          <a:bodyPr anchor="ctr"/>
          <a:lstStyle/>
          <a:p>
            <a:pPr marL="0" indent="0" eaLnBrk="1" hangingPunct="1">
              <a:lnSpc>
                <a:spcPct val="98000"/>
              </a:lnSpc>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pt-BR" sz="2800"/>
              <a:t>O estilo de </a:t>
            </a:r>
            <a:r>
              <a:rPr lang="en-GB" altLang="en-GB" sz="2800"/>
              <a:t>“</a:t>
            </a:r>
            <a:r>
              <a:rPr lang="en-GB" altLang="ja-JP" sz="2800"/>
              <a:t>corrida de revezamento</a:t>
            </a:r>
            <a:r>
              <a:rPr lang="en-GB" altLang="en-GB" sz="2800"/>
              <a:t>”</a:t>
            </a:r>
            <a:r>
              <a:rPr lang="en-GB" altLang="ja-JP" sz="2800"/>
              <a:t> aplicado ao desenvolvimento de produtos pode conflitar com os objetivos de velocidade e flexibilidade máximas. Ao invés disto, um estilo holístico, onde a equipe busca, como em um jogo de futebol, de forma integrada, chegar ao gol, com passes de bola, pode servir melhor às atuais necessidades competitivas.</a:t>
            </a:r>
          </a:p>
          <a:p>
            <a:pPr marL="0" indent="0" eaLnBrk="1" hangingPunct="1">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altLang="pt-BR" sz="2800"/>
          </a:p>
          <a:p>
            <a:pPr marL="0" indent="0" algn="r" eaLnBrk="1" hangingPunct="1">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pt-BR" sz="2000" i="1">
                <a:solidFill>
                  <a:srgbClr val="FF0000"/>
                </a:solidFill>
              </a:rPr>
              <a:t>Adequado de </a:t>
            </a:r>
            <a:r>
              <a:rPr lang="en-GB" altLang="en-GB" sz="2000" i="1">
                <a:solidFill>
                  <a:srgbClr val="FF0000"/>
                </a:solidFill>
              </a:rPr>
              <a:t>“</a:t>
            </a:r>
            <a:r>
              <a:rPr lang="en-GB" altLang="ja-JP" sz="2000" i="1">
                <a:solidFill>
                  <a:srgbClr val="FF0000"/>
                </a:solidFill>
              </a:rPr>
              <a:t>The New New Product Development Game</a:t>
            </a:r>
            <a:r>
              <a:rPr lang="en-GB" altLang="en-GB" sz="2000" i="1">
                <a:solidFill>
                  <a:srgbClr val="FF0000"/>
                </a:solidFill>
              </a:rPr>
              <a:t>”</a:t>
            </a:r>
            <a:r>
              <a:rPr lang="en-GB" altLang="ja-JP" sz="2000" i="1">
                <a:solidFill>
                  <a:srgbClr val="FF0000"/>
                </a:solidFill>
              </a:rPr>
              <a:t>, Hirotaka Takeuchi e Ikujiro Nonaka, Harvard Business Review, January 1986.</a:t>
            </a:r>
            <a:endParaRPr lang="en-GB" altLang="pt-BR" sz="2000" i="1">
              <a:solidFill>
                <a:srgbClr val="FF0000"/>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1">
            <a:extLst>
              <a:ext uri="{FF2B5EF4-FFF2-40B4-BE49-F238E27FC236}">
                <a16:creationId xmlns:a16="http://schemas.microsoft.com/office/drawing/2014/main" id="{7DD7EAE7-4C7A-4061-A60F-099BC4D4095B}"/>
              </a:ext>
            </a:extLst>
          </p:cNvPr>
          <p:cNvSpPr>
            <a:spLocks noGrp="1" noChangeArrowheads="1"/>
          </p:cNvSpPr>
          <p:nvPr>
            <p:ph type="title"/>
          </p:nvPr>
        </p:nvSpPr>
        <p:spPr>
          <a:xfrm>
            <a:off x="503238" y="301625"/>
            <a:ext cx="9072562" cy="1263650"/>
          </a:xfrm>
        </p:spPr>
        <p:txBody>
          <a:bodyPr/>
          <a:lstStyle/>
          <a:p>
            <a:pPr eaLnBrk="1" hangingPunct="1">
              <a:lnSpc>
                <a:spcPct val="98000"/>
              </a:lnSpc>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pt-BR"/>
              <a:t>Scrum em 100 palavras</a:t>
            </a:r>
          </a:p>
        </p:txBody>
      </p:sp>
      <p:sp>
        <p:nvSpPr>
          <p:cNvPr id="108547" name="Rectangle 2">
            <a:extLst>
              <a:ext uri="{FF2B5EF4-FFF2-40B4-BE49-F238E27FC236}">
                <a16:creationId xmlns:a16="http://schemas.microsoft.com/office/drawing/2014/main" id="{AAA84B59-D2F4-43E0-A22F-6167307A7665}"/>
              </a:ext>
            </a:extLst>
          </p:cNvPr>
          <p:cNvSpPr>
            <a:spLocks noGrp="1" noChangeArrowheads="1"/>
          </p:cNvSpPr>
          <p:nvPr>
            <p:ph idx="1"/>
          </p:nvPr>
        </p:nvSpPr>
        <p:spPr>
          <a:xfrm>
            <a:off x="539750" y="1619250"/>
            <a:ext cx="9072563" cy="4899025"/>
          </a:xfrm>
        </p:spPr>
        <p:txBody>
          <a:bodyPr/>
          <a:lstStyle/>
          <a:p>
            <a:pPr eaLnBrk="1" hangingPunct="1">
              <a:lnSpc>
                <a:spcPct val="98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pt-BR" sz="2200"/>
              <a:t>Scrum é um processo ágil que permite manter o foco na entrega do maior valor de negócio, no menor tempo possível.</a:t>
            </a:r>
          </a:p>
          <a:p>
            <a:pPr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pt-BR" sz="2200"/>
              <a:t>Isto permite a rápida e contínua inspeção do software em produção (em intervalos de duas a quatro semanas).</a:t>
            </a:r>
          </a:p>
          <a:p>
            <a:pPr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pt-BR" sz="2200"/>
              <a:t>As necessidades do negócio é que determinam as prioridades do desenvolvimento de um sistema. As equipes se auto-organizam para definir a melhor maneira de entregar as funcionalidades de maior prioridade.</a:t>
            </a:r>
          </a:p>
          <a:p>
            <a:pPr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pt-BR" sz="2200"/>
              <a:t>Entre cada duas a quatro semanas todos podem ver o real software em produção, decidindo se o mesmo deve ser liberado ou continuar a ser aprimorado por mais um </a:t>
            </a:r>
            <a:r>
              <a:rPr lang="en-GB" altLang="en-GB" sz="2200"/>
              <a:t>“</a:t>
            </a:r>
            <a:r>
              <a:rPr lang="en-GB" altLang="ja-JP" sz="2200"/>
              <a:t>Sprint</a:t>
            </a:r>
            <a:r>
              <a:rPr lang="en-GB" altLang="en-GB" sz="2200"/>
              <a:t>”</a:t>
            </a:r>
            <a:r>
              <a:rPr lang="en-GB" altLang="ja-JP" sz="2200"/>
              <a:t>.</a:t>
            </a:r>
            <a:endParaRPr lang="en-GB" altLang="pt-BR" sz="220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1">
            <a:extLst>
              <a:ext uri="{FF2B5EF4-FFF2-40B4-BE49-F238E27FC236}">
                <a16:creationId xmlns:a16="http://schemas.microsoft.com/office/drawing/2014/main" id="{EB8CFBDF-4632-4AA9-9507-15A7407B4632}"/>
              </a:ext>
            </a:extLst>
          </p:cNvPr>
          <p:cNvSpPr>
            <a:spLocks noGrp="1" noChangeArrowheads="1"/>
          </p:cNvSpPr>
          <p:nvPr>
            <p:ph type="title"/>
          </p:nvPr>
        </p:nvSpPr>
        <p:spPr>
          <a:xfrm>
            <a:off x="503238" y="301625"/>
            <a:ext cx="9072562" cy="1263650"/>
          </a:xfrm>
        </p:spPr>
        <p:txBody>
          <a:bodyPr/>
          <a:lstStyle/>
          <a:p>
            <a:pPr eaLnBrk="1" hangingPunct="1">
              <a:lnSpc>
                <a:spcPct val="98000"/>
              </a:lnSpc>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pt-BR"/>
              <a:t>Origens do Scrum</a:t>
            </a:r>
          </a:p>
        </p:txBody>
      </p:sp>
      <p:sp>
        <p:nvSpPr>
          <p:cNvPr id="110595" name="Rectangle 2">
            <a:extLst>
              <a:ext uri="{FF2B5EF4-FFF2-40B4-BE49-F238E27FC236}">
                <a16:creationId xmlns:a16="http://schemas.microsoft.com/office/drawing/2014/main" id="{C7F8655F-1EF3-4238-8F4B-CA98C1020C97}"/>
              </a:ext>
            </a:extLst>
          </p:cNvPr>
          <p:cNvSpPr>
            <a:spLocks noGrp="1" noChangeArrowheads="1"/>
          </p:cNvSpPr>
          <p:nvPr>
            <p:ph idx="1"/>
          </p:nvPr>
        </p:nvSpPr>
        <p:spPr>
          <a:xfrm>
            <a:off x="503238" y="1439863"/>
            <a:ext cx="6516687" cy="5622925"/>
          </a:xfrm>
        </p:spPr>
        <p:txBody>
          <a:bodyPr/>
          <a:lstStyle/>
          <a:p>
            <a:pPr eaLnBrk="1" hangingPunct="1">
              <a:lnSpc>
                <a:spcPct val="98000"/>
              </a:lnSpc>
              <a:tabLst>
                <a:tab pos="723900" algn="l"/>
                <a:tab pos="1447800" algn="l"/>
                <a:tab pos="2171700" algn="l"/>
                <a:tab pos="2895600" algn="l"/>
                <a:tab pos="3619500" algn="l"/>
                <a:tab pos="4343400" algn="l"/>
                <a:tab pos="5067300" algn="l"/>
                <a:tab pos="5791200" algn="l"/>
                <a:tab pos="6515100" algn="l"/>
              </a:tabLst>
            </a:pPr>
            <a:r>
              <a:rPr lang="en-GB" altLang="pt-BR" sz="2200"/>
              <a:t>Jeff Sutherland</a:t>
            </a:r>
          </a:p>
          <a:p>
            <a:pPr lvl="2" eaLnBrk="1" hangingPunct="1">
              <a:tabLst>
                <a:tab pos="723900" algn="l"/>
                <a:tab pos="1447800" algn="l"/>
                <a:tab pos="2171700" algn="l"/>
                <a:tab pos="2895600" algn="l"/>
                <a:tab pos="3619500" algn="l"/>
                <a:tab pos="4343400" algn="l"/>
                <a:tab pos="5067300" algn="l"/>
                <a:tab pos="5791200" algn="l"/>
                <a:tab pos="6515100" algn="l"/>
              </a:tabLst>
            </a:pPr>
            <a:r>
              <a:rPr lang="en-GB" altLang="pt-BR" sz="2000"/>
              <a:t>Uso inicial do scrum na Easel em 1993</a:t>
            </a:r>
          </a:p>
          <a:p>
            <a:pPr lvl="2" eaLnBrk="1" hangingPunct="1">
              <a:tabLst>
                <a:tab pos="723900" algn="l"/>
                <a:tab pos="1447800" algn="l"/>
                <a:tab pos="2171700" algn="l"/>
                <a:tab pos="2895600" algn="l"/>
                <a:tab pos="3619500" algn="l"/>
                <a:tab pos="4343400" algn="l"/>
                <a:tab pos="5067300" algn="l"/>
                <a:tab pos="5791200" algn="l"/>
                <a:tab pos="6515100" algn="l"/>
              </a:tabLst>
            </a:pPr>
            <a:r>
              <a:rPr lang="en-GB" altLang="pt-BR" sz="2000"/>
              <a:t>IDX e mais de 500 pessoas usando scrum</a:t>
            </a:r>
          </a:p>
          <a:p>
            <a:pPr eaLnBrk="1" hangingPunct="1">
              <a:tabLst>
                <a:tab pos="723900" algn="l"/>
                <a:tab pos="1447800" algn="l"/>
                <a:tab pos="2171700" algn="l"/>
                <a:tab pos="2895600" algn="l"/>
                <a:tab pos="3619500" algn="l"/>
                <a:tab pos="4343400" algn="l"/>
                <a:tab pos="5067300" algn="l"/>
                <a:tab pos="5791200" algn="l"/>
                <a:tab pos="6515100" algn="l"/>
              </a:tabLst>
            </a:pPr>
            <a:r>
              <a:rPr lang="en-GB" altLang="pt-BR" sz="2200"/>
              <a:t>Ken Schwaber</a:t>
            </a:r>
          </a:p>
          <a:p>
            <a:pPr lvl="2" eaLnBrk="1" hangingPunct="1">
              <a:tabLst>
                <a:tab pos="723900" algn="l"/>
                <a:tab pos="1447800" algn="l"/>
                <a:tab pos="2171700" algn="l"/>
                <a:tab pos="2895600" algn="l"/>
                <a:tab pos="3619500" algn="l"/>
                <a:tab pos="4343400" algn="l"/>
                <a:tab pos="5067300" algn="l"/>
                <a:tab pos="5791200" algn="l"/>
                <a:tab pos="6515100" algn="l"/>
              </a:tabLst>
            </a:pPr>
            <a:r>
              <a:rPr lang="en-GB" altLang="pt-BR" sz="2000"/>
              <a:t>ADM</a:t>
            </a:r>
          </a:p>
          <a:p>
            <a:pPr lvl="2" eaLnBrk="1" hangingPunct="1">
              <a:tabLst>
                <a:tab pos="723900" algn="l"/>
                <a:tab pos="1447800" algn="l"/>
                <a:tab pos="2171700" algn="l"/>
                <a:tab pos="2895600" algn="l"/>
                <a:tab pos="3619500" algn="l"/>
                <a:tab pos="4343400" algn="l"/>
                <a:tab pos="5067300" algn="l"/>
                <a:tab pos="5791200" algn="l"/>
                <a:tab pos="6515100" algn="l"/>
              </a:tabLst>
            </a:pPr>
            <a:r>
              <a:rPr lang="en-GB" altLang="pt-BR" sz="2000"/>
              <a:t>Apresentação na OOPSLA 95 com Sutherland</a:t>
            </a:r>
          </a:p>
          <a:p>
            <a:pPr lvl="2" eaLnBrk="1" hangingPunct="1">
              <a:tabLst>
                <a:tab pos="723900" algn="l"/>
                <a:tab pos="1447800" algn="l"/>
                <a:tab pos="2171700" algn="l"/>
                <a:tab pos="2895600" algn="l"/>
                <a:tab pos="3619500" algn="l"/>
                <a:tab pos="4343400" algn="l"/>
                <a:tab pos="5067300" algn="l"/>
                <a:tab pos="5791200" algn="l"/>
                <a:tab pos="6515100" algn="l"/>
              </a:tabLst>
            </a:pPr>
            <a:r>
              <a:rPr lang="en-GB" altLang="pt-BR" sz="2000"/>
              <a:t>Três livros sobre Scrum</a:t>
            </a:r>
          </a:p>
          <a:p>
            <a:pPr eaLnBrk="1" hangingPunct="1">
              <a:tabLst>
                <a:tab pos="723900" algn="l"/>
                <a:tab pos="1447800" algn="l"/>
                <a:tab pos="2171700" algn="l"/>
                <a:tab pos="2895600" algn="l"/>
                <a:tab pos="3619500" algn="l"/>
                <a:tab pos="4343400" algn="l"/>
                <a:tab pos="5067300" algn="l"/>
                <a:tab pos="5791200" algn="l"/>
                <a:tab pos="6515100" algn="l"/>
              </a:tabLst>
            </a:pPr>
            <a:r>
              <a:rPr lang="en-GB" altLang="pt-BR" sz="2200"/>
              <a:t>Mike Beedle</a:t>
            </a:r>
          </a:p>
          <a:p>
            <a:pPr lvl="2" eaLnBrk="1" hangingPunct="1">
              <a:tabLst>
                <a:tab pos="723900" algn="l"/>
                <a:tab pos="1447800" algn="l"/>
                <a:tab pos="2171700" algn="l"/>
                <a:tab pos="2895600" algn="l"/>
                <a:tab pos="3619500" algn="l"/>
                <a:tab pos="4343400" algn="l"/>
                <a:tab pos="5067300" algn="l"/>
                <a:tab pos="5791200" algn="l"/>
                <a:tab pos="6515100" algn="l"/>
              </a:tabLst>
            </a:pPr>
            <a:r>
              <a:rPr lang="en-GB" altLang="pt-BR" sz="2000"/>
              <a:t>Padrões para o Scrum na PLOPD4</a:t>
            </a:r>
          </a:p>
          <a:p>
            <a:pPr eaLnBrk="1" hangingPunct="1">
              <a:tabLst>
                <a:tab pos="723900" algn="l"/>
                <a:tab pos="1447800" algn="l"/>
                <a:tab pos="2171700" algn="l"/>
                <a:tab pos="2895600" algn="l"/>
                <a:tab pos="3619500" algn="l"/>
                <a:tab pos="4343400" algn="l"/>
                <a:tab pos="5067300" algn="l"/>
                <a:tab pos="5791200" algn="l"/>
                <a:tab pos="6515100" algn="l"/>
              </a:tabLst>
            </a:pPr>
            <a:r>
              <a:rPr lang="en-GB" altLang="pt-BR" sz="2200"/>
              <a:t>Ken Schwaber and Mike Cohn</a:t>
            </a:r>
          </a:p>
          <a:p>
            <a:pPr lvl="2" eaLnBrk="1" hangingPunct="1">
              <a:tabLst>
                <a:tab pos="723900" algn="l"/>
                <a:tab pos="1447800" algn="l"/>
                <a:tab pos="2171700" algn="l"/>
                <a:tab pos="2895600" algn="l"/>
                <a:tab pos="3619500" algn="l"/>
                <a:tab pos="4343400" algn="l"/>
                <a:tab pos="5067300" algn="l"/>
                <a:tab pos="5791200" algn="l"/>
                <a:tab pos="6515100" algn="l"/>
              </a:tabLst>
            </a:pPr>
            <a:r>
              <a:rPr lang="en-GB" altLang="pt-BR" sz="2000"/>
              <a:t>Fundaram a Scrum Alliance em 2002, inicialmente junto com a Agile Alliance</a:t>
            </a:r>
          </a:p>
        </p:txBody>
      </p:sp>
      <p:pic>
        <p:nvPicPr>
          <p:cNvPr id="6147" name="Picture 3">
            <a:extLst>
              <a:ext uri="{FF2B5EF4-FFF2-40B4-BE49-F238E27FC236}">
                <a16:creationId xmlns:a16="http://schemas.microsoft.com/office/drawing/2014/main" id="{A4E59C20-C810-4D46-A0C0-0C2777D6DE16}"/>
              </a:ext>
            </a:extLst>
          </p:cNvPr>
          <p:cNvPicPr>
            <a:picLocks noChangeAspect="1" noChangeArrowheads="1"/>
          </p:cNvPicPr>
          <p:nvPr/>
        </p:nvPicPr>
        <p:blipFill>
          <a:blip r:embed="rId3"/>
          <a:srcRect/>
          <a:stretch>
            <a:fillRect/>
          </a:stretch>
        </p:blipFill>
        <p:spPr bwMode="auto">
          <a:xfrm>
            <a:off x="6840538" y="4679950"/>
            <a:ext cx="1841500" cy="22336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6148" name="Picture 4">
            <a:extLst>
              <a:ext uri="{FF2B5EF4-FFF2-40B4-BE49-F238E27FC236}">
                <a16:creationId xmlns:a16="http://schemas.microsoft.com/office/drawing/2014/main" id="{C24C60B8-9D11-479A-8C40-4CFBF185031A}"/>
              </a:ext>
            </a:extLst>
          </p:cNvPr>
          <p:cNvPicPr>
            <a:picLocks noChangeAspect="1" noChangeArrowheads="1"/>
          </p:cNvPicPr>
          <p:nvPr/>
        </p:nvPicPr>
        <p:blipFill>
          <a:blip r:embed="rId4"/>
          <a:srcRect/>
          <a:stretch>
            <a:fillRect/>
          </a:stretch>
        </p:blipFill>
        <p:spPr bwMode="auto">
          <a:xfrm>
            <a:off x="8342313" y="2657475"/>
            <a:ext cx="1600200" cy="23987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6149" name="Picture 5">
            <a:extLst>
              <a:ext uri="{FF2B5EF4-FFF2-40B4-BE49-F238E27FC236}">
                <a16:creationId xmlns:a16="http://schemas.microsoft.com/office/drawing/2014/main" id="{1F96F16F-7A54-4570-BA8D-2F9DC88CB25B}"/>
              </a:ext>
            </a:extLst>
          </p:cNvPr>
          <p:cNvPicPr>
            <a:picLocks noChangeAspect="1" noChangeArrowheads="1"/>
          </p:cNvPicPr>
          <p:nvPr/>
        </p:nvPicPr>
        <p:blipFill>
          <a:blip r:embed="rId5"/>
          <a:srcRect/>
          <a:stretch>
            <a:fillRect/>
          </a:stretch>
        </p:blipFill>
        <p:spPr bwMode="auto">
          <a:xfrm>
            <a:off x="6873875" y="1404938"/>
            <a:ext cx="1946275" cy="23749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
            <a:extLst>
              <a:ext uri="{FF2B5EF4-FFF2-40B4-BE49-F238E27FC236}">
                <a16:creationId xmlns:a16="http://schemas.microsoft.com/office/drawing/2014/main" id="{9252D92D-27E6-465F-9D0B-26763AA1DEEF}"/>
              </a:ext>
            </a:extLst>
          </p:cNvPr>
          <p:cNvSpPr>
            <a:spLocks noGrp="1" noChangeArrowheads="1"/>
          </p:cNvSpPr>
          <p:nvPr>
            <p:ph type="title"/>
          </p:nvPr>
        </p:nvSpPr>
        <p:spPr>
          <a:xfrm>
            <a:off x="503238" y="301625"/>
            <a:ext cx="9072562" cy="1263650"/>
          </a:xfrm>
        </p:spPr>
        <p:txBody>
          <a:bodyPr/>
          <a:lstStyle/>
          <a:p>
            <a:pPr eaLnBrk="1" hangingPunct="1">
              <a:lnSpc>
                <a:spcPct val="98000"/>
              </a:lnSpc>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pt-BR"/>
              <a:t>Origens do Scrum</a:t>
            </a:r>
          </a:p>
        </p:txBody>
      </p:sp>
      <p:sp>
        <p:nvSpPr>
          <p:cNvPr id="112643" name="Rectangle 2">
            <a:extLst>
              <a:ext uri="{FF2B5EF4-FFF2-40B4-BE49-F238E27FC236}">
                <a16:creationId xmlns:a16="http://schemas.microsoft.com/office/drawing/2014/main" id="{A7D887A0-DD97-4635-9CE2-187D6FD4BE6A}"/>
              </a:ext>
            </a:extLst>
          </p:cNvPr>
          <p:cNvSpPr>
            <a:spLocks noGrp="1" noChangeArrowheads="1"/>
          </p:cNvSpPr>
          <p:nvPr>
            <p:ph idx="1"/>
          </p:nvPr>
        </p:nvSpPr>
        <p:spPr>
          <a:xfrm>
            <a:off x="503238" y="1439863"/>
            <a:ext cx="8135937" cy="4989512"/>
          </a:xfrm>
        </p:spPr>
        <p:txBody>
          <a:bodyPr/>
          <a:lstStyle/>
          <a:p>
            <a:pPr eaLnBrk="1" hangingPunct="1">
              <a:lnSpc>
                <a:spcPct val="98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pt-BR" sz="2400"/>
              <a:t>The Mythical Man Month by Frederick Brooks, 1975.</a:t>
            </a:r>
          </a:p>
          <a:p>
            <a:pPr lvl="1"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pt-BR" sz="2200"/>
              <a:t>Quando um projeto está atrasado, adicionar pessoas ao projeto servirá apenas para atrasá-lo ainda mais.</a:t>
            </a:r>
          </a:p>
          <a:p>
            <a:pPr lvl="1"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pt-BR" sz="2200"/>
              <a:t>Devemos considerar o tempo que perdemos em gestão e comunicação quando temos pessoas demais trabalhando em um projeto.</a:t>
            </a:r>
          </a:p>
          <a:p>
            <a:pPr lvl="1"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pt-BR" sz="2200"/>
              <a:t>Ao calcular o tempo de desenvolvimento de qualquer coisa, temos que dobrá-lo. O programador precisa de "tempo para pensar" além do "tempo para programar"</a:t>
            </a:r>
          </a:p>
          <a:p>
            <a:pPr lvl="1"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pt-BR" sz="2200"/>
              <a:t>(tradução livre)</a:t>
            </a:r>
            <a:r>
              <a:rPr lang="ar-SA" altLang="pt-BR" sz="2200"/>
              <a:t>‏</a:t>
            </a:r>
            <a:endParaRPr lang="en-GB" altLang="pt-BR" sz="220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1">
            <a:extLst>
              <a:ext uri="{FF2B5EF4-FFF2-40B4-BE49-F238E27FC236}">
                <a16:creationId xmlns:a16="http://schemas.microsoft.com/office/drawing/2014/main" id="{8EDC0FED-5E7C-49CE-A654-4B4D1327000E}"/>
              </a:ext>
            </a:extLst>
          </p:cNvPr>
          <p:cNvSpPr>
            <a:spLocks noGrp="1" noChangeArrowheads="1"/>
          </p:cNvSpPr>
          <p:nvPr>
            <p:ph type="title"/>
          </p:nvPr>
        </p:nvSpPr>
        <p:spPr>
          <a:xfrm>
            <a:off x="503238" y="301625"/>
            <a:ext cx="9072562" cy="1263650"/>
          </a:xfrm>
        </p:spPr>
        <p:txBody>
          <a:bodyPr/>
          <a:lstStyle/>
          <a:p>
            <a:pPr eaLnBrk="1" hangingPunct="1">
              <a:lnSpc>
                <a:spcPct val="98000"/>
              </a:lnSpc>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pt-BR"/>
              <a:t>Quem usa o Scrum?</a:t>
            </a:r>
          </a:p>
        </p:txBody>
      </p:sp>
      <p:sp>
        <p:nvSpPr>
          <p:cNvPr id="114691" name="Rectangle 2">
            <a:extLst>
              <a:ext uri="{FF2B5EF4-FFF2-40B4-BE49-F238E27FC236}">
                <a16:creationId xmlns:a16="http://schemas.microsoft.com/office/drawing/2014/main" id="{8473F069-B545-458B-9EB7-9147C7CF2496}"/>
              </a:ext>
            </a:extLst>
          </p:cNvPr>
          <p:cNvSpPr>
            <a:spLocks noGrp="1" noChangeArrowheads="1"/>
          </p:cNvSpPr>
          <p:nvPr>
            <p:ph sz="half" idx="1"/>
          </p:nvPr>
        </p:nvSpPr>
        <p:spPr>
          <a:xfrm>
            <a:off x="1104900" y="1739900"/>
            <a:ext cx="4427538" cy="5164138"/>
          </a:xfrm>
        </p:spPr>
        <p:txBody>
          <a:bodyPr/>
          <a:lstStyle/>
          <a:p>
            <a:pPr eaLnBrk="1" hangingPunct="1">
              <a:lnSpc>
                <a:spcPct val="98000"/>
              </a:lnSpc>
              <a:buFont typeface="Wingdings" panose="05000000000000000000" pitchFamily="2" charset="2"/>
              <a:buChar char=""/>
              <a:tabLst>
                <a:tab pos="723900" algn="l"/>
                <a:tab pos="1447800" algn="l"/>
                <a:tab pos="2171700" algn="l"/>
                <a:tab pos="2895600" algn="l"/>
                <a:tab pos="3619500" algn="l"/>
                <a:tab pos="4343400" algn="l"/>
              </a:tabLst>
            </a:pPr>
            <a:r>
              <a:rPr lang="en-GB" altLang="pt-BR" sz="1800"/>
              <a:t>Microsoft</a:t>
            </a:r>
          </a:p>
          <a:p>
            <a:pPr eaLnBrk="1" hangingPunct="1">
              <a:buFont typeface="Wingdings" panose="05000000000000000000" pitchFamily="2" charset="2"/>
              <a:buChar char=""/>
              <a:tabLst>
                <a:tab pos="723900" algn="l"/>
                <a:tab pos="1447800" algn="l"/>
                <a:tab pos="2171700" algn="l"/>
                <a:tab pos="2895600" algn="l"/>
                <a:tab pos="3619500" algn="l"/>
                <a:tab pos="4343400" algn="l"/>
              </a:tabLst>
            </a:pPr>
            <a:r>
              <a:rPr lang="en-GB" altLang="pt-BR" sz="1800"/>
              <a:t>Yahoo</a:t>
            </a:r>
          </a:p>
          <a:p>
            <a:pPr eaLnBrk="1" hangingPunct="1">
              <a:buFont typeface="Wingdings" panose="05000000000000000000" pitchFamily="2" charset="2"/>
              <a:buChar char=""/>
              <a:tabLst>
                <a:tab pos="723900" algn="l"/>
                <a:tab pos="1447800" algn="l"/>
                <a:tab pos="2171700" algn="l"/>
                <a:tab pos="2895600" algn="l"/>
                <a:tab pos="3619500" algn="l"/>
                <a:tab pos="4343400" algn="l"/>
              </a:tabLst>
            </a:pPr>
            <a:r>
              <a:rPr lang="en-GB" altLang="pt-BR" sz="1800"/>
              <a:t>Google</a:t>
            </a:r>
          </a:p>
          <a:p>
            <a:pPr eaLnBrk="1" hangingPunct="1">
              <a:buFont typeface="Wingdings" panose="05000000000000000000" pitchFamily="2" charset="2"/>
              <a:buChar char=""/>
              <a:tabLst>
                <a:tab pos="723900" algn="l"/>
                <a:tab pos="1447800" algn="l"/>
                <a:tab pos="2171700" algn="l"/>
                <a:tab pos="2895600" algn="l"/>
                <a:tab pos="3619500" algn="l"/>
                <a:tab pos="4343400" algn="l"/>
              </a:tabLst>
            </a:pPr>
            <a:r>
              <a:rPr lang="en-GB" altLang="pt-BR" sz="1800"/>
              <a:t>Electronic Arts</a:t>
            </a:r>
          </a:p>
          <a:p>
            <a:pPr eaLnBrk="1" hangingPunct="1">
              <a:buFont typeface="Wingdings" panose="05000000000000000000" pitchFamily="2" charset="2"/>
              <a:buChar char=""/>
              <a:tabLst>
                <a:tab pos="723900" algn="l"/>
                <a:tab pos="1447800" algn="l"/>
                <a:tab pos="2171700" algn="l"/>
                <a:tab pos="2895600" algn="l"/>
                <a:tab pos="3619500" algn="l"/>
                <a:tab pos="4343400" algn="l"/>
              </a:tabLst>
            </a:pPr>
            <a:r>
              <a:rPr lang="en-GB" altLang="pt-BR" sz="1800"/>
              <a:t>High Moon Studios</a:t>
            </a:r>
          </a:p>
          <a:p>
            <a:pPr eaLnBrk="1" hangingPunct="1">
              <a:buFont typeface="Wingdings" panose="05000000000000000000" pitchFamily="2" charset="2"/>
              <a:buChar char=""/>
              <a:tabLst>
                <a:tab pos="723900" algn="l"/>
                <a:tab pos="1447800" algn="l"/>
                <a:tab pos="2171700" algn="l"/>
                <a:tab pos="2895600" algn="l"/>
                <a:tab pos="3619500" algn="l"/>
                <a:tab pos="4343400" algn="l"/>
              </a:tabLst>
            </a:pPr>
            <a:r>
              <a:rPr lang="en-GB" altLang="pt-BR" sz="1800"/>
              <a:t>Lockheed Martin</a:t>
            </a:r>
          </a:p>
          <a:p>
            <a:pPr eaLnBrk="1" hangingPunct="1">
              <a:buFont typeface="Wingdings" panose="05000000000000000000" pitchFamily="2" charset="2"/>
              <a:buChar char=""/>
              <a:tabLst>
                <a:tab pos="723900" algn="l"/>
                <a:tab pos="1447800" algn="l"/>
                <a:tab pos="2171700" algn="l"/>
                <a:tab pos="2895600" algn="l"/>
                <a:tab pos="3619500" algn="l"/>
                <a:tab pos="4343400" algn="l"/>
              </a:tabLst>
            </a:pPr>
            <a:r>
              <a:rPr lang="en-GB" altLang="pt-BR" sz="1800"/>
              <a:t>Philips</a:t>
            </a:r>
          </a:p>
          <a:p>
            <a:pPr eaLnBrk="1" hangingPunct="1">
              <a:buFont typeface="Wingdings" panose="05000000000000000000" pitchFamily="2" charset="2"/>
              <a:buChar char=""/>
              <a:tabLst>
                <a:tab pos="723900" algn="l"/>
                <a:tab pos="1447800" algn="l"/>
                <a:tab pos="2171700" algn="l"/>
                <a:tab pos="2895600" algn="l"/>
                <a:tab pos="3619500" algn="l"/>
                <a:tab pos="4343400" algn="l"/>
              </a:tabLst>
            </a:pPr>
            <a:r>
              <a:rPr lang="en-GB" altLang="pt-BR" sz="1800"/>
              <a:t>Siemens</a:t>
            </a:r>
          </a:p>
          <a:p>
            <a:pPr eaLnBrk="1" hangingPunct="1">
              <a:buFont typeface="Wingdings" panose="05000000000000000000" pitchFamily="2" charset="2"/>
              <a:buChar char=""/>
              <a:tabLst>
                <a:tab pos="723900" algn="l"/>
                <a:tab pos="1447800" algn="l"/>
                <a:tab pos="2171700" algn="l"/>
                <a:tab pos="2895600" algn="l"/>
                <a:tab pos="3619500" algn="l"/>
                <a:tab pos="4343400" algn="l"/>
              </a:tabLst>
            </a:pPr>
            <a:r>
              <a:rPr lang="en-GB" altLang="pt-BR" sz="1800"/>
              <a:t>Nokia</a:t>
            </a:r>
          </a:p>
          <a:p>
            <a:pPr eaLnBrk="1" hangingPunct="1">
              <a:buFont typeface="Wingdings" panose="05000000000000000000" pitchFamily="2" charset="2"/>
              <a:buChar char=""/>
              <a:tabLst>
                <a:tab pos="723900" algn="l"/>
                <a:tab pos="1447800" algn="l"/>
                <a:tab pos="2171700" algn="l"/>
                <a:tab pos="2895600" algn="l"/>
                <a:tab pos="3619500" algn="l"/>
                <a:tab pos="4343400" algn="l"/>
              </a:tabLst>
            </a:pPr>
            <a:r>
              <a:rPr lang="en-GB" altLang="pt-BR" sz="1800"/>
              <a:t>Capital One</a:t>
            </a:r>
          </a:p>
          <a:p>
            <a:pPr eaLnBrk="1" hangingPunct="1">
              <a:buFont typeface="Wingdings" panose="05000000000000000000" pitchFamily="2" charset="2"/>
              <a:buChar char=""/>
              <a:tabLst>
                <a:tab pos="723900" algn="l"/>
                <a:tab pos="1447800" algn="l"/>
                <a:tab pos="2171700" algn="l"/>
                <a:tab pos="2895600" algn="l"/>
                <a:tab pos="3619500" algn="l"/>
                <a:tab pos="4343400" algn="l"/>
              </a:tabLst>
            </a:pPr>
            <a:r>
              <a:rPr lang="en-GB" altLang="pt-BR" sz="1800"/>
              <a:t>BBC</a:t>
            </a:r>
          </a:p>
          <a:p>
            <a:pPr eaLnBrk="1" hangingPunct="1">
              <a:buFont typeface="Wingdings" panose="05000000000000000000" pitchFamily="2" charset="2"/>
              <a:buChar char=""/>
              <a:tabLst>
                <a:tab pos="723900" algn="l"/>
                <a:tab pos="1447800" algn="l"/>
                <a:tab pos="2171700" algn="l"/>
                <a:tab pos="2895600" algn="l"/>
                <a:tab pos="3619500" algn="l"/>
                <a:tab pos="4343400" algn="l"/>
              </a:tabLst>
            </a:pPr>
            <a:r>
              <a:rPr lang="en-GB" altLang="pt-BR" sz="1800"/>
              <a:t>Intuit</a:t>
            </a:r>
          </a:p>
        </p:txBody>
      </p:sp>
      <p:sp>
        <p:nvSpPr>
          <p:cNvPr id="114692" name="Rectangle 3">
            <a:extLst>
              <a:ext uri="{FF2B5EF4-FFF2-40B4-BE49-F238E27FC236}">
                <a16:creationId xmlns:a16="http://schemas.microsoft.com/office/drawing/2014/main" id="{FB67F646-D57A-408D-A5FB-95D778F0DC05}"/>
              </a:ext>
            </a:extLst>
          </p:cNvPr>
          <p:cNvSpPr>
            <a:spLocks noGrp="1" noChangeArrowheads="1"/>
          </p:cNvSpPr>
          <p:nvPr>
            <p:ph sz="half" idx="2"/>
          </p:nvPr>
        </p:nvSpPr>
        <p:spPr>
          <a:xfrm>
            <a:off x="5151438" y="1768475"/>
            <a:ext cx="4427537" cy="5164138"/>
          </a:xfrm>
        </p:spPr>
        <p:txBody>
          <a:bodyPr/>
          <a:lstStyle/>
          <a:p>
            <a:pPr eaLnBrk="1" hangingPunct="1">
              <a:lnSpc>
                <a:spcPct val="98000"/>
              </a:lnSpc>
              <a:buFont typeface="Wingdings" panose="05000000000000000000" pitchFamily="2" charset="2"/>
              <a:buChar char=""/>
              <a:tabLst>
                <a:tab pos="723900" algn="l"/>
                <a:tab pos="1447800" algn="l"/>
                <a:tab pos="2171700" algn="l"/>
                <a:tab pos="2895600" algn="l"/>
                <a:tab pos="3619500" algn="l"/>
                <a:tab pos="4343400" algn="l"/>
              </a:tabLst>
            </a:pPr>
            <a:r>
              <a:rPr lang="en-GB" altLang="pt-BR" sz="1800"/>
              <a:t>Intuit</a:t>
            </a:r>
          </a:p>
          <a:p>
            <a:pPr eaLnBrk="1" hangingPunct="1">
              <a:buFont typeface="Wingdings" panose="05000000000000000000" pitchFamily="2" charset="2"/>
              <a:buChar char=""/>
              <a:tabLst>
                <a:tab pos="723900" algn="l"/>
                <a:tab pos="1447800" algn="l"/>
                <a:tab pos="2171700" algn="l"/>
                <a:tab pos="2895600" algn="l"/>
                <a:tab pos="3619500" algn="l"/>
                <a:tab pos="4343400" algn="l"/>
              </a:tabLst>
            </a:pPr>
            <a:r>
              <a:rPr lang="en-GB" altLang="pt-BR" sz="1800"/>
              <a:t>Nielsen Media</a:t>
            </a:r>
          </a:p>
          <a:p>
            <a:pPr eaLnBrk="1" hangingPunct="1">
              <a:buFont typeface="Wingdings" panose="05000000000000000000" pitchFamily="2" charset="2"/>
              <a:buChar char=""/>
              <a:tabLst>
                <a:tab pos="723900" algn="l"/>
                <a:tab pos="1447800" algn="l"/>
                <a:tab pos="2171700" algn="l"/>
                <a:tab pos="2895600" algn="l"/>
                <a:tab pos="3619500" algn="l"/>
                <a:tab pos="4343400" algn="l"/>
              </a:tabLst>
            </a:pPr>
            <a:r>
              <a:rPr lang="en-GB" altLang="pt-BR" sz="1800"/>
              <a:t>First American Real Estate</a:t>
            </a:r>
          </a:p>
          <a:p>
            <a:pPr eaLnBrk="1" hangingPunct="1">
              <a:buFont typeface="Wingdings" panose="05000000000000000000" pitchFamily="2" charset="2"/>
              <a:buChar char=""/>
              <a:tabLst>
                <a:tab pos="723900" algn="l"/>
                <a:tab pos="1447800" algn="l"/>
                <a:tab pos="2171700" algn="l"/>
                <a:tab pos="2895600" algn="l"/>
                <a:tab pos="3619500" algn="l"/>
                <a:tab pos="4343400" algn="l"/>
              </a:tabLst>
            </a:pPr>
            <a:r>
              <a:rPr lang="en-GB" altLang="pt-BR" sz="1800"/>
              <a:t>BMC Software</a:t>
            </a:r>
          </a:p>
          <a:p>
            <a:pPr eaLnBrk="1" hangingPunct="1">
              <a:buFont typeface="Wingdings" panose="05000000000000000000" pitchFamily="2" charset="2"/>
              <a:buChar char=""/>
              <a:tabLst>
                <a:tab pos="723900" algn="l"/>
                <a:tab pos="1447800" algn="l"/>
                <a:tab pos="2171700" algn="l"/>
                <a:tab pos="2895600" algn="l"/>
                <a:tab pos="3619500" algn="l"/>
                <a:tab pos="4343400" algn="l"/>
              </a:tabLst>
            </a:pPr>
            <a:r>
              <a:rPr lang="en-GB" altLang="pt-BR" sz="1800"/>
              <a:t>Ipswitch</a:t>
            </a:r>
          </a:p>
          <a:p>
            <a:pPr eaLnBrk="1" hangingPunct="1">
              <a:buFont typeface="Wingdings" panose="05000000000000000000" pitchFamily="2" charset="2"/>
              <a:buChar char=""/>
              <a:tabLst>
                <a:tab pos="723900" algn="l"/>
                <a:tab pos="1447800" algn="l"/>
                <a:tab pos="2171700" algn="l"/>
                <a:tab pos="2895600" algn="l"/>
                <a:tab pos="3619500" algn="l"/>
                <a:tab pos="4343400" algn="l"/>
              </a:tabLst>
            </a:pPr>
            <a:r>
              <a:rPr lang="en-GB" altLang="pt-BR" sz="1800"/>
              <a:t>John Deere</a:t>
            </a:r>
          </a:p>
          <a:p>
            <a:pPr eaLnBrk="1" hangingPunct="1">
              <a:buFont typeface="Wingdings" panose="05000000000000000000" pitchFamily="2" charset="2"/>
              <a:buChar char=""/>
              <a:tabLst>
                <a:tab pos="723900" algn="l"/>
                <a:tab pos="1447800" algn="l"/>
                <a:tab pos="2171700" algn="l"/>
                <a:tab pos="2895600" algn="l"/>
                <a:tab pos="3619500" algn="l"/>
                <a:tab pos="4343400" algn="l"/>
              </a:tabLst>
            </a:pPr>
            <a:r>
              <a:rPr lang="en-GB" altLang="pt-BR" sz="1800"/>
              <a:t>Lexis Nexis</a:t>
            </a:r>
          </a:p>
          <a:p>
            <a:pPr eaLnBrk="1" hangingPunct="1">
              <a:buFont typeface="Wingdings" panose="05000000000000000000" pitchFamily="2" charset="2"/>
              <a:buChar char=""/>
              <a:tabLst>
                <a:tab pos="723900" algn="l"/>
                <a:tab pos="1447800" algn="l"/>
                <a:tab pos="2171700" algn="l"/>
                <a:tab pos="2895600" algn="l"/>
                <a:tab pos="3619500" algn="l"/>
                <a:tab pos="4343400" algn="l"/>
              </a:tabLst>
            </a:pPr>
            <a:r>
              <a:rPr lang="en-GB" altLang="pt-BR" sz="1800"/>
              <a:t>Sabre</a:t>
            </a:r>
          </a:p>
          <a:p>
            <a:pPr eaLnBrk="1" hangingPunct="1">
              <a:buFont typeface="Wingdings" panose="05000000000000000000" pitchFamily="2" charset="2"/>
              <a:buChar char=""/>
              <a:tabLst>
                <a:tab pos="723900" algn="l"/>
                <a:tab pos="1447800" algn="l"/>
                <a:tab pos="2171700" algn="l"/>
                <a:tab pos="2895600" algn="l"/>
                <a:tab pos="3619500" algn="l"/>
                <a:tab pos="4343400" algn="l"/>
              </a:tabLst>
            </a:pPr>
            <a:r>
              <a:rPr lang="en-GB" altLang="pt-BR" sz="1800"/>
              <a:t>Salesforce.com</a:t>
            </a:r>
          </a:p>
          <a:p>
            <a:pPr eaLnBrk="1" hangingPunct="1">
              <a:buFont typeface="Wingdings" panose="05000000000000000000" pitchFamily="2" charset="2"/>
              <a:buChar char=""/>
              <a:tabLst>
                <a:tab pos="723900" algn="l"/>
                <a:tab pos="1447800" algn="l"/>
                <a:tab pos="2171700" algn="l"/>
                <a:tab pos="2895600" algn="l"/>
                <a:tab pos="3619500" algn="l"/>
                <a:tab pos="4343400" algn="l"/>
              </a:tabLst>
            </a:pPr>
            <a:r>
              <a:rPr lang="en-GB" altLang="pt-BR" sz="1800"/>
              <a:t>Time Warner</a:t>
            </a:r>
          </a:p>
          <a:p>
            <a:pPr eaLnBrk="1" hangingPunct="1">
              <a:buFont typeface="Wingdings" panose="05000000000000000000" pitchFamily="2" charset="2"/>
              <a:buChar char=""/>
              <a:tabLst>
                <a:tab pos="723900" algn="l"/>
                <a:tab pos="1447800" algn="l"/>
                <a:tab pos="2171700" algn="l"/>
                <a:tab pos="2895600" algn="l"/>
                <a:tab pos="3619500" algn="l"/>
                <a:tab pos="4343400" algn="l"/>
              </a:tabLst>
            </a:pPr>
            <a:r>
              <a:rPr lang="en-GB" altLang="pt-BR" sz="1800"/>
              <a:t>Turner Broadcasting</a:t>
            </a:r>
          </a:p>
          <a:p>
            <a:pPr eaLnBrk="1" hangingPunct="1">
              <a:buFont typeface="Wingdings" panose="05000000000000000000" pitchFamily="2" charset="2"/>
              <a:buChar char=""/>
              <a:tabLst>
                <a:tab pos="723900" algn="l"/>
                <a:tab pos="1447800" algn="l"/>
                <a:tab pos="2171700" algn="l"/>
                <a:tab pos="2895600" algn="l"/>
                <a:tab pos="3619500" algn="l"/>
                <a:tab pos="4343400" algn="l"/>
              </a:tabLst>
            </a:pPr>
            <a:r>
              <a:rPr lang="en-GB" altLang="pt-BR" sz="1800"/>
              <a:t>Oce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1">
            <a:extLst>
              <a:ext uri="{FF2B5EF4-FFF2-40B4-BE49-F238E27FC236}">
                <a16:creationId xmlns:a16="http://schemas.microsoft.com/office/drawing/2014/main" id="{74CF90A3-AFB7-4B94-A50D-90B1E4695972}"/>
              </a:ext>
            </a:extLst>
          </p:cNvPr>
          <p:cNvSpPr>
            <a:spLocks noGrp="1" noChangeArrowheads="1"/>
          </p:cNvSpPr>
          <p:nvPr>
            <p:ph type="title"/>
          </p:nvPr>
        </p:nvSpPr>
        <p:spPr>
          <a:xfrm>
            <a:off x="503238" y="301625"/>
            <a:ext cx="9072562" cy="1263650"/>
          </a:xfrm>
        </p:spPr>
        <p:txBody>
          <a:bodyPr/>
          <a:lstStyle/>
          <a:p>
            <a:pPr eaLnBrk="1" hangingPunct="1">
              <a:lnSpc>
                <a:spcPct val="98000"/>
              </a:lnSpc>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pt-BR"/>
              <a:t>Scrum tem sido usado para:</a:t>
            </a:r>
          </a:p>
        </p:txBody>
      </p:sp>
      <p:sp>
        <p:nvSpPr>
          <p:cNvPr id="116739" name="Rectangle 2">
            <a:extLst>
              <a:ext uri="{FF2B5EF4-FFF2-40B4-BE49-F238E27FC236}">
                <a16:creationId xmlns:a16="http://schemas.microsoft.com/office/drawing/2014/main" id="{F4248E4F-922E-4782-969F-F54E70E0778F}"/>
              </a:ext>
            </a:extLst>
          </p:cNvPr>
          <p:cNvSpPr>
            <a:spLocks noGrp="1" noChangeArrowheads="1"/>
          </p:cNvSpPr>
          <p:nvPr>
            <p:ph sz="half" idx="1"/>
          </p:nvPr>
        </p:nvSpPr>
        <p:spPr>
          <a:xfrm>
            <a:off x="539750" y="1492250"/>
            <a:ext cx="4427538" cy="4987925"/>
          </a:xfrm>
        </p:spPr>
        <p:txBody>
          <a:bodyPr/>
          <a:lstStyle/>
          <a:p>
            <a:pPr eaLnBrk="1" hangingPunct="1">
              <a:lnSpc>
                <a:spcPct val="98000"/>
              </a:lnSpc>
              <a:tabLst>
                <a:tab pos="723900" algn="l"/>
                <a:tab pos="1447800" algn="l"/>
                <a:tab pos="2171700" algn="l"/>
                <a:tab pos="2895600" algn="l"/>
                <a:tab pos="3619500" algn="l"/>
                <a:tab pos="4343400" algn="l"/>
              </a:tabLst>
            </a:pPr>
            <a:r>
              <a:rPr lang="en-GB" altLang="pt-BR" sz="2000"/>
              <a:t>Software comercial</a:t>
            </a:r>
          </a:p>
          <a:p>
            <a:pPr eaLnBrk="1" hangingPunct="1">
              <a:tabLst>
                <a:tab pos="723900" algn="l"/>
                <a:tab pos="1447800" algn="l"/>
                <a:tab pos="2171700" algn="l"/>
                <a:tab pos="2895600" algn="l"/>
                <a:tab pos="3619500" algn="l"/>
                <a:tab pos="4343400" algn="l"/>
              </a:tabLst>
            </a:pPr>
            <a:r>
              <a:rPr lang="en-GB" altLang="pt-BR" sz="2000"/>
              <a:t>Desenvolvimento interno</a:t>
            </a:r>
          </a:p>
          <a:p>
            <a:pPr eaLnBrk="1" hangingPunct="1">
              <a:tabLst>
                <a:tab pos="723900" algn="l"/>
                <a:tab pos="1447800" algn="l"/>
                <a:tab pos="2171700" algn="l"/>
                <a:tab pos="2895600" algn="l"/>
                <a:tab pos="3619500" algn="l"/>
                <a:tab pos="4343400" algn="l"/>
              </a:tabLst>
            </a:pPr>
            <a:r>
              <a:rPr lang="en-GB" altLang="pt-BR" sz="2000"/>
              <a:t>Desenvolvimento contratado (terceirização)</a:t>
            </a:r>
            <a:r>
              <a:rPr lang="ar-SA" altLang="pt-BR" sz="2000"/>
              <a:t>‏</a:t>
            </a:r>
            <a:endParaRPr lang="en-GB" altLang="pt-BR" sz="2000"/>
          </a:p>
          <a:p>
            <a:pPr eaLnBrk="1" hangingPunct="1">
              <a:tabLst>
                <a:tab pos="723900" algn="l"/>
                <a:tab pos="1447800" algn="l"/>
                <a:tab pos="2171700" algn="l"/>
                <a:tab pos="2895600" algn="l"/>
                <a:tab pos="3619500" algn="l"/>
                <a:tab pos="4343400" algn="l"/>
              </a:tabLst>
            </a:pPr>
            <a:r>
              <a:rPr lang="en-GB" altLang="pt-BR" sz="2000"/>
              <a:t>Projetos de preço fixo</a:t>
            </a:r>
          </a:p>
          <a:p>
            <a:pPr eaLnBrk="1" hangingPunct="1">
              <a:tabLst>
                <a:tab pos="723900" algn="l"/>
                <a:tab pos="1447800" algn="l"/>
                <a:tab pos="2171700" algn="l"/>
                <a:tab pos="2895600" algn="l"/>
                <a:tab pos="3619500" algn="l"/>
                <a:tab pos="4343400" algn="l"/>
              </a:tabLst>
            </a:pPr>
            <a:r>
              <a:rPr lang="en-GB" altLang="pt-BR" sz="2000"/>
              <a:t>Aplicações Financeiras</a:t>
            </a:r>
          </a:p>
          <a:p>
            <a:pPr eaLnBrk="1" hangingPunct="1">
              <a:tabLst>
                <a:tab pos="723900" algn="l"/>
                <a:tab pos="1447800" algn="l"/>
                <a:tab pos="2171700" algn="l"/>
                <a:tab pos="2895600" algn="l"/>
                <a:tab pos="3619500" algn="l"/>
                <a:tab pos="4343400" algn="l"/>
              </a:tabLst>
            </a:pPr>
            <a:r>
              <a:rPr lang="en-GB" altLang="pt-BR" sz="2000"/>
              <a:t>Aplicações certificadas pela isso 9001</a:t>
            </a:r>
          </a:p>
          <a:p>
            <a:pPr eaLnBrk="1" hangingPunct="1">
              <a:tabLst>
                <a:tab pos="723900" algn="l"/>
                <a:tab pos="1447800" algn="l"/>
                <a:tab pos="2171700" algn="l"/>
                <a:tab pos="2895600" algn="l"/>
                <a:tab pos="3619500" algn="l"/>
                <a:tab pos="4343400" algn="l"/>
              </a:tabLst>
            </a:pPr>
            <a:r>
              <a:rPr lang="en-GB" altLang="pt-BR" sz="2000"/>
              <a:t>Sistemas embarcados</a:t>
            </a:r>
          </a:p>
          <a:p>
            <a:pPr eaLnBrk="1" hangingPunct="1">
              <a:tabLst>
                <a:tab pos="723900" algn="l"/>
                <a:tab pos="1447800" algn="l"/>
                <a:tab pos="2171700" algn="l"/>
                <a:tab pos="2895600" algn="l"/>
                <a:tab pos="3619500" algn="l"/>
                <a:tab pos="4343400" algn="l"/>
              </a:tabLst>
            </a:pPr>
            <a:r>
              <a:rPr lang="en-GB" altLang="pt-BR" sz="2000"/>
              <a:t>Sistemas disponíveis 24x7</a:t>
            </a:r>
          </a:p>
          <a:p>
            <a:pPr eaLnBrk="1" hangingPunct="1">
              <a:tabLst>
                <a:tab pos="723900" algn="l"/>
                <a:tab pos="1447800" algn="l"/>
                <a:tab pos="2171700" algn="l"/>
                <a:tab pos="2895600" algn="l"/>
                <a:tab pos="3619500" algn="l"/>
                <a:tab pos="4343400" algn="l"/>
              </a:tabLst>
            </a:pPr>
            <a:r>
              <a:rPr lang="en-GB" altLang="pt-BR" sz="2000"/>
              <a:t>Desenvolvimento por hackers solitários</a:t>
            </a:r>
          </a:p>
        </p:txBody>
      </p:sp>
      <p:sp>
        <p:nvSpPr>
          <p:cNvPr id="116740" name="Rectangle 3">
            <a:extLst>
              <a:ext uri="{FF2B5EF4-FFF2-40B4-BE49-F238E27FC236}">
                <a16:creationId xmlns:a16="http://schemas.microsoft.com/office/drawing/2014/main" id="{560E6F67-8FFD-4425-AFCE-2A00798CEB06}"/>
              </a:ext>
            </a:extLst>
          </p:cNvPr>
          <p:cNvSpPr>
            <a:spLocks noGrp="1" noChangeArrowheads="1"/>
          </p:cNvSpPr>
          <p:nvPr>
            <p:ph sz="half" idx="2"/>
          </p:nvPr>
        </p:nvSpPr>
        <p:spPr>
          <a:xfrm>
            <a:off x="5122863" y="1535113"/>
            <a:ext cx="4427537" cy="5283200"/>
          </a:xfrm>
        </p:spPr>
        <p:txBody>
          <a:bodyPr/>
          <a:lstStyle/>
          <a:p>
            <a:pPr eaLnBrk="1" hangingPunct="1">
              <a:lnSpc>
                <a:spcPct val="98000"/>
              </a:lnSpc>
              <a:tabLst>
                <a:tab pos="723900" algn="l"/>
                <a:tab pos="1447800" algn="l"/>
                <a:tab pos="2171700" algn="l"/>
                <a:tab pos="2895600" algn="l"/>
                <a:tab pos="3619500" algn="l"/>
                <a:tab pos="4343400" algn="l"/>
              </a:tabLst>
            </a:pPr>
            <a:r>
              <a:rPr lang="en-GB" altLang="pt-BR" sz="2000"/>
              <a:t>Video games</a:t>
            </a:r>
          </a:p>
          <a:p>
            <a:pPr eaLnBrk="1" hangingPunct="1">
              <a:tabLst>
                <a:tab pos="723900" algn="l"/>
                <a:tab pos="1447800" algn="l"/>
                <a:tab pos="2171700" algn="l"/>
                <a:tab pos="2895600" algn="l"/>
                <a:tab pos="3619500" algn="l"/>
                <a:tab pos="4343400" algn="l"/>
              </a:tabLst>
            </a:pPr>
            <a:r>
              <a:rPr lang="en-GB" altLang="pt-BR" sz="2000"/>
              <a:t>Sistemas para suporte à vida</a:t>
            </a:r>
          </a:p>
          <a:p>
            <a:pPr eaLnBrk="1" hangingPunct="1">
              <a:tabLst>
                <a:tab pos="723900" algn="l"/>
                <a:tab pos="1447800" algn="l"/>
                <a:tab pos="2171700" algn="l"/>
                <a:tab pos="2895600" algn="l"/>
                <a:tab pos="3619500" algn="l"/>
                <a:tab pos="4343400" algn="l"/>
              </a:tabLst>
            </a:pPr>
            <a:r>
              <a:rPr lang="en-GB" altLang="pt-BR" sz="2000"/>
              <a:t>Sistemas para controle de satélites</a:t>
            </a:r>
          </a:p>
          <a:p>
            <a:pPr eaLnBrk="1" hangingPunct="1">
              <a:tabLst>
                <a:tab pos="723900" algn="l"/>
                <a:tab pos="1447800" algn="l"/>
                <a:tab pos="2171700" algn="l"/>
                <a:tab pos="2895600" algn="l"/>
                <a:tab pos="3619500" algn="l"/>
                <a:tab pos="4343400" algn="l"/>
              </a:tabLst>
            </a:pPr>
            <a:r>
              <a:rPr lang="en-GB" altLang="pt-BR" sz="2000"/>
              <a:t>Websites</a:t>
            </a:r>
          </a:p>
          <a:p>
            <a:pPr eaLnBrk="1" hangingPunct="1">
              <a:tabLst>
                <a:tab pos="723900" algn="l"/>
                <a:tab pos="1447800" algn="l"/>
                <a:tab pos="2171700" algn="l"/>
                <a:tab pos="2895600" algn="l"/>
                <a:tab pos="3619500" algn="l"/>
                <a:tab pos="4343400" algn="l"/>
              </a:tabLst>
            </a:pPr>
            <a:r>
              <a:rPr lang="en-GB" altLang="pt-BR" sz="2000"/>
              <a:t>Software para handhelds</a:t>
            </a:r>
          </a:p>
          <a:p>
            <a:pPr eaLnBrk="1" hangingPunct="1">
              <a:tabLst>
                <a:tab pos="723900" algn="l"/>
                <a:tab pos="1447800" algn="l"/>
                <a:tab pos="2171700" algn="l"/>
                <a:tab pos="2895600" algn="l"/>
                <a:tab pos="3619500" algn="l"/>
                <a:tab pos="4343400" algn="l"/>
              </a:tabLst>
            </a:pPr>
            <a:r>
              <a:rPr lang="en-GB" altLang="pt-BR" sz="2000"/>
              <a:t>Telefones celulares</a:t>
            </a:r>
          </a:p>
          <a:p>
            <a:pPr eaLnBrk="1" hangingPunct="1">
              <a:tabLst>
                <a:tab pos="723900" algn="l"/>
                <a:tab pos="1447800" algn="l"/>
                <a:tab pos="2171700" algn="l"/>
                <a:tab pos="2895600" algn="l"/>
                <a:tab pos="3619500" algn="l"/>
                <a:tab pos="4343400" algn="l"/>
              </a:tabLst>
            </a:pPr>
            <a:r>
              <a:rPr lang="en-GB" altLang="pt-BR" sz="2000"/>
              <a:t>Aplicações para redes</a:t>
            </a:r>
          </a:p>
          <a:p>
            <a:pPr eaLnBrk="1" hangingPunct="1">
              <a:tabLst>
                <a:tab pos="723900" algn="l"/>
                <a:tab pos="1447800" algn="l"/>
                <a:tab pos="2171700" algn="l"/>
                <a:tab pos="2895600" algn="l"/>
                <a:tab pos="3619500" algn="l"/>
                <a:tab pos="4343400" algn="l"/>
              </a:tabLst>
            </a:pPr>
            <a:r>
              <a:rPr lang="en-GB" altLang="pt-BR" sz="2000"/>
              <a:t>Aplicações de ISV (Independent Software Vendors)</a:t>
            </a:r>
            <a:r>
              <a:rPr lang="ar-SA" altLang="pt-BR" sz="2000"/>
              <a:t>‏</a:t>
            </a:r>
            <a:endParaRPr lang="en-GB" altLang="pt-BR" sz="2000"/>
          </a:p>
          <a:p>
            <a:pPr eaLnBrk="1" hangingPunct="1">
              <a:tabLst>
                <a:tab pos="723900" algn="l"/>
                <a:tab pos="1447800" algn="l"/>
                <a:tab pos="2171700" algn="l"/>
                <a:tab pos="2895600" algn="l"/>
                <a:tab pos="3619500" algn="l"/>
                <a:tab pos="4343400" algn="l"/>
              </a:tabLst>
            </a:pPr>
            <a:r>
              <a:rPr lang="en-GB" altLang="pt-BR" sz="2000"/>
              <a:t>Algumas das maiores aplicações em produção</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1">
            <a:extLst>
              <a:ext uri="{FF2B5EF4-FFF2-40B4-BE49-F238E27FC236}">
                <a16:creationId xmlns:a16="http://schemas.microsoft.com/office/drawing/2014/main" id="{3C97A273-1DC2-4E4E-A75C-345100CF0963}"/>
              </a:ext>
            </a:extLst>
          </p:cNvPr>
          <p:cNvSpPr>
            <a:spLocks noGrp="1" noChangeArrowheads="1"/>
          </p:cNvSpPr>
          <p:nvPr>
            <p:ph type="title"/>
          </p:nvPr>
        </p:nvSpPr>
        <p:spPr>
          <a:xfrm>
            <a:off x="503238" y="301625"/>
            <a:ext cx="9072562" cy="1263650"/>
          </a:xfrm>
        </p:spPr>
        <p:txBody>
          <a:bodyPr/>
          <a:lstStyle/>
          <a:p>
            <a:pPr eaLnBrk="1" hangingPunct="1">
              <a:lnSpc>
                <a:spcPct val="98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pt-BR"/>
              <a:t>Características</a:t>
            </a:r>
          </a:p>
        </p:txBody>
      </p:sp>
      <p:sp>
        <p:nvSpPr>
          <p:cNvPr id="10242" name="Text Box 2">
            <a:extLst>
              <a:ext uri="{FF2B5EF4-FFF2-40B4-BE49-F238E27FC236}">
                <a16:creationId xmlns:a16="http://schemas.microsoft.com/office/drawing/2014/main" id="{B20E1A0C-FFF3-4480-A0AB-59B4E75FC9B7}"/>
              </a:ext>
            </a:extLst>
          </p:cNvPr>
          <p:cNvSpPr txBox="1">
            <a:spLocks noChangeArrowheads="1"/>
          </p:cNvSpPr>
          <p:nvPr/>
        </p:nvSpPr>
        <p:spPr bwMode="auto">
          <a:xfrm>
            <a:off x="503238" y="1768475"/>
            <a:ext cx="9072562" cy="502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431800" indent="-323850" eaLnBrk="0" hangingPunc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chemeClr val="tx1"/>
                </a:solidFill>
                <a:latin typeface="DejaVu Sans" pitchFamily="34" charset="0"/>
                <a:ea typeface="MS PGothic" pitchFamily="34" charset="-128"/>
              </a:defRPr>
            </a:lvl1pPr>
            <a:lvl2pPr marL="742950" indent="-285750" eaLnBrk="0" hangingPunc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chemeClr val="tx1"/>
                </a:solidFill>
                <a:latin typeface="DejaVu Sans" pitchFamily="34" charset="0"/>
                <a:ea typeface="MS PGothic" pitchFamily="34" charset="-128"/>
              </a:defRPr>
            </a:lvl2pPr>
            <a:lvl3pPr marL="1143000" indent="-228600" eaLnBrk="0" hangingPunc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chemeClr val="tx1"/>
                </a:solidFill>
                <a:latin typeface="DejaVu Sans" pitchFamily="34" charset="0"/>
                <a:ea typeface="MS PGothic" pitchFamily="34" charset="-128"/>
              </a:defRPr>
            </a:lvl3pPr>
            <a:lvl4pPr marL="1600200" indent="-228600" eaLnBrk="0" hangingPunc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chemeClr val="tx1"/>
                </a:solidFill>
                <a:latin typeface="DejaVu Sans" pitchFamily="34" charset="0"/>
                <a:ea typeface="MS PGothic" pitchFamily="34" charset="-128"/>
              </a:defRPr>
            </a:lvl4pPr>
            <a:lvl5pPr marL="2057400" indent="-228600" eaLnBrk="0" hangingPunc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chemeClr val="tx1"/>
                </a:solidFill>
                <a:latin typeface="DejaVu Sans" pitchFamily="34" charset="0"/>
                <a:ea typeface="MS PGothic" pitchFamily="34" charset="-128"/>
              </a:defRPr>
            </a:lvl5pPr>
            <a:lvl6pPr marL="25146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chemeClr val="tx1"/>
                </a:solidFill>
                <a:latin typeface="DejaVu Sans" pitchFamily="34" charset="0"/>
                <a:ea typeface="MS PGothic" pitchFamily="34" charset="-128"/>
              </a:defRPr>
            </a:lvl6pPr>
            <a:lvl7pPr marL="29718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chemeClr val="tx1"/>
                </a:solidFill>
                <a:latin typeface="DejaVu Sans" pitchFamily="34" charset="0"/>
                <a:ea typeface="MS PGothic" pitchFamily="34" charset="-128"/>
              </a:defRPr>
            </a:lvl7pPr>
            <a:lvl8pPr marL="34290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chemeClr val="tx1"/>
                </a:solidFill>
                <a:latin typeface="DejaVu Sans" pitchFamily="34" charset="0"/>
                <a:ea typeface="MS PGothic" pitchFamily="34" charset="-128"/>
              </a:defRPr>
            </a:lvl8pPr>
            <a:lvl9pPr marL="38862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chemeClr val="tx1"/>
                </a:solidFill>
                <a:latin typeface="DejaVu Sans" pitchFamily="34" charset="0"/>
                <a:ea typeface="MS PGothic" pitchFamily="34" charset="-128"/>
              </a:defRPr>
            </a:lvl9pPr>
          </a:lstStyle>
          <a:p>
            <a:pPr eaLnBrk="1">
              <a:lnSpc>
                <a:spcPct val="98000"/>
              </a:lnSpc>
              <a:spcAft>
                <a:spcPts val="1425"/>
              </a:spcAft>
              <a:buClr>
                <a:srgbClr val="000000"/>
              </a:buClr>
              <a:buSzPct val="45000"/>
              <a:buFont typeface="Wingdings" pitchFamily="2" charset="2"/>
              <a:buChar char=""/>
              <a:defRPr/>
            </a:pPr>
            <a:r>
              <a:rPr lang="en-GB" sz="2800" dirty="0" err="1">
                <a:solidFill>
                  <a:srgbClr val="000000"/>
                </a:solidFill>
              </a:rPr>
              <a:t>Equipes</a:t>
            </a:r>
            <a:r>
              <a:rPr lang="en-GB" sz="2800" dirty="0">
                <a:solidFill>
                  <a:srgbClr val="000000"/>
                </a:solidFill>
              </a:rPr>
              <a:t> que se auto-</a:t>
            </a:r>
            <a:r>
              <a:rPr lang="en-GB" sz="2800" dirty="0" err="1">
                <a:solidFill>
                  <a:srgbClr val="000000"/>
                </a:solidFill>
              </a:rPr>
              <a:t>organizam</a:t>
            </a:r>
            <a:endParaRPr lang="en-GB" sz="2800" dirty="0">
              <a:solidFill>
                <a:srgbClr val="000000"/>
              </a:solidFill>
            </a:endParaRPr>
          </a:p>
          <a:p>
            <a:pPr eaLnBrk="1">
              <a:lnSpc>
                <a:spcPct val="97000"/>
              </a:lnSpc>
              <a:spcAft>
                <a:spcPts val="1425"/>
              </a:spcAft>
              <a:buClr>
                <a:srgbClr val="000000"/>
              </a:buClr>
              <a:buSzPct val="45000"/>
              <a:buFont typeface="Wingdings" pitchFamily="2" charset="2"/>
              <a:buChar char=""/>
              <a:defRPr/>
            </a:pPr>
            <a:r>
              <a:rPr lang="en-GB" sz="2800" dirty="0">
                <a:solidFill>
                  <a:srgbClr val="000000"/>
                </a:solidFill>
              </a:rPr>
              <a:t>O </a:t>
            </a:r>
            <a:r>
              <a:rPr lang="en-GB" sz="2800" dirty="0" err="1">
                <a:solidFill>
                  <a:srgbClr val="000000"/>
                </a:solidFill>
              </a:rPr>
              <a:t>produto</a:t>
            </a:r>
            <a:r>
              <a:rPr lang="en-GB" sz="2800" dirty="0">
                <a:solidFill>
                  <a:srgbClr val="000000"/>
                </a:solidFill>
              </a:rPr>
              <a:t> </a:t>
            </a:r>
            <a:r>
              <a:rPr lang="en-GB" sz="2800" dirty="0" err="1">
                <a:solidFill>
                  <a:srgbClr val="000000"/>
                </a:solidFill>
              </a:rPr>
              <a:t>evolui</a:t>
            </a:r>
            <a:r>
              <a:rPr lang="en-GB" sz="2800" dirty="0">
                <a:solidFill>
                  <a:srgbClr val="000000"/>
                </a:solidFill>
              </a:rPr>
              <a:t> em uma </a:t>
            </a:r>
            <a:r>
              <a:rPr lang="en-GB" sz="2800" dirty="0" err="1">
                <a:solidFill>
                  <a:srgbClr val="000000"/>
                </a:solidFill>
              </a:rPr>
              <a:t>série</a:t>
            </a:r>
            <a:r>
              <a:rPr lang="en-GB" sz="2800" dirty="0">
                <a:solidFill>
                  <a:srgbClr val="000000"/>
                </a:solidFill>
              </a:rPr>
              <a:t> de </a:t>
            </a:r>
            <a:r>
              <a:rPr lang="en-GB" altLang="en-GB" sz="2800" dirty="0">
                <a:solidFill>
                  <a:srgbClr val="000000"/>
                </a:solidFill>
              </a:rPr>
              <a:t>“</a:t>
            </a:r>
            <a:r>
              <a:rPr lang="en-GB" altLang="ja-JP" sz="2800" dirty="0">
                <a:solidFill>
                  <a:srgbClr val="000000"/>
                </a:solidFill>
              </a:rPr>
              <a:t>Sprints</a:t>
            </a:r>
            <a:r>
              <a:rPr lang="en-GB" altLang="en-GB" sz="2800" dirty="0">
                <a:solidFill>
                  <a:srgbClr val="000000"/>
                </a:solidFill>
              </a:rPr>
              <a:t>”</a:t>
            </a:r>
            <a:r>
              <a:rPr lang="en-GB" altLang="ja-JP" sz="2800" dirty="0">
                <a:solidFill>
                  <a:srgbClr val="000000"/>
                </a:solidFill>
              </a:rPr>
              <a:t> </a:t>
            </a:r>
            <a:r>
              <a:rPr lang="en-GB" altLang="ja-JP" sz="2800" dirty="0" err="1">
                <a:solidFill>
                  <a:srgbClr val="000000"/>
                </a:solidFill>
              </a:rPr>
              <a:t>mensais</a:t>
            </a:r>
            <a:endParaRPr lang="en-GB" altLang="ja-JP" sz="2800" dirty="0">
              <a:solidFill>
                <a:srgbClr val="000000"/>
              </a:solidFill>
            </a:endParaRPr>
          </a:p>
          <a:p>
            <a:pPr eaLnBrk="1">
              <a:lnSpc>
                <a:spcPct val="97000"/>
              </a:lnSpc>
              <a:spcAft>
                <a:spcPts val="1425"/>
              </a:spcAft>
              <a:buClr>
                <a:srgbClr val="000000"/>
              </a:buClr>
              <a:buSzPct val="45000"/>
              <a:buFont typeface="Wingdings" pitchFamily="2" charset="2"/>
              <a:buChar char=""/>
              <a:defRPr/>
            </a:pPr>
            <a:r>
              <a:rPr lang="en-GB" sz="2800" dirty="0">
                <a:solidFill>
                  <a:srgbClr val="000000"/>
                </a:solidFill>
              </a:rPr>
              <a:t>Os </a:t>
            </a:r>
            <a:r>
              <a:rPr lang="en-GB" sz="2800" dirty="0" err="1">
                <a:solidFill>
                  <a:srgbClr val="000000"/>
                </a:solidFill>
              </a:rPr>
              <a:t>requerimentos</a:t>
            </a:r>
            <a:r>
              <a:rPr lang="en-GB" sz="2800" dirty="0">
                <a:solidFill>
                  <a:srgbClr val="000000"/>
                </a:solidFill>
              </a:rPr>
              <a:t> são </a:t>
            </a:r>
            <a:r>
              <a:rPr lang="en-GB" sz="2800" dirty="0" err="1">
                <a:solidFill>
                  <a:srgbClr val="000000"/>
                </a:solidFill>
              </a:rPr>
              <a:t>listados</a:t>
            </a:r>
            <a:r>
              <a:rPr lang="en-GB" sz="2800" dirty="0">
                <a:solidFill>
                  <a:srgbClr val="000000"/>
                </a:solidFill>
              </a:rPr>
              <a:t> em um </a:t>
            </a:r>
            <a:r>
              <a:rPr lang="en-GB" altLang="en-GB" sz="2800" dirty="0">
                <a:solidFill>
                  <a:srgbClr val="000000"/>
                </a:solidFill>
              </a:rPr>
              <a:t>“</a:t>
            </a:r>
            <a:r>
              <a:rPr lang="en-GB" altLang="ja-JP" sz="2800" dirty="0">
                <a:solidFill>
                  <a:srgbClr val="000000"/>
                </a:solidFill>
              </a:rPr>
              <a:t>Product Backlog</a:t>
            </a:r>
            <a:r>
              <a:rPr lang="en-GB" altLang="en-GB" sz="2800" dirty="0">
                <a:solidFill>
                  <a:srgbClr val="000000"/>
                </a:solidFill>
              </a:rPr>
              <a:t>”</a:t>
            </a:r>
            <a:endParaRPr lang="en-GB" altLang="ja-JP" sz="2800" dirty="0">
              <a:solidFill>
                <a:srgbClr val="000000"/>
              </a:solidFill>
            </a:endParaRPr>
          </a:p>
          <a:p>
            <a:pPr eaLnBrk="1">
              <a:lnSpc>
                <a:spcPct val="97000"/>
              </a:lnSpc>
              <a:spcAft>
                <a:spcPts val="1425"/>
              </a:spcAft>
              <a:buClr>
                <a:srgbClr val="000000"/>
              </a:buClr>
              <a:buSzPct val="45000"/>
              <a:buFont typeface="Wingdings" pitchFamily="2" charset="2"/>
              <a:buChar char=""/>
              <a:defRPr/>
            </a:pPr>
            <a:r>
              <a:rPr lang="en-GB" sz="2800" dirty="0" err="1">
                <a:solidFill>
                  <a:srgbClr val="000000"/>
                </a:solidFill>
              </a:rPr>
              <a:t>Não</a:t>
            </a:r>
            <a:r>
              <a:rPr lang="en-GB" sz="2800" dirty="0">
                <a:solidFill>
                  <a:srgbClr val="000000"/>
                </a:solidFill>
              </a:rPr>
              <a:t> </a:t>
            </a:r>
            <a:r>
              <a:rPr lang="en-GB" sz="2800" dirty="0" err="1">
                <a:solidFill>
                  <a:srgbClr val="000000"/>
                </a:solidFill>
              </a:rPr>
              <a:t>há</a:t>
            </a:r>
            <a:r>
              <a:rPr lang="en-GB" sz="2800" dirty="0">
                <a:solidFill>
                  <a:srgbClr val="000000"/>
                </a:solidFill>
              </a:rPr>
              <a:t> </a:t>
            </a:r>
            <a:r>
              <a:rPr lang="en-GB" sz="2800" dirty="0" err="1">
                <a:solidFill>
                  <a:srgbClr val="000000"/>
                </a:solidFill>
              </a:rPr>
              <a:t>prática</a:t>
            </a:r>
            <a:r>
              <a:rPr lang="en-GB" sz="2800" dirty="0">
                <a:solidFill>
                  <a:srgbClr val="000000"/>
                </a:solidFill>
              </a:rPr>
              <a:t> de </a:t>
            </a:r>
            <a:r>
              <a:rPr lang="en-GB" sz="2800" dirty="0" err="1">
                <a:solidFill>
                  <a:srgbClr val="000000"/>
                </a:solidFill>
              </a:rPr>
              <a:t>engenharia</a:t>
            </a:r>
            <a:r>
              <a:rPr lang="en-GB" sz="2800" dirty="0">
                <a:solidFill>
                  <a:srgbClr val="000000"/>
                </a:solidFill>
              </a:rPr>
              <a:t> </a:t>
            </a:r>
            <a:r>
              <a:rPr lang="en-GB" sz="2800" dirty="0" err="1">
                <a:solidFill>
                  <a:srgbClr val="000000"/>
                </a:solidFill>
              </a:rPr>
              <a:t>prescrita</a:t>
            </a:r>
            <a:r>
              <a:rPr lang="en-GB" sz="2800" dirty="0">
                <a:solidFill>
                  <a:srgbClr val="000000"/>
                </a:solidFill>
              </a:rPr>
              <a:t> (o Scrum </a:t>
            </a:r>
            <a:r>
              <a:rPr lang="en-GB" sz="2800" dirty="0" err="1">
                <a:solidFill>
                  <a:srgbClr val="000000"/>
                </a:solidFill>
              </a:rPr>
              <a:t>adequa</a:t>
            </a:r>
            <a:r>
              <a:rPr lang="en-GB" sz="2800" dirty="0">
                <a:solidFill>
                  <a:srgbClr val="000000"/>
                </a:solidFill>
              </a:rPr>
              <a:t>-se a todas)</a:t>
            </a:r>
            <a:r>
              <a:rPr lang="ar-SA" sz="2800" dirty="0">
                <a:solidFill>
                  <a:srgbClr val="000000"/>
                </a:solidFill>
              </a:rPr>
              <a:t>‏</a:t>
            </a:r>
            <a:endParaRPr lang="en-GB" sz="2800" dirty="0">
              <a:solidFill>
                <a:srgbClr val="000000"/>
              </a:solidFill>
            </a:endParaRPr>
          </a:p>
          <a:p>
            <a:pPr eaLnBrk="1">
              <a:lnSpc>
                <a:spcPct val="97000"/>
              </a:lnSpc>
              <a:spcAft>
                <a:spcPts val="1425"/>
              </a:spcAft>
              <a:buClr>
                <a:srgbClr val="000000"/>
              </a:buClr>
              <a:buSzPct val="45000"/>
              <a:buFont typeface="Wingdings" pitchFamily="2" charset="2"/>
              <a:buChar char=""/>
              <a:defRPr/>
            </a:pPr>
            <a:r>
              <a:rPr lang="en-GB" sz="2800" dirty="0" err="1">
                <a:solidFill>
                  <a:srgbClr val="000000"/>
                </a:solidFill>
              </a:rPr>
              <a:t>Usa</a:t>
            </a:r>
            <a:r>
              <a:rPr lang="en-GB" sz="2800" dirty="0">
                <a:solidFill>
                  <a:srgbClr val="000000"/>
                </a:solidFill>
              </a:rPr>
              <a:t> </a:t>
            </a:r>
            <a:r>
              <a:rPr lang="en-GB" sz="2800" dirty="0" err="1">
                <a:solidFill>
                  <a:srgbClr val="000000"/>
                </a:solidFill>
              </a:rPr>
              <a:t>regras</a:t>
            </a:r>
            <a:r>
              <a:rPr lang="en-GB" sz="2800" dirty="0">
                <a:solidFill>
                  <a:srgbClr val="000000"/>
                </a:solidFill>
              </a:rPr>
              <a:t> </a:t>
            </a:r>
            <a:r>
              <a:rPr lang="en-GB" sz="2800" dirty="0" err="1">
                <a:solidFill>
                  <a:srgbClr val="000000"/>
                </a:solidFill>
              </a:rPr>
              <a:t>generativas</a:t>
            </a:r>
            <a:r>
              <a:rPr lang="en-GB" sz="2800" dirty="0">
                <a:solidFill>
                  <a:srgbClr val="000000"/>
                </a:solidFill>
              </a:rPr>
              <a:t> </a:t>
            </a:r>
            <a:r>
              <a:rPr lang="en-GB" sz="2800" dirty="0" err="1">
                <a:solidFill>
                  <a:srgbClr val="000000"/>
                </a:solidFill>
              </a:rPr>
              <a:t>na</a:t>
            </a:r>
            <a:r>
              <a:rPr lang="en-GB" sz="2800" dirty="0">
                <a:solidFill>
                  <a:srgbClr val="000000"/>
                </a:solidFill>
              </a:rPr>
              <a:t> </a:t>
            </a:r>
            <a:r>
              <a:rPr lang="en-GB" sz="2800" dirty="0" err="1">
                <a:solidFill>
                  <a:srgbClr val="000000"/>
                </a:solidFill>
              </a:rPr>
              <a:t>criação</a:t>
            </a:r>
            <a:r>
              <a:rPr lang="en-GB" sz="2800" dirty="0">
                <a:solidFill>
                  <a:srgbClr val="000000"/>
                </a:solidFill>
              </a:rPr>
              <a:t> de um ambiente </a:t>
            </a:r>
            <a:r>
              <a:rPr lang="en-GB" sz="2800" dirty="0" err="1">
                <a:solidFill>
                  <a:srgbClr val="000000"/>
                </a:solidFill>
              </a:rPr>
              <a:t>ágil</a:t>
            </a:r>
            <a:r>
              <a:rPr lang="en-GB" sz="2800" dirty="0">
                <a:solidFill>
                  <a:srgbClr val="000000"/>
                </a:solidFill>
              </a:rPr>
              <a:t> para a </a:t>
            </a:r>
            <a:r>
              <a:rPr lang="en-GB" sz="2800" dirty="0" err="1">
                <a:solidFill>
                  <a:srgbClr val="000000"/>
                </a:solidFill>
              </a:rPr>
              <a:t>entrega</a:t>
            </a:r>
            <a:r>
              <a:rPr lang="en-GB" sz="2800" dirty="0">
                <a:solidFill>
                  <a:srgbClr val="000000"/>
                </a:solidFill>
              </a:rPr>
              <a:t> de </a:t>
            </a:r>
            <a:r>
              <a:rPr lang="en-GB" sz="2800" dirty="0" err="1">
                <a:solidFill>
                  <a:srgbClr val="000000"/>
                </a:solidFill>
              </a:rPr>
              <a:t>projetos</a:t>
            </a:r>
            <a:endParaRPr lang="en-GB" sz="2800" dirty="0">
              <a:solidFill>
                <a:srgbClr val="000000"/>
              </a:solidFill>
            </a:endParaRPr>
          </a:p>
          <a:p>
            <a:pPr eaLnBrk="1">
              <a:lnSpc>
                <a:spcPct val="97000"/>
              </a:lnSpc>
              <a:spcAft>
                <a:spcPts val="1425"/>
              </a:spcAft>
              <a:buClr>
                <a:srgbClr val="000000"/>
              </a:buClr>
              <a:buSzPct val="45000"/>
              <a:buFont typeface="Wingdings" pitchFamily="2" charset="2"/>
              <a:buChar char=""/>
              <a:defRPr/>
            </a:pPr>
            <a:r>
              <a:rPr lang="en-GB" sz="2800" dirty="0">
                <a:solidFill>
                  <a:srgbClr val="000000"/>
                </a:solidFill>
              </a:rPr>
              <a:t>É uma das </a:t>
            </a:r>
            <a:r>
              <a:rPr lang="en-GB" altLang="en-GB" sz="2800" dirty="0">
                <a:solidFill>
                  <a:srgbClr val="000000"/>
                </a:solidFill>
              </a:rPr>
              <a:t>“</a:t>
            </a:r>
            <a:r>
              <a:rPr lang="en-GB" altLang="ja-JP" sz="2800" dirty="0" err="1">
                <a:solidFill>
                  <a:srgbClr val="000000"/>
                </a:solidFill>
              </a:rPr>
              <a:t>Métodos</a:t>
            </a:r>
            <a:r>
              <a:rPr lang="en-GB" altLang="ja-JP" sz="2800" dirty="0">
                <a:solidFill>
                  <a:srgbClr val="000000"/>
                </a:solidFill>
              </a:rPr>
              <a:t> </a:t>
            </a:r>
            <a:r>
              <a:rPr lang="en-GB" altLang="ja-JP" sz="2800" dirty="0" err="1">
                <a:solidFill>
                  <a:srgbClr val="000000"/>
                </a:solidFill>
              </a:rPr>
              <a:t>ágeis</a:t>
            </a:r>
            <a:r>
              <a:rPr lang="en-GB" altLang="en-GB" sz="2800" dirty="0">
                <a:solidFill>
                  <a:srgbClr val="000000"/>
                </a:solidFill>
              </a:rPr>
              <a:t>”</a:t>
            </a:r>
            <a:endParaRPr lang="en-GB" sz="2800" dirty="0">
              <a:solidFill>
                <a:srgbClr val="000000"/>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078023D473DEB429C3838206974CE31" ma:contentTypeVersion="2" ma:contentTypeDescription="Create a new document." ma:contentTypeScope="" ma:versionID="bb669de7f86d06cb53485533edad7085">
  <xsd:schema xmlns:xsd="http://www.w3.org/2001/XMLSchema" xmlns:xs="http://www.w3.org/2001/XMLSchema" xmlns:p="http://schemas.microsoft.com/office/2006/metadata/properties" xmlns:ns3="545fdc10-6c7d-4fb8-b250-f5bea7e38883" targetNamespace="http://schemas.microsoft.com/office/2006/metadata/properties" ma:root="true" ma:fieldsID="a61ef7c5e4750501e8f0c090e1296d9f" ns3:_="">
    <xsd:import namespace="545fdc10-6c7d-4fb8-b250-f5bea7e38883"/>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45fdc10-6c7d-4fb8-b250-f5bea7e3888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FCC9CD-FD06-4324-A301-645708A9109E}">
  <ds:schemaRefs>
    <ds:schemaRef ds:uri="http://schemas.microsoft.com/sharepoint/v3/contenttype/forms"/>
  </ds:schemaRefs>
</ds:datastoreItem>
</file>

<file path=customXml/itemProps2.xml><?xml version="1.0" encoding="utf-8"?>
<ds:datastoreItem xmlns:ds="http://schemas.openxmlformats.org/officeDocument/2006/customXml" ds:itemID="{33830F9D-2677-4D36-A98F-281B2BB09C6E}">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545fdc10-6c7d-4fb8-b250-f5bea7e38883"/>
    <ds:schemaRef ds:uri="http://purl.org/dc/term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CAA390F1-96E6-4ABB-9C40-E90FC55798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45fdc10-6c7d-4fb8-b250-f5bea7e3888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39</TotalTime>
  <Words>6074</Words>
  <Application>Microsoft Office PowerPoint</Application>
  <PresentationFormat>Personalizar</PresentationFormat>
  <Paragraphs>767</Paragraphs>
  <Slides>125</Slides>
  <Notes>52</Notes>
  <HiddenSlides>0</HiddenSlides>
  <MMClips>0</MMClips>
  <ScaleCrop>false</ScaleCrop>
  <HeadingPairs>
    <vt:vector size="8" baseType="variant">
      <vt:variant>
        <vt:lpstr>Fontes usadas</vt:lpstr>
      </vt:variant>
      <vt:variant>
        <vt:i4>15</vt:i4>
      </vt:variant>
      <vt:variant>
        <vt:lpstr>Tema</vt:lpstr>
      </vt:variant>
      <vt:variant>
        <vt:i4>1</vt:i4>
      </vt:variant>
      <vt:variant>
        <vt:lpstr>Servidores OLE inseridos</vt:lpstr>
      </vt:variant>
      <vt:variant>
        <vt:i4>1</vt:i4>
      </vt:variant>
      <vt:variant>
        <vt:lpstr>Títulos de slides</vt:lpstr>
      </vt:variant>
      <vt:variant>
        <vt:i4>125</vt:i4>
      </vt:variant>
    </vt:vector>
  </HeadingPairs>
  <TitlesOfParts>
    <vt:vector size="142" baseType="lpstr">
      <vt:lpstr>Arial</vt:lpstr>
      <vt:lpstr>Calibri</vt:lpstr>
      <vt:lpstr>Catamaran</vt:lpstr>
      <vt:lpstr>Comic Sans MS</vt:lpstr>
      <vt:lpstr>Corbel</vt:lpstr>
      <vt:lpstr>DejaVu Sans</vt:lpstr>
      <vt:lpstr>Domestic Manners</vt:lpstr>
      <vt:lpstr>Gill Sans</vt:lpstr>
      <vt:lpstr>inherit</vt:lpstr>
      <vt:lpstr>Times New Roman</vt:lpstr>
      <vt:lpstr>Verdana</vt:lpstr>
      <vt:lpstr>Verdana,Bold</vt:lpstr>
      <vt:lpstr>Wingdings</vt:lpstr>
      <vt:lpstr>Wingdings 2</vt:lpstr>
      <vt:lpstr>Wingdings 3</vt:lpstr>
      <vt:lpstr>Tema do Office</vt:lpstr>
      <vt:lpstr>Microsoft Excel Chart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GOVERNANÇA</vt:lpstr>
      <vt:lpstr>GOVERNANÇA EM TI</vt:lpstr>
      <vt:lpstr>Apresentação do PowerPoint</vt:lpstr>
      <vt:lpstr>Apresentação do PowerPoint</vt:lpstr>
      <vt:lpstr>Métodos  Tradicionais</vt:lpstr>
      <vt:lpstr>Métodos Tradicionais</vt:lpstr>
      <vt:lpstr>Métodos Tradicionais</vt:lpstr>
      <vt:lpstr>Métodos Tradicionais</vt:lpstr>
      <vt:lpstr>Métodos Ágeis</vt:lpstr>
      <vt:lpstr>Métodos Ágeis</vt:lpstr>
      <vt:lpstr>Métodos Ágeis</vt:lpstr>
      <vt:lpstr>Métodos Ágeis</vt:lpstr>
      <vt:lpstr>Métodos Ágeis</vt:lpstr>
      <vt:lpstr>Métodos Ágeis</vt:lpstr>
      <vt:lpstr>OpenUP</vt:lpstr>
      <vt:lpstr>OpenUP</vt:lpstr>
      <vt:lpstr>OpenUP</vt:lpstr>
      <vt:lpstr>OpenUP - Princípios</vt:lpstr>
      <vt:lpstr>OpenUP - Equilibrar as prioridades concorrentes para maximizar o benefício aos Stakeholders </vt:lpstr>
      <vt:lpstr>OpenUP - Colaborar para alinhar os interesses e compartilhar o entendimento </vt:lpstr>
      <vt:lpstr>OpenUP - Focar na arquitetura, o mais cedo possível, para reduzir o risco e organizar o desenvolvimento</vt:lpstr>
      <vt:lpstr>OpenUP - Focar na arquitetura, o mais cedo possível, para reduzir o risco e organizar o desenvolvimento</vt:lpstr>
      <vt:lpstr>OpenUP - Evoluir para continuamente obter feedback e promover melhorias</vt:lpstr>
      <vt:lpstr>OpenUP - Papéis</vt:lpstr>
      <vt:lpstr>OpenUP - Papéis</vt:lpstr>
      <vt:lpstr>OpenUP - Stakeholder</vt:lpstr>
      <vt:lpstr>OpenUP – Project Manager</vt:lpstr>
      <vt:lpstr>OpenUP - Architect</vt:lpstr>
      <vt:lpstr>OpenUP - Analyst</vt:lpstr>
      <vt:lpstr>OpenUP - Developer</vt:lpstr>
      <vt:lpstr>OpenUP - Tester</vt:lpstr>
      <vt:lpstr>OpenUP – Any Role</vt:lpstr>
      <vt:lpstr>OpenUP – Camadas de Conteúdo</vt:lpstr>
      <vt:lpstr>OpenUP – Management/Gestão</vt:lpstr>
      <vt:lpstr>OpenUP – Intent/Intenção</vt:lpstr>
      <vt:lpstr>OpenUP – Solution/Solução</vt:lpstr>
      <vt:lpstr>OpenUP – Communication &amp; Collaboration / Comunicação e Colaboração </vt:lpstr>
      <vt:lpstr>OpenUP - Tarefas</vt:lpstr>
      <vt:lpstr>OpenUP - Artefatos</vt:lpstr>
      <vt:lpstr>OpenUP - Disciplinas</vt:lpstr>
      <vt:lpstr>OpenUP – Disciplinas</vt:lpstr>
      <vt:lpstr>OpenUP – Requisitos</vt:lpstr>
      <vt:lpstr>OpenUP – Gestão de Projetos</vt:lpstr>
      <vt:lpstr>OpenUP - Arquitetura</vt:lpstr>
      <vt:lpstr>OpenUP - Desenvolvimento</vt:lpstr>
      <vt:lpstr>OpenUP - Teste</vt:lpstr>
      <vt:lpstr>OpenUP - Gestão de Configuração e Mudança</vt:lpstr>
      <vt:lpstr>OpenUP - Camadas</vt:lpstr>
      <vt:lpstr>OpenUP - Camadas</vt:lpstr>
      <vt:lpstr>OpenUP – Micro-Incrementos</vt:lpstr>
      <vt:lpstr>OpenUP – Micro-Incrementos</vt:lpstr>
      <vt:lpstr>OpenUP – Ciclo de Vida de Iteração</vt:lpstr>
      <vt:lpstr>OpenUP – Ciclo de Vida de Iteração</vt:lpstr>
      <vt:lpstr>OpenUP – Ciclo de Vida de Iteração</vt:lpstr>
      <vt:lpstr>OpenUP – Ciclo de Vida de Iteração</vt:lpstr>
      <vt:lpstr>OpenUP – Ciclo de Vida de Projeto</vt:lpstr>
      <vt:lpstr>OpenUP – Ciclo de Vida de Projeto / Fases e Marcos</vt:lpstr>
      <vt:lpstr>OpenUP – Ciclo de Vida de Projeto</vt:lpstr>
      <vt:lpstr>OpenUP – Fase: Concepção</vt:lpstr>
      <vt:lpstr>OpenUP – Fase: Elaboração</vt:lpstr>
      <vt:lpstr>OpenUP – Fase: Construção</vt:lpstr>
      <vt:lpstr>OpenUP – Fase: Transição</vt:lpstr>
      <vt:lpstr>OpenUP – Ciclo de Vida de Projeto</vt:lpstr>
      <vt:lpstr>XP (Extreme Programming)</vt:lpstr>
      <vt:lpstr>XP (Extreme Programming)</vt:lpstr>
      <vt:lpstr>Apresentação do PowerPoint</vt:lpstr>
      <vt:lpstr>XP (Extreme Programming)</vt:lpstr>
      <vt:lpstr>XP (Extreme Programming)</vt:lpstr>
      <vt:lpstr>XP (Extreme Programming)</vt:lpstr>
      <vt:lpstr>XP (Extreme Programming)</vt:lpstr>
      <vt:lpstr>XP (Extreme Programming)</vt:lpstr>
      <vt:lpstr>XP (Extreme Programming)</vt:lpstr>
      <vt:lpstr>XP (Extreme Programming)</vt:lpstr>
      <vt:lpstr>FDD (Feature Driven Development)</vt:lpstr>
      <vt:lpstr>FDD (Feature Driven Development)</vt:lpstr>
      <vt:lpstr>FDD (Feature Driven Development)</vt:lpstr>
      <vt:lpstr>FDD (Feature Driven Development)</vt:lpstr>
      <vt:lpstr>FDD (Feature Driven Development)</vt:lpstr>
      <vt:lpstr>FDD (Feature Driven Development)</vt:lpstr>
      <vt:lpstr>FDD (Feature Driven Development)</vt:lpstr>
      <vt:lpstr>Metodologias</vt:lpstr>
      <vt:lpstr>Material para consulta</vt:lpstr>
      <vt:lpstr>SCRUM</vt:lpstr>
      <vt:lpstr>Perdendo no revezamento...</vt:lpstr>
      <vt:lpstr>Scrum em 100 palavras</vt:lpstr>
      <vt:lpstr>Origens do Scrum</vt:lpstr>
      <vt:lpstr>Origens do Scrum</vt:lpstr>
      <vt:lpstr>Quem usa o Scrum?</vt:lpstr>
      <vt:lpstr>Scrum tem sido usado para:</vt:lpstr>
      <vt:lpstr>Características</vt:lpstr>
      <vt:lpstr>Manifesto Ágil - Valores</vt:lpstr>
      <vt:lpstr>Nível de ruído em um projeto</vt:lpstr>
      <vt:lpstr>Em resumo...</vt:lpstr>
      <vt:lpstr>Sprints</vt:lpstr>
      <vt:lpstr>Apresentação do PowerPoint</vt:lpstr>
      <vt:lpstr>Apresentação do PowerPoint</vt:lpstr>
      <vt:lpstr>Scrum framework</vt:lpstr>
      <vt:lpstr>Dono do produto</vt:lpstr>
      <vt:lpstr>ScrumMaster</vt:lpstr>
      <vt:lpstr>Apresentação do PowerPoint</vt:lpstr>
      <vt:lpstr>Planejamento do Sprint</vt:lpstr>
      <vt:lpstr>Scrum diário</vt:lpstr>
      <vt:lpstr>Três questões, para todos</vt:lpstr>
      <vt:lpstr>Revisão do Sprint</vt:lpstr>
      <vt:lpstr>Retrospectiva do Sprint</vt:lpstr>
      <vt:lpstr>Inicia, Pára, Continua</vt:lpstr>
      <vt:lpstr>Apresentação do PowerPoint</vt:lpstr>
      <vt:lpstr>Product Backlog</vt:lpstr>
      <vt:lpstr>Exemplo de Product Backlog</vt:lpstr>
      <vt:lpstr>O objetivo do Sprint</vt:lpstr>
      <vt:lpstr>Gerenciando o Sprint Backlog</vt:lpstr>
      <vt:lpstr>Sprint Backlog</vt:lpstr>
      <vt:lpstr>Burndown Chart</vt:lpstr>
      <vt:lpstr>Apresentação do PowerPoint</vt:lpstr>
      <vt:lpstr>Escalabilidade</vt:lpstr>
      <vt:lpstr>Para onde ir agora?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Ademir Avila</dc:creator>
  <cp:lastModifiedBy>Ademir Avila</cp:lastModifiedBy>
  <cp:revision>8</cp:revision>
  <dcterms:created xsi:type="dcterms:W3CDTF">2020-10-02T13:38:11Z</dcterms:created>
  <dcterms:modified xsi:type="dcterms:W3CDTF">2020-10-02T15:01:13Z</dcterms:modified>
</cp:coreProperties>
</file>