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14"/>
    <a:srgbClr val="F9B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6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7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6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6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80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96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59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7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F9D88-91A8-4A86-B8BA-5D4317091B0F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41707-8920-48F9-988C-2718455143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8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skip breakfast! - FrieslandCampin InstituteFrieslandCampin Institu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5"/>
          <a:stretch/>
        </p:blipFill>
        <p:spPr bwMode="auto">
          <a:xfrm>
            <a:off x="0" y="-13252"/>
            <a:ext cx="12192000" cy="687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0" y="-13252"/>
            <a:ext cx="12192000" cy="6871252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578050" y="5087155"/>
            <a:ext cx="703590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ADVERBS OF FREQUENCY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UI oficial på Twitter: &quot;Adverbios de frecuencia #Inglés ♥  https://t.co/IdnMjMWVzK… 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19" y="373821"/>
            <a:ext cx="7100963" cy="616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03819" y="4861085"/>
            <a:ext cx="7100963" cy="461665"/>
          </a:xfrm>
          <a:prstGeom prst="rect">
            <a:avLst/>
          </a:prstGeom>
          <a:solidFill>
            <a:srgbClr val="F9BC23"/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20%               </a:t>
            </a:r>
            <a:r>
              <a:rPr lang="pt-BR" sz="2400" dirty="0" err="1" smtClean="0"/>
              <a:t>Rarely</a:t>
            </a:r>
            <a:r>
              <a:rPr lang="pt-BR" sz="2400" dirty="0" smtClean="0"/>
              <a:t>      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rarely</a:t>
            </a:r>
            <a:r>
              <a:rPr lang="pt-BR" dirty="0" smtClean="0"/>
              <a:t> </a:t>
            </a:r>
            <a:r>
              <a:rPr lang="pt-BR" dirty="0" err="1" smtClean="0"/>
              <a:t>mixture</a:t>
            </a:r>
            <a:r>
              <a:rPr lang="pt-BR" dirty="0" smtClean="0"/>
              <a:t> </a:t>
            </a:r>
            <a:r>
              <a:rPr lang="pt-BR" dirty="0" err="1" smtClean="0"/>
              <a:t>friendship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business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403819" y="4102403"/>
            <a:ext cx="7100963" cy="461665"/>
          </a:xfrm>
          <a:prstGeom prst="rect">
            <a:avLst/>
          </a:prstGeom>
          <a:solidFill>
            <a:srgbClr val="FDEF14"/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 30%               </a:t>
            </a:r>
            <a:r>
              <a:rPr lang="pt-BR" sz="2400" dirty="0" err="1" smtClean="0"/>
              <a:t>Seldom</a:t>
            </a:r>
            <a:r>
              <a:rPr lang="pt-BR" sz="2400" dirty="0" smtClean="0"/>
              <a:t>                   </a:t>
            </a:r>
            <a:r>
              <a:rPr lang="pt-BR" dirty="0" smtClean="0"/>
              <a:t>He </a:t>
            </a:r>
            <a:r>
              <a:rPr lang="pt-BR" dirty="0" err="1" smtClean="0"/>
              <a:t>seldom</a:t>
            </a:r>
            <a:r>
              <a:rPr lang="pt-BR" dirty="0" smtClean="0"/>
              <a:t> </a:t>
            </a:r>
            <a:r>
              <a:rPr lang="pt-BR" dirty="0" err="1" smtClean="0"/>
              <a:t>lends</a:t>
            </a:r>
            <a:r>
              <a:rPr lang="pt-BR" dirty="0" smtClean="0"/>
              <a:t> </a:t>
            </a:r>
            <a:r>
              <a:rPr lang="pt-BR" dirty="0" err="1" smtClean="0"/>
              <a:t>something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29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to De Mulher Andando De Biciclet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2"/>
          <a:stretch/>
        </p:blipFill>
        <p:spPr bwMode="auto">
          <a:xfrm>
            <a:off x="0" y="-25758"/>
            <a:ext cx="12192000" cy="688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398239" y="5151549"/>
            <a:ext cx="939552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RIDE A BIKE?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zza De Pepperoni Fatiada Em Prato De Cerâmica Branc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0" y="-12879"/>
            <a:ext cx="12192000" cy="687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635484" y="5125791"/>
            <a:ext cx="892103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EAT PIZZA?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ssoa Penteando O Cabelo De Uma Pesso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41434" y="5293216"/>
            <a:ext cx="1110913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HAVE A HAIR CUT?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ivro De Leitura Do Menino De Jaqueta Cinz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4"/>
          <a:stretch/>
        </p:blipFill>
        <p:spPr bwMode="auto">
          <a:xfrm>
            <a:off x="0" y="0"/>
            <a:ext cx="12192000" cy="685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162070" y="1519706"/>
            <a:ext cx="7867859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READ?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8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oto profissional grátis de alternativa, bonita, bonitinh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8"/>
          <a:stretch/>
        </p:blipFill>
        <p:spPr bwMode="auto">
          <a:xfrm>
            <a:off x="0" y="-25758"/>
            <a:ext cx="12192000" cy="688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904514" y="5164428"/>
            <a:ext cx="1038297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GO SHOPPING?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oto profissional grátis de ajuda, ambiente de trabalho, anônim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8"/>
          <a:stretch/>
        </p:blipFill>
        <p:spPr bwMode="auto">
          <a:xfrm>
            <a:off x="0" y="0"/>
            <a:ext cx="12192000" cy="68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27859" y="5074276"/>
            <a:ext cx="11936281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4400" dirty="0" smtClean="0">
                <a:latin typeface="Century Gothic" panose="020B0502020202020204" pitchFamily="34" charset="0"/>
              </a:rPr>
              <a:t>HOW OFTEN DO YOU GO TO THE DOCTOR?</a:t>
            </a:r>
            <a:endParaRPr lang="pt-BR" sz="4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Rabello</dc:creator>
  <cp:lastModifiedBy>Lucas Rabello</cp:lastModifiedBy>
  <cp:revision>4</cp:revision>
  <dcterms:created xsi:type="dcterms:W3CDTF">2021-04-09T14:37:54Z</dcterms:created>
  <dcterms:modified xsi:type="dcterms:W3CDTF">2021-04-09T14:58:38Z</dcterms:modified>
</cp:coreProperties>
</file>