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2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9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43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33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7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1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6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86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95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7AE1-C265-4459-885C-689DE7F971C1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47F8D-B6AA-464A-BA6D-AD8FAF55B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6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b="7430"/>
          <a:stretch/>
        </p:blipFill>
        <p:spPr>
          <a:xfrm>
            <a:off x="0" y="0"/>
            <a:ext cx="12192000" cy="68901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6781"/>
            <a:ext cx="12192000" cy="6890197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39775" y="146073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TYPES OF QUESTIONS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YES OR NO QUESTIONS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Espaço Reservado para Conteúdo 14"/>
          <p:cNvSpPr>
            <a:spLocks noGrp="1"/>
          </p:cNvSpPr>
          <p:nvPr>
            <p:ph sz="half" idx="2"/>
          </p:nvPr>
        </p:nvSpPr>
        <p:spPr>
          <a:xfrm>
            <a:off x="938213" y="3239171"/>
            <a:ext cx="5157787" cy="368458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Você gosta de cebola?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Do </a:t>
            </a:r>
            <a:r>
              <a:rPr lang="pt-BR" dirty="0" err="1" smtClean="0">
                <a:solidFill>
                  <a:schemeClr val="bg1"/>
                </a:solidFill>
              </a:rPr>
              <a:t>you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like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onions</a:t>
            </a:r>
            <a:r>
              <a:rPr lang="pt-BR" dirty="0" smtClean="0">
                <a:solidFill>
                  <a:schemeClr val="bg1"/>
                </a:solidFill>
              </a:rPr>
              <a:t>?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Yes, I do 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WH QUESTIONS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4"/>
          </p:nvPr>
        </p:nvSpPr>
        <p:spPr>
          <a:xfrm>
            <a:off x="6172200" y="3239171"/>
            <a:ext cx="5183188" cy="368458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Qual o seu nome?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What’s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your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name</a:t>
            </a:r>
            <a:r>
              <a:rPr lang="pt-BR" dirty="0" smtClean="0">
                <a:solidFill>
                  <a:schemeClr val="bg1"/>
                </a:solidFill>
              </a:rPr>
              <a:t>?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Who, </a:t>
            </a:r>
            <a:r>
              <a:rPr lang="pt-BR" dirty="0" err="1" smtClean="0">
                <a:solidFill>
                  <a:schemeClr val="bg1"/>
                </a:solidFill>
              </a:rPr>
              <a:t>what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when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where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why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and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how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73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b="7430"/>
          <a:stretch/>
        </p:blipFill>
        <p:spPr>
          <a:xfrm>
            <a:off x="0" y="0"/>
            <a:ext cx="12192000" cy="68901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90197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YES OR NO QUESTIONS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idx="1"/>
          </p:nvPr>
        </p:nvSpPr>
        <p:spPr>
          <a:xfrm>
            <a:off x="648875" y="1906544"/>
            <a:ext cx="2596602" cy="823912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DO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21" name="Espaço Reservado para Conteúdo 20"/>
          <p:cNvSpPr>
            <a:spLocks noGrp="1"/>
          </p:cNvSpPr>
          <p:nvPr>
            <p:ph sz="half" idx="2"/>
          </p:nvPr>
        </p:nvSpPr>
        <p:spPr>
          <a:xfrm>
            <a:off x="648874" y="3664174"/>
            <a:ext cx="2596602" cy="241465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YOU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WE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THEY 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3"/>
          </p:nvPr>
        </p:nvSpPr>
        <p:spPr>
          <a:xfrm>
            <a:off x="4848358" y="1906679"/>
            <a:ext cx="2522907" cy="823912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DOES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23" name="Espaço Reservado para Conteúdo 22"/>
          <p:cNvSpPr>
            <a:spLocks noGrp="1"/>
          </p:cNvSpPr>
          <p:nvPr>
            <p:ph sz="quarter" idx="4"/>
          </p:nvPr>
        </p:nvSpPr>
        <p:spPr>
          <a:xfrm>
            <a:off x="4848358" y="3664174"/>
            <a:ext cx="2522907" cy="241465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SHE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HE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IT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Espaço Reservado para Conteúdo 22"/>
          <p:cNvSpPr txBox="1">
            <a:spLocks/>
          </p:cNvSpPr>
          <p:nvPr/>
        </p:nvSpPr>
        <p:spPr>
          <a:xfrm>
            <a:off x="8974148" y="1906545"/>
            <a:ext cx="2522907" cy="417215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bg1"/>
                </a:solidFill>
              </a:rPr>
              <a:t>Like</a:t>
            </a:r>
            <a:r>
              <a:rPr lang="pt-BR" dirty="0" smtClean="0">
                <a:solidFill>
                  <a:schemeClr val="bg1"/>
                </a:solidFill>
              </a:rPr>
              <a:t> paçoca?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b="7430"/>
          <a:stretch/>
        </p:blipFill>
        <p:spPr>
          <a:xfrm>
            <a:off x="0" y="0"/>
            <a:ext cx="12192000" cy="68901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6781"/>
            <a:ext cx="12192000" cy="6890197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EXERCISE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Do vs. Does in Simple Present Tense Questions workshee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4" b="37092"/>
          <a:stretch/>
        </p:blipFill>
        <p:spPr bwMode="auto">
          <a:xfrm>
            <a:off x="2437454" y="1252696"/>
            <a:ext cx="7518367" cy="538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60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TYPES OF QUESTIONS </vt:lpstr>
      <vt:lpstr>YES OR NO QUESTIONS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QUESTIONS</dc:title>
  <dc:creator>Lucas Rabello</dc:creator>
  <cp:lastModifiedBy>Lucas Rabello</cp:lastModifiedBy>
  <cp:revision>10</cp:revision>
  <dcterms:created xsi:type="dcterms:W3CDTF">2021-03-25T21:25:18Z</dcterms:created>
  <dcterms:modified xsi:type="dcterms:W3CDTF">2021-03-27T13:47:26Z</dcterms:modified>
</cp:coreProperties>
</file>