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4" r:id="rId5"/>
    <p:sldId id="274" r:id="rId6"/>
    <p:sldId id="276" r:id="rId7"/>
    <p:sldId id="275" r:id="rId8"/>
    <p:sldId id="263" r:id="rId9"/>
    <p:sldId id="267" r:id="rId10"/>
    <p:sldId id="277" r:id="rId11"/>
    <p:sldId id="266" r:id="rId12"/>
    <p:sldId id="258" r:id="rId13"/>
    <p:sldId id="278" r:id="rId14"/>
    <p:sldId id="265" r:id="rId15"/>
    <p:sldId id="262" r:id="rId16"/>
    <p:sldId id="260" r:id="rId17"/>
    <p:sldId id="261" r:id="rId18"/>
    <p:sldId id="259" r:id="rId19"/>
    <p:sldId id="279" r:id="rId20"/>
    <p:sldId id="269" r:id="rId21"/>
    <p:sldId id="268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A983-9181-4B06-86E3-FCA74275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38FF1-BDC6-403E-BC8C-9F634ADB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02FC7-A192-4643-B941-0B6DE6D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374E7-8A3A-4C89-9CFC-300DBB29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D8B16-0E1F-4C70-9254-9114A29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8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D791-3585-4C27-8175-A603085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23C7E-5234-498F-92C2-F5AE23D01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9A17D-2AD6-4D7F-BA8B-8B765A98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A8E37-5DF7-4883-90BC-3BAAFDB1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8E49E-BB74-4FD9-A3A6-931DBEC5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4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8473E2-C8C8-4A10-9C6F-FF763A84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DC7038-FF55-4AA2-93FD-4E947046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6F329-C6CC-4C3F-8FD4-6220FE47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E7B75-2782-4FBB-8B1B-C14A67F0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4414E-0188-4B16-BB52-C02FBC8B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7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635AE-47C5-4DED-AF6D-92D8587C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FBC9C-E9FD-4C2C-B972-C66F8EBA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2EB82-F75C-4826-AE01-912247D4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DF0A9-3F70-4CD0-B8A1-70F122DE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8F571-064E-402D-A0F2-4A7E4446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55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BDE4-F27E-4C0D-A265-80F19B04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78219-49BC-4647-8F24-F0E5D413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287D-38AE-4FED-A910-1AC7CCD8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D796D-E1A0-4108-8706-850C2678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A64BF-6696-4E0D-BA0F-F830D76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45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CA0C-7A87-4EB4-8158-D5EC8CA4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A2E08-6C83-4C60-BD0D-D05B9DE0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D453E5-B501-48F5-9864-461BEA8F8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ABA55-335E-4715-A17C-1E05CD53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17DFC-B15C-4009-817C-D6018779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C29E0-7911-47C1-B75B-5DBEE920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8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FECA-3C84-4483-AC96-3708FA4E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2439B6-D179-4E81-ACA4-B6EDC1147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24D7A7-05B6-495A-8D16-AFAB38B3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A514D1-915A-41F5-B50C-5093970EB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2456F-E372-445E-9F1F-A22FD7F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24212-3621-4805-AEA3-8AAAE28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CB25A-5B9E-44F4-9FD5-5B5AA59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E3B554-E0E2-404E-ABD8-2C6F35DC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03919-C351-4AAE-B1BB-9FCEAF56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0F72EB-2849-4280-BD97-20C6332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541251-0074-4383-B427-4C29A87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80EAE5-CA4C-4E4B-AE6A-61E4FDE0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6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046CE7-C13E-4168-9704-0C2DAC82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C004BC-A296-4186-A268-7556759F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4961DE-6837-4B61-877B-787592B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65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B9413-8B5E-450F-A662-A70C3CDC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84E90-A509-4F5A-B216-D1FA1CF6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7561CD-8F1F-4930-8FB5-0815E797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BCB394-45D4-4C7F-8AD0-65463FF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77754-74B0-4AE8-9BA8-BB952279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99233-EF1C-430F-AA99-EEBCC4E1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20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BDE8-80D9-4EA2-8ACA-B468BEF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BAAD1B-1998-4F1A-89BB-082766D62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86ABD-E839-483F-901D-FC9669F4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4BBB4-2D3B-40BE-A57B-94CEA14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44DBD-B7E9-4076-BCC8-C25889C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17FFA-4581-4C2A-93B1-79F31554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5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2F187-AAE5-46CB-8629-E92D8A42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05DD5-5492-45FC-AE94-C94087A8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DFEDF-C099-445E-BE1A-B7BBE6B6B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6A34-9EBE-4369-A786-FF4079ED43FB}" type="datetimeFigureOut">
              <a:rPr lang="es-CO" smtClean="0"/>
              <a:t>10/03/2019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A23F4-6864-49D5-AE27-647EC39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45436-4B7F-485F-8248-2F65F676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93AB-79E5-440D-A4AD-08EFA47129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templatedesign.com/demo-application/boothelp/dashboar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1B48-695B-4C73-93CF-E3D67BAE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MOCKUPS ASSIST 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9341E2-BC03-437E-AD14-EED931416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Integrador I </a:t>
            </a:r>
          </a:p>
          <a:p>
            <a:r>
              <a:rPr lang="es-CO" dirty="0"/>
              <a:t>2019-1</a:t>
            </a:r>
          </a:p>
        </p:txBody>
      </p:sp>
    </p:spTree>
    <p:extLst>
      <p:ext uri="{BB962C8B-B14F-4D97-AF65-F5344CB8AC3E}">
        <p14:creationId xmlns:p14="http://schemas.microsoft.com/office/powerpoint/2010/main" val="230142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41DD5-C54A-406A-A2E9-C34E5866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respuesta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38654-C1A8-4D89-A725-807CFB3B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320"/>
          </a:xfrm>
        </p:spPr>
        <p:txBody>
          <a:bodyPr>
            <a:normAutofit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-Voto positivo</a:t>
            </a:r>
          </a:p>
          <a:p>
            <a:r>
              <a:rPr lang="es-CO" dirty="0"/>
              <a:t>-Responder</a:t>
            </a:r>
          </a:p>
        </p:txBody>
      </p:sp>
    </p:spTree>
    <p:extLst>
      <p:ext uri="{BB962C8B-B14F-4D97-AF65-F5344CB8AC3E}">
        <p14:creationId xmlns:p14="http://schemas.microsoft.com/office/powerpoint/2010/main" val="13426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2327920-735B-4761-994C-76954C64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331304"/>
            <a:ext cx="10482470" cy="58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0C4FFB1-53A2-417A-973D-3ABA08AA0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1" y="356820"/>
            <a:ext cx="7694222" cy="2750855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7AB48EE-B17E-4329-BF0A-2723E617C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1" y="3567445"/>
            <a:ext cx="7694222" cy="275085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DFCFA44E-390B-4DB0-9583-4B4F3F3A66EA}"/>
              </a:ext>
            </a:extLst>
          </p:cNvPr>
          <p:cNvSpPr txBox="1"/>
          <p:nvPr/>
        </p:nvSpPr>
        <p:spPr>
          <a:xfrm>
            <a:off x="8507896" y="1550504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dar clic en responder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2DFDE4-CC87-439D-B44D-7EE822356A9F}"/>
              </a:ext>
            </a:extLst>
          </p:cNvPr>
          <p:cNvSpPr txBox="1"/>
          <p:nvPr/>
        </p:nvSpPr>
        <p:spPr>
          <a:xfrm>
            <a:off x="8647044" y="4568833"/>
            <a:ext cx="26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Al dar clic en voto positivo</a:t>
            </a:r>
          </a:p>
        </p:txBody>
      </p:sp>
    </p:spTree>
    <p:extLst>
      <p:ext uri="{BB962C8B-B14F-4D97-AF65-F5344CB8AC3E}">
        <p14:creationId xmlns:p14="http://schemas.microsoft.com/office/powerpoint/2010/main" val="223260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2D94-04AE-463E-B0B7-F3FAD4DE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perfiles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95DA6-F76C-481D-95C7-579CA774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-Ingreso a la aplicación</a:t>
            </a:r>
          </a:p>
          <a:p>
            <a:r>
              <a:rPr lang="es-CO" dirty="0"/>
              <a:t>-Salida de la aplicación</a:t>
            </a:r>
          </a:p>
          <a:p>
            <a:r>
              <a:rPr lang="es-CO" dirty="0"/>
              <a:t>-Vista del perfil propio y de otros</a:t>
            </a:r>
          </a:p>
        </p:txBody>
      </p:sp>
    </p:spTree>
    <p:extLst>
      <p:ext uri="{BB962C8B-B14F-4D97-AF65-F5344CB8AC3E}">
        <p14:creationId xmlns:p14="http://schemas.microsoft.com/office/powerpoint/2010/main" val="361806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D548EEA-94D6-41A0-B922-97CB4BD8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0475804-563D-4914-9816-C52B0EDD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BF35CB-7775-4C5D-86C5-5A380E9D4E87}"/>
              </a:ext>
            </a:extLst>
          </p:cNvPr>
          <p:cNvSpPr txBox="1"/>
          <p:nvPr/>
        </p:nvSpPr>
        <p:spPr>
          <a:xfrm>
            <a:off x="9727096" y="1908313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Opciones de perfil</a:t>
            </a:r>
          </a:p>
        </p:txBody>
      </p:sp>
    </p:spTree>
    <p:extLst>
      <p:ext uri="{BB962C8B-B14F-4D97-AF65-F5344CB8AC3E}">
        <p14:creationId xmlns:p14="http://schemas.microsoft.com/office/powerpoint/2010/main" val="85620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2852305-867C-4EF2-A02B-8602F2F4A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C701AE-5F39-452D-9227-D15A8ECC8A84}"/>
              </a:ext>
            </a:extLst>
          </p:cNvPr>
          <p:cNvSpPr txBox="1"/>
          <p:nvPr/>
        </p:nvSpPr>
        <p:spPr>
          <a:xfrm>
            <a:off x="9886122" y="1643270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perfil propio</a:t>
            </a:r>
          </a:p>
        </p:txBody>
      </p:sp>
    </p:spTree>
    <p:extLst>
      <p:ext uri="{BB962C8B-B14F-4D97-AF65-F5344CB8AC3E}">
        <p14:creationId xmlns:p14="http://schemas.microsoft.com/office/powerpoint/2010/main" val="12101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388DEC2-E509-45C2-B58D-634613E7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8EE0F6-42AC-4450-BD35-EA184BC45679}"/>
              </a:ext>
            </a:extLst>
          </p:cNvPr>
          <p:cNvSpPr txBox="1"/>
          <p:nvPr/>
        </p:nvSpPr>
        <p:spPr>
          <a:xfrm>
            <a:off x="9581322" y="1669774"/>
            <a:ext cx="23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perfil otro usuario</a:t>
            </a:r>
          </a:p>
        </p:txBody>
      </p:sp>
    </p:spTree>
    <p:extLst>
      <p:ext uri="{BB962C8B-B14F-4D97-AF65-F5344CB8AC3E}">
        <p14:creationId xmlns:p14="http://schemas.microsoft.com/office/powerpoint/2010/main" val="270401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553E3E8-46FB-4D6A-A787-FAD4D673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7DE82F3-5FBD-44F0-9E72-6256E8DC6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7" t="14589" r="24565" b="67633"/>
          <a:stretch/>
        </p:blipFill>
        <p:spPr>
          <a:xfrm>
            <a:off x="7023652" y="3904495"/>
            <a:ext cx="4890052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F574D5-5622-4C6F-936F-AA0160436A8D}"/>
              </a:ext>
            </a:extLst>
          </p:cNvPr>
          <p:cNvSpPr txBox="1"/>
          <p:nvPr/>
        </p:nvSpPr>
        <p:spPr>
          <a:xfrm>
            <a:off x="8979999" y="5261113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preguntas contestadas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89E176-09FF-497D-8A15-2767B5B623E1}"/>
              </a:ext>
            </a:extLst>
          </p:cNvPr>
          <p:cNvSpPr txBox="1"/>
          <p:nvPr/>
        </p:nvSpPr>
        <p:spPr>
          <a:xfrm>
            <a:off x="9158509" y="1714719"/>
            <a:ext cx="296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respuestas realizadas</a:t>
            </a:r>
          </a:p>
        </p:txBody>
      </p:sp>
    </p:spTree>
    <p:extLst>
      <p:ext uri="{BB962C8B-B14F-4D97-AF65-F5344CB8AC3E}">
        <p14:creationId xmlns:p14="http://schemas.microsoft.com/office/powerpoint/2010/main" val="306901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8056C-2B72-4A19-9021-64216878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8434"/>
            <a:ext cx="10515600" cy="2852737"/>
          </a:xfrm>
        </p:spPr>
        <p:txBody>
          <a:bodyPr/>
          <a:lstStyle/>
          <a:p>
            <a:r>
              <a:rPr lang="es-CO" dirty="0"/>
              <a:t>Módulo de administración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45517-CAA6-47D6-8732-2209CA5E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45297"/>
            <a:ext cx="10515600" cy="2268537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-Vista administrador</a:t>
            </a:r>
          </a:p>
          <a:p>
            <a:r>
              <a:rPr lang="es-CO" dirty="0"/>
              <a:t>-Administración de </a:t>
            </a:r>
            <a:r>
              <a:rPr lang="es-CO" i="1" dirty="0" err="1"/>
              <a:t>studios</a:t>
            </a:r>
            <a:endParaRPr lang="es-CO" i="1" dirty="0"/>
          </a:p>
          <a:p>
            <a:r>
              <a:rPr lang="es-CO" dirty="0"/>
              <a:t>-Vista de actividad</a:t>
            </a:r>
          </a:p>
          <a:p>
            <a:r>
              <a:rPr lang="es-CO" dirty="0"/>
              <a:t>-Generación de reportes</a:t>
            </a:r>
          </a:p>
          <a:p>
            <a:r>
              <a:rPr lang="es-CO" dirty="0"/>
              <a:t>-Administración de usuarios</a:t>
            </a:r>
          </a:p>
        </p:txBody>
      </p:sp>
    </p:spTree>
    <p:extLst>
      <p:ext uri="{BB962C8B-B14F-4D97-AF65-F5344CB8AC3E}">
        <p14:creationId xmlns:p14="http://schemas.microsoft.com/office/powerpoint/2010/main" val="16250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76EBFC-A183-4425-9014-7512D8CB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b="6259"/>
          <a:stretch/>
        </p:blipFill>
        <p:spPr>
          <a:xfrm>
            <a:off x="0" y="0"/>
            <a:ext cx="12192000" cy="57942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ECE79C-5FA4-48DE-9A07-3D8A12CC8D10}"/>
              </a:ext>
            </a:extLst>
          </p:cNvPr>
          <p:cNvSpPr txBox="1"/>
          <p:nvPr/>
        </p:nvSpPr>
        <p:spPr>
          <a:xfrm>
            <a:off x="0" y="5823820"/>
            <a:ext cx="11847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implementación de la interfaz gráfica de </a:t>
            </a:r>
            <a:r>
              <a:rPr lang="es-CO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me planea usar la siguiente plantilla de Bootstrap: </a:t>
            </a:r>
            <a:r>
              <a:rPr lang="es-CO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https://bootstraptemplatedesign.com/demo-application/boothelp/dashboard.html#</a:t>
            </a:r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cual tiene un precio de 22 dólares. Todos los mockups diseñados fueron basados en dicha plantilla.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5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EFB62FD-42A1-4DCF-A926-79684F28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4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26FBDA4-D327-4530-91F0-86C5883E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5CB0930-3AAE-4831-B36E-652ADD6B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, captura de pantalla&#10;&#10;Descripción generada con confianza alta">
            <a:extLst>
              <a:ext uri="{FF2B5EF4-FFF2-40B4-BE49-F238E27FC236}">
                <a16:creationId xmlns:a16="http://schemas.microsoft.com/office/drawing/2014/main" id="{389B023B-08D2-4207-B24C-06C3EB01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9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0D709D6-F555-4C5F-A244-04DC56E3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4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B453C-B395-483E-BDB7-13F59C5C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VENTANA PRINCIPAL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62A43-14D7-4242-8982-0C03CA93E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29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98BD7AC-488E-4F93-80F3-2B395A7A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56" y="0"/>
            <a:ext cx="372204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D39ABBE-3B33-4EB2-9C6A-0A28D89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995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17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2C7A-C455-4BD1-A012-7970760D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Módulo preguntas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854B4B-CAD8-4AA2-BE76-08969D17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Funcionalidades:</a:t>
            </a:r>
          </a:p>
          <a:p>
            <a:r>
              <a:rPr lang="es-CO" dirty="0"/>
              <a:t>Añadir pregunta</a:t>
            </a:r>
          </a:p>
          <a:p>
            <a:r>
              <a:rPr lang="es-CO" dirty="0"/>
              <a:t>Búsqueda avanzada</a:t>
            </a:r>
          </a:p>
        </p:txBody>
      </p:sp>
    </p:spTree>
    <p:extLst>
      <p:ext uri="{BB962C8B-B14F-4D97-AF65-F5344CB8AC3E}">
        <p14:creationId xmlns:p14="http://schemas.microsoft.com/office/powerpoint/2010/main" val="3628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9518532-5DB9-49C6-A219-4CD272B8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4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3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294BA13B-100E-476A-9093-62308E92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4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7559136-BCFE-40B5-A77D-F6C71298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9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A7C507D-F42E-4D5D-B63B-395095D8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0"/>
            <a:ext cx="86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25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Panorámica</PresentationFormat>
  <Paragraphs>32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de Office</vt:lpstr>
      <vt:lpstr>MOCKUPS ASSIST ME</vt:lpstr>
      <vt:lpstr>Presentación de PowerPoint</vt:lpstr>
      <vt:lpstr>VENTANA PRINCIPAL</vt:lpstr>
      <vt:lpstr>Presentación de PowerPoint</vt:lpstr>
      <vt:lpstr>Módulo preguntas</vt:lpstr>
      <vt:lpstr>Presentación de PowerPoint</vt:lpstr>
      <vt:lpstr>Presentación de PowerPoint</vt:lpstr>
      <vt:lpstr>Presentación de PowerPoint</vt:lpstr>
      <vt:lpstr>Presentación de PowerPoint</vt:lpstr>
      <vt:lpstr>Módulo respuesta</vt:lpstr>
      <vt:lpstr>Presentación de PowerPoint</vt:lpstr>
      <vt:lpstr>Presentación de PowerPoint</vt:lpstr>
      <vt:lpstr>Módulo perfiles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Módulo de administración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 ASSIST ME</dc:title>
  <dc:creator>María Camila Lenis Restrepo</dc:creator>
  <cp:lastModifiedBy>María Camila Lenis Restrepo</cp:lastModifiedBy>
  <cp:revision>4</cp:revision>
  <dcterms:created xsi:type="dcterms:W3CDTF">2019-03-11T03:03:04Z</dcterms:created>
  <dcterms:modified xsi:type="dcterms:W3CDTF">2019-03-11T03:44:45Z</dcterms:modified>
</cp:coreProperties>
</file>