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71" r:id="rId3"/>
    <p:sldId id="372" r:id="rId4"/>
    <p:sldId id="373" r:id="rId5"/>
    <p:sldId id="374" r:id="rId6"/>
    <p:sldId id="375" r:id="rId7"/>
    <p:sldId id="376" r:id="rId8"/>
    <p:sldId id="37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B050"/>
    <a:srgbClr val="FF9D47"/>
    <a:srgbClr val="BF11A6"/>
    <a:srgbClr val="FFC002"/>
    <a:srgbClr val="75BDA7"/>
    <a:srgbClr val="00797B"/>
    <a:srgbClr val="4472C4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0"/>
    <p:restoredTop sz="87329" autoAdjust="0"/>
  </p:normalViewPr>
  <p:slideViewPr>
    <p:cSldViewPr snapToGrid="0" snapToObjects="1">
      <p:cViewPr>
        <p:scale>
          <a:sx n="115" d="100"/>
          <a:sy n="115" d="100"/>
        </p:scale>
        <p:origin x="3560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E00F0-0759-9E44-B9C0-4113D9DC6808}" type="datetimeFigureOut">
              <a:rPr kumimoji="1" lang="ko-Kore-KR" altLang="en-US" smtClean="0"/>
              <a:t>8/25/24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36B19-88F7-3442-9FD0-AB709C542F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6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905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95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974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992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396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7473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033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FA9E-A9F4-4F4B-B912-19E522EABA4A}" type="datetime1">
              <a:rPr kumimoji="1" lang="ko-KR" altLang="en-US" smtClean="0"/>
              <a:t>2024. 8. 25.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282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803C-B474-7A4D-8EE3-9263051F1E05}" type="datetime1">
              <a:rPr kumimoji="1" lang="ko-KR" altLang="en-US" smtClean="0"/>
              <a:t>2024. 8. 25.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512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38A3-DE05-7D40-9007-E71426C464AC}" type="datetime1">
              <a:rPr kumimoji="1" lang="ko-KR" altLang="en-US" smtClean="0"/>
              <a:t>2024. 8. 25.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04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E45-40F9-3F4F-9D07-67C5A5B8BA79}" type="datetime1">
              <a:rPr kumimoji="1" lang="ko-KR" altLang="en-US" smtClean="0"/>
              <a:t>2024. 8. 25.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838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B1A7-755F-344B-B7D4-5E6E1092D021}" type="datetime1">
              <a:rPr kumimoji="1" lang="ko-KR" altLang="en-US" smtClean="0"/>
              <a:t>2024. 8. 25.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09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2FE-F5AA-9C43-8F8D-6BF9975292E6}" type="datetime1">
              <a:rPr kumimoji="1" lang="ko-KR" altLang="en-US" smtClean="0"/>
              <a:t>2024. 8. 25.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977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32FD-46D9-624C-8EEF-B6AA9BB5C46A}" type="datetime1">
              <a:rPr kumimoji="1" lang="ko-KR" altLang="en-US" smtClean="0"/>
              <a:t>2024. 8. 25.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082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FC7-A409-214C-8645-DE8C8BA94952}" type="datetime1">
              <a:rPr kumimoji="1" lang="ko-KR" altLang="en-US" smtClean="0"/>
              <a:t>2024. 8. 25.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009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146A-016C-2E4C-B68F-756E750DFBEF}" type="datetime1">
              <a:rPr kumimoji="1" lang="ko-KR" altLang="en-US" smtClean="0"/>
              <a:t>2024. 8. 25.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82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9973-DD78-2842-B1E5-DA0C873E4E97}" type="datetime1">
              <a:rPr kumimoji="1" lang="ko-KR" altLang="en-US" smtClean="0"/>
              <a:t>2024. 8. 25.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078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1406-92B8-084D-91C6-3EFD4980BA1F}" type="datetime1">
              <a:rPr kumimoji="1" lang="ko-KR" altLang="en-US" smtClean="0"/>
              <a:t>2024. 8. 25.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872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C7FA-4369-F941-8C6C-FD1B5F264A1D}" type="datetime1">
              <a:rPr kumimoji="1" lang="ko-KR" altLang="en-US" smtClean="0"/>
              <a:t>2024. 8. 25.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263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228347-EA87-4110-93C1-8B888686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0374" y="6473948"/>
            <a:ext cx="2057400" cy="365125"/>
          </a:xfrm>
        </p:spPr>
        <p:txBody>
          <a:bodyPr/>
          <a:lstStyle/>
          <a:p>
            <a:fld id="{2F03AD00-CC37-B54C-B41A-57F31BC234C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721CB-1F93-4B7A-931E-D4A160681CA5}"/>
              </a:ext>
            </a:extLst>
          </p:cNvPr>
          <p:cNvSpPr txBox="1"/>
          <p:nvPr/>
        </p:nvSpPr>
        <p:spPr>
          <a:xfrm>
            <a:off x="1508125" y="2189903"/>
            <a:ext cx="612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1" dirty="0">
                <a:latin typeface="+mj-lt"/>
                <a:ea typeface="애터미 Bold" panose="020B0803000000000000" pitchFamily="50" charset="-127"/>
              </a:rPr>
              <a:t>AI for Data Analysis</a:t>
            </a:r>
            <a:endParaRPr lang="ko-KR" altLang="en-US" sz="2800" b="1" i="1" dirty="0">
              <a:latin typeface="+mj-lt"/>
              <a:ea typeface="애터미 Bold" panose="020B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68F38A-66C0-44EE-B8EE-C27C034BC4D7}"/>
              </a:ext>
            </a:extLst>
          </p:cNvPr>
          <p:cNvCxnSpPr/>
          <p:nvPr/>
        </p:nvCxnSpPr>
        <p:spPr>
          <a:xfrm>
            <a:off x="1575048" y="3122073"/>
            <a:ext cx="599390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내부 저장소 9">
            <a:extLst>
              <a:ext uri="{FF2B5EF4-FFF2-40B4-BE49-F238E27FC236}">
                <a16:creationId xmlns:a16="http://schemas.microsoft.com/office/drawing/2014/main" id="{7DE03B8C-5C53-4B0D-AE2A-F335C88C7CD9}"/>
              </a:ext>
            </a:extLst>
          </p:cNvPr>
          <p:cNvSpPr/>
          <p:nvPr/>
        </p:nvSpPr>
        <p:spPr>
          <a:xfrm flipV="1">
            <a:off x="0" y="0"/>
            <a:ext cx="9144000" cy="325120"/>
          </a:xfrm>
          <a:prstGeom prst="flowChartInternalStorage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977F71-669B-4844-AF67-C23D4A13AEB7}"/>
              </a:ext>
            </a:extLst>
          </p:cNvPr>
          <p:cNvCxnSpPr/>
          <p:nvPr/>
        </p:nvCxnSpPr>
        <p:spPr>
          <a:xfrm>
            <a:off x="1575048" y="1780953"/>
            <a:ext cx="599390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스터디 구성 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예상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애터미 Bold" panose="020B0803000000000000" pitchFamily="50" charset="-127"/>
              <a:ea typeface="애터미 Bold" panose="020B0803000000000000" pitchFamily="50" charset="-127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EFD24-84C2-7F87-BB9A-1E6D57D87058}"/>
              </a:ext>
            </a:extLst>
          </p:cNvPr>
          <p:cNvSpPr txBox="1"/>
          <p:nvPr/>
        </p:nvSpPr>
        <p:spPr>
          <a:xfrm>
            <a:off x="345440" y="1556538"/>
            <a:ext cx="7295587" cy="161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스터디 목적</a:t>
            </a:r>
            <a:endParaRPr kumimoji="1" lang="en-US" altLang="ko-KR" b="1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향후 </a:t>
            </a:r>
            <a:r>
              <a:rPr kumimoji="1" lang="ko-KR" altLang="en-US" sz="16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싸피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교육 과정 따라가기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–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내가 쓰는 것이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“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왜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”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쓰는 지 명확히 알기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내가 관심이 있는 데이터를 직접 분석해 보고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예측해 볼 수 있는 역량 키우기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FE63A-0223-C747-A74F-4CCB241DDBB2}"/>
              </a:ext>
            </a:extLst>
          </p:cNvPr>
          <p:cNvSpPr txBox="1"/>
          <p:nvPr/>
        </p:nvSpPr>
        <p:spPr>
          <a:xfrm>
            <a:off x="345440" y="2849188"/>
            <a:ext cx="6471643" cy="3418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스터디 구성</a:t>
            </a:r>
            <a:endParaRPr kumimoji="1" lang="en-US" altLang="ko-KR" b="1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대략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3-4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주간의 교육 과정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과목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데이터 </a:t>
            </a:r>
            <a:r>
              <a:rPr kumimoji="1" lang="ko-KR" altLang="en-US" sz="16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전처리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/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통계 및 확률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/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AI (</a:t>
            </a:r>
            <a:r>
              <a:rPr kumimoji="1" lang="ko-KR" altLang="en-US" sz="16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머신러닝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&amp;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딥 러닝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각자 맡은 과목에 대한 강의를 준비 해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세미나 형태로 공유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rgbClr val="FF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몇 명</a:t>
            </a:r>
            <a:r>
              <a:rPr kumimoji="1" lang="en-US" altLang="ko-KR" sz="1600" dirty="0">
                <a:solidFill>
                  <a:srgbClr val="FF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  <a:r>
              <a:rPr kumimoji="1" lang="ko-KR" altLang="en-US" sz="1600" dirty="0">
                <a:solidFill>
                  <a:srgbClr val="FF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얼마</a:t>
            </a:r>
            <a:r>
              <a:rPr kumimoji="1" lang="en-US" altLang="ko-KR" sz="1600" dirty="0">
                <a:solidFill>
                  <a:srgbClr val="FF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이후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실습 과정 진행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각자 원하는 데이터를 수집하고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분석하는 형태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원한다면 예측까지 넣기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rgbClr val="FF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또</a:t>
            </a:r>
            <a:r>
              <a:rPr kumimoji="1" lang="en-US" altLang="ko-KR" sz="1600" dirty="0">
                <a:solidFill>
                  <a:srgbClr val="FF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608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1157227-A6C3-9B27-B05D-440B6A0A8F19}"/>
              </a:ext>
            </a:extLst>
          </p:cNvPr>
          <p:cNvSpPr/>
          <p:nvPr/>
        </p:nvSpPr>
        <p:spPr>
          <a:xfrm>
            <a:off x="3547100" y="3553807"/>
            <a:ext cx="5300133" cy="2714074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데이터 분석을 위한 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AI - </a:t>
            </a:r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개요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EFD24-84C2-7F87-BB9A-1E6D57D87058}"/>
              </a:ext>
            </a:extLst>
          </p:cNvPr>
          <p:cNvSpPr txBox="1"/>
          <p:nvPr/>
        </p:nvSpPr>
        <p:spPr>
          <a:xfrm>
            <a:off x="345440" y="1556538"/>
            <a:ext cx="6561412" cy="12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과목 목적</a:t>
            </a:r>
            <a:endParaRPr kumimoji="1" lang="en-US" altLang="ko-KR" b="1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머신 러닝과 딥 러닝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이하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AI)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의 </a:t>
            </a:r>
            <a:r>
              <a:rPr kumimoji="1" lang="ko-KR" altLang="en-US" sz="1600" dirty="0">
                <a:solidFill>
                  <a:srgbClr val="0000FF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필요성 이해</a:t>
            </a:r>
            <a:endParaRPr kumimoji="1" lang="en-US" altLang="ko-KR" sz="1600" dirty="0">
              <a:solidFill>
                <a:srgbClr val="0000FF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rgbClr val="0000FF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다양한 유형의 </a:t>
            </a:r>
            <a:r>
              <a:rPr kumimoji="1" lang="en-US" altLang="ko-KR" sz="1600" dirty="0">
                <a:solidFill>
                  <a:srgbClr val="0000FF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AI</a:t>
            </a:r>
            <a:r>
              <a:rPr kumimoji="1" lang="ko-KR" altLang="en-US" sz="16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를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소개하고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 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이들의 </a:t>
            </a:r>
            <a:r>
              <a:rPr kumimoji="1" lang="ko-KR" altLang="en-US" sz="1600" dirty="0">
                <a:solidFill>
                  <a:srgbClr val="0000FF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활용 시기를 적절히 알아야 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함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FE63A-0223-C747-A74F-4CCB241DDBB2}"/>
              </a:ext>
            </a:extLst>
          </p:cNvPr>
          <p:cNvSpPr txBox="1"/>
          <p:nvPr/>
        </p:nvSpPr>
        <p:spPr>
          <a:xfrm>
            <a:off x="345440" y="2849188"/>
            <a:ext cx="2618024" cy="3418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과목 대분류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i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Machine Learning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Classification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Regression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Clustering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i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Deep Learning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ANN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CNN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RNN</a:t>
            </a:r>
          </a:p>
        </p:txBody>
      </p:sp>
      <p:sp>
        <p:nvSpPr>
          <p:cNvPr id="4" name="오른쪽 중괄호[R] 3">
            <a:extLst>
              <a:ext uri="{FF2B5EF4-FFF2-40B4-BE49-F238E27FC236}">
                <a16:creationId xmlns:a16="http://schemas.microsoft.com/office/drawing/2014/main" id="{3EC32A3F-4BB5-77A6-35B0-F97B71151972}"/>
              </a:ext>
            </a:extLst>
          </p:cNvPr>
          <p:cNvSpPr/>
          <p:nvPr/>
        </p:nvSpPr>
        <p:spPr>
          <a:xfrm>
            <a:off x="3178467" y="3711016"/>
            <a:ext cx="194827" cy="115035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8" name="Picture 4" descr="Building Your First Machine Learning Model with Scikit-Learn: A Beginner's  Guide | by Nilesh Verma | Medium">
            <a:extLst>
              <a:ext uri="{FF2B5EF4-FFF2-40B4-BE49-F238E27FC236}">
                <a16:creationId xmlns:a16="http://schemas.microsoft.com/office/drawing/2014/main" id="{5911A181-8705-1C7C-2993-C634BCFEF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26142" r="26784" b="25359"/>
          <a:stretch/>
        </p:blipFill>
        <p:spPr bwMode="auto">
          <a:xfrm>
            <a:off x="3676574" y="3851585"/>
            <a:ext cx="1483152" cy="87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orch - 나무위키">
            <a:extLst>
              <a:ext uri="{FF2B5EF4-FFF2-40B4-BE49-F238E27FC236}">
                <a16:creationId xmlns:a16="http://schemas.microsoft.com/office/drawing/2014/main" id="{AF1DCA24-DB40-4132-1FCC-46671E8CD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63" y="5399763"/>
            <a:ext cx="1938299" cy="4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colab-2] 구글 코랩 개발환경 설정">
            <a:extLst>
              <a:ext uri="{FF2B5EF4-FFF2-40B4-BE49-F238E27FC236}">
                <a16:creationId xmlns:a16="http://schemas.microsoft.com/office/drawing/2014/main" id="{6730265C-2C91-C327-9205-29B380120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86" y="5118526"/>
            <a:ext cx="1981610" cy="8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: 인터프리터언어">
            <a:extLst>
              <a:ext uri="{FF2B5EF4-FFF2-40B4-BE49-F238E27FC236}">
                <a16:creationId xmlns:a16="http://schemas.microsoft.com/office/drawing/2014/main" id="{112D92AA-A006-6C34-CF9B-ED273650F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2" y="2698023"/>
            <a:ext cx="1137989" cy="113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ct Jupyter - Wikipedia">
            <a:extLst>
              <a:ext uri="{FF2B5EF4-FFF2-40B4-BE49-F238E27FC236}">
                <a16:creationId xmlns:a16="http://schemas.microsoft.com/office/drawing/2014/main" id="{9EFD1E70-4561-E80D-0399-4FD434F68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78" y="2823017"/>
            <a:ext cx="763239" cy="8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F2B712DF-50C2-5A94-7E3C-75816AEDE885}"/>
              </a:ext>
            </a:extLst>
          </p:cNvPr>
          <p:cNvSpPr/>
          <p:nvPr/>
        </p:nvSpPr>
        <p:spPr>
          <a:xfrm>
            <a:off x="3178467" y="5118526"/>
            <a:ext cx="194827" cy="115035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 descr="텍스트, 스크린샷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4BAF8543-8103-EB60-64BE-EF005411DC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006" y="3763734"/>
            <a:ext cx="3150547" cy="11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데이터 분석을 위한 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AI – </a:t>
            </a:r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대분류 커리큘럼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32F2C9-E65C-9C45-D65A-DCA20DD90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2237"/>
              </p:ext>
            </p:extLst>
          </p:nvPr>
        </p:nvGraphicFramePr>
        <p:xfrm>
          <a:off x="333374" y="1465290"/>
          <a:ext cx="853184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38">
                  <a:extLst>
                    <a:ext uri="{9D8B030D-6E8A-4147-A177-3AD203B41FA5}">
                      <a16:colId xmlns:a16="http://schemas.microsoft.com/office/drawing/2014/main" val="4054323055"/>
                    </a:ext>
                  </a:extLst>
                </a:gridCol>
                <a:gridCol w="7382108">
                  <a:extLst>
                    <a:ext uri="{9D8B030D-6E8A-4147-A177-3AD203B41FA5}">
                      <a16:colId xmlns:a16="http://schemas.microsoft.com/office/drawing/2014/main" val="3659200534"/>
                    </a:ext>
                  </a:extLst>
                </a:gridCol>
              </a:tblGrid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052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기본 및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Classification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6764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-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Clustering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08389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및 </a:t>
                      </a:r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Regression &amp; Deep Learning (base)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356613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Deep learning (Neural Network and utilization)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89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데이터 분석을 위한 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AI – </a:t>
            </a:r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세부 커리큘럼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32F2C9-E65C-9C45-D65A-DCA20DD90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76792"/>
              </p:ext>
            </p:extLst>
          </p:nvPr>
        </p:nvGraphicFramePr>
        <p:xfrm>
          <a:off x="333374" y="1465290"/>
          <a:ext cx="853184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38">
                  <a:extLst>
                    <a:ext uri="{9D8B030D-6E8A-4147-A177-3AD203B41FA5}">
                      <a16:colId xmlns:a16="http://schemas.microsoft.com/office/drawing/2014/main" val="4054323055"/>
                    </a:ext>
                  </a:extLst>
                </a:gridCol>
                <a:gridCol w="7382108">
                  <a:extLst>
                    <a:ext uri="{9D8B030D-6E8A-4147-A177-3AD203B41FA5}">
                      <a16:colId xmlns:a16="http://schemas.microsoft.com/office/drawing/2014/main" val="3659200534"/>
                    </a:ext>
                  </a:extLst>
                </a:gridCol>
              </a:tblGrid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052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기본 및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Classification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764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-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Clustering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08389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및 </a:t>
                      </a:r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Regression &amp; Deep Learning (base)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356613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Deep learning (Neural Network and utilization)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903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459848A-06E8-1C5B-0618-929CBB46E468}"/>
              </a:ext>
            </a:extLst>
          </p:cNvPr>
          <p:cNvSpPr txBox="1"/>
          <p:nvPr/>
        </p:nvSpPr>
        <p:spPr>
          <a:xfrm>
            <a:off x="333374" y="3451324"/>
            <a:ext cx="7244291" cy="2766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목적</a:t>
            </a:r>
            <a:r>
              <a:rPr kumimoji="1"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머신러닝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중 분류 모델에 대한 이해</a:t>
            </a:r>
            <a:endParaRPr kumimoji="1"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범주형 변수에 대한 분류를 어떻게 진행할 것이고 평가는 어떻게 할 것인가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이진 분류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다중 클래스 분류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다룰 알고리즘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결정 트리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SVM (Soft Vector Machine in 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선형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/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비선형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)</a:t>
            </a:r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5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데이터 분석을 위한 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AI – </a:t>
            </a:r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세부 커리큘럼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32F2C9-E65C-9C45-D65A-DCA20DD90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87394"/>
              </p:ext>
            </p:extLst>
          </p:nvPr>
        </p:nvGraphicFramePr>
        <p:xfrm>
          <a:off x="333374" y="1465290"/>
          <a:ext cx="853184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38">
                  <a:extLst>
                    <a:ext uri="{9D8B030D-6E8A-4147-A177-3AD203B41FA5}">
                      <a16:colId xmlns:a16="http://schemas.microsoft.com/office/drawing/2014/main" val="4054323055"/>
                    </a:ext>
                  </a:extLst>
                </a:gridCol>
                <a:gridCol w="7382108">
                  <a:extLst>
                    <a:ext uri="{9D8B030D-6E8A-4147-A177-3AD203B41FA5}">
                      <a16:colId xmlns:a16="http://schemas.microsoft.com/office/drawing/2014/main" val="3659200534"/>
                    </a:ext>
                  </a:extLst>
                </a:gridCol>
              </a:tblGrid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052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기본 및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Classification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6764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-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Clustering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08389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및 </a:t>
                      </a:r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Regression &amp; Deep Learning (base)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356613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Deep learning (Neural Network and utilization)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903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76C083-D3FE-88B9-715D-194BCF29272E}"/>
              </a:ext>
            </a:extLst>
          </p:cNvPr>
          <p:cNvSpPr txBox="1"/>
          <p:nvPr/>
        </p:nvSpPr>
        <p:spPr>
          <a:xfrm>
            <a:off x="333374" y="3451324"/>
            <a:ext cx="7000634" cy="2351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목적</a:t>
            </a:r>
            <a:r>
              <a:rPr kumimoji="1"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머신러닝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중 클러스터링에 대한 이해 </a:t>
            </a:r>
            <a:r>
              <a:rPr kumimoji="1"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비지도 학습</a:t>
            </a:r>
            <a:r>
              <a:rPr kumimoji="1"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클러스터링이 무엇이고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어떻게 진행할 것이고 평가는 어떻게 할 것인가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다룰 알고리즘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K-means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Dendrogram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DBScan</a:t>
            </a:r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97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데이터 분석을 위한 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AI – </a:t>
            </a:r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세부 커리큘럼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32F2C9-E65C-9C45-D65A-DCA20DD90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66402"/>
              </p:ext>
            </p:extLst>
          </p:nvPr>
        </p:nvGraphicFramePr>
        <p:xfrm>
          <a:off x="333374" y="1465290"/>
          <a:ext cx="853184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38">
                  <a:extLst>
                    <a:ext uri="{9D8B030D-6E8A-4147-A177-3AD203B41FA5}">
                      <a16:colId xmlns:a16="http://schemas.microsoft.com/office/drawing/2014/main" val="4054323055"/>
                    </a:ext>
                  </a:extLst>
                </a:gridCol>
                <a:gridCol w="7382108">
                  <a:extLst>
                    <a:ext uri="{9D8B030D-6E8A-4147-A177-3AD203B41FA5}">
                      <a16:colId xmlns:a16="http://schemas.microsoft.com/office/drawing/2014/main" val="3659200534"/>
                    </a:ext>
                  </a:extLst>
                </a:gridCol>
              </a:tblGrid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052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기본 및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Classification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6764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-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Clustering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08389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및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Regression &amp; Deep Learning (base)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56613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Deep learning (Neural Network and utilization)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903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7D79DAC-E021-4883-917E-AB84E003DE4E}"/>
              </a:ext>
            </a:extLst>
          </p:cNvPr>
          <p:cNvSpPr txBox="1"/>
          <p:nvPr/>
        </p:nvSpPr>
        <p:spPr>
          <a:xfrm>
            <a:off x="333374" y="3451324"/>
            <a:ext cx="4737194" cy="2310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목적</a:t>
            </a:r>
            <a:r>
              <a:rPr kumimoji="1"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머신러닝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중 회귀 모델과 딥 러닝 대한 이해</a:t>
            </a:r>
            <a:endParaRPr kumimoji="1"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회귀 모델 무엇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왜 회귀에서 딥 러닝으로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다룰 알고리즘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Linear-regression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Gradient descent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Neural Network</a:t>
            </a:r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63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데이터 분석을 위한 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AI – </a:t>
            </a:r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세부 커리큘럼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32F2C9-E65C-9C45-D65A-DCA20DD90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62409"/>
              </p:ext>
            </p:extLst>
          </p:nvPr>
        </p:nvGraphicFramePr>
        <p:xfrm>
          <a:off x="333374" y="1465290"/>
          <a:ext cx="853184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38">
                  <a:extLst>
                    <a:ext uri="{9D8B030D-6E8A-4147-A177-3AD203B41FA5}">
                      <a16:colId xmlns:a16="http://schemas.microsoft.com/office/drawing/2014/main" val="4054323055"/>
                    </a:ext>
                  </a:extLst>
                </a:gridCol>
                <a:gridCol w="7382108">
                  <a:extLst>
                    <a:ext uri="{9D8B030D-6E8A-4147-A177-3AD203B41FA5}">
                      <a16:colId xmlns:a16="http://schemas.microsoft.com/office/drawing/2014/main" val="3659200534"/>
                    </a:ext>
                  </a:extLst>
                </a:gridCol>
              </a:tblGrid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052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기본 및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Classification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6764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-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Clustering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08389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및 </a:t>
                      </a:r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Regression &amp; Deep Learning (base)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356613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Deep learning (Neural Network and utilization)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91903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A0D76A9-5D03-BDBA-37EF-DDA77B83C422}"/>
              </a:ext>
            </a:extLst>
          </p:cNvPr>
          <p:cNvSpPr txBox="1"/>
          <p:nvPr/>
        </p:nvSpPr>
        <p:spPr>
          <a:xfrm>
            <a:off x="333374" y="3451324"/>
            <a:ext cx="8000908" cy="2310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목적</a:t>
            </a:r>
            <a:r>
              <a:rPr kumimoji="1"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딥 러닝 대한 이해</a:t>
            </a:r>
            <a:endParaRPr kumimoji="1"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딥러닝의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다양한 종류와 언제 </a:t>
            </a:r>
            <a:r>
              <a:rPr kumimoji="1" lang="ko-KR" altLang="en-US" sz="16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써야할지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어떻게 활용하는 것인지를 아는 것을 목표로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다룰 알고리즘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분류와 회귀를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Neural Network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로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Convolutional Neural Network and its variance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Recurrent Neural Network and its variance</a:t>
            </a:r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34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32946</TotalTime>
  <Words>501</Words>
  <Application>Microsoft Macintosh PowerPoint</Application>
  <PresentationFormat>화면 슬라이드 쇼(4:3)</PresentationFormat>
  <Paragraphs>115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애터미 Bold</vt:lpstr>
      <vt:lpstr>Microsoft GothicNeo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) REFIM and Greening</dc:title>
  <dc:subject/>
  <dc:creator>윤필도</dc:creator>
  <cp:keywords/>
  <dc:description/>
  <cp:lastModifiedBy>윤필도</cp:lastModifiedBy>
  <cp:revision>1616</cp:revision>
  <dcterms:created xsi:type="dcterms:W3CDTF">2022-01-02T08:36:35Z</dcterms:created>
  <dcterms:modified xsi:type="dcterms:W3CDTF">2024-08-25T06:47:18Z</dcterms:modified>
  <cp:category/>
</cp:coreProperties>
</file>