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65" r:id="rId10"/>
    <p:sldId id="258" r:id="rId11"/>
    <p:sldId id="259" r:id="rId12"/>
    <p:sldId id="260" r:id="rId13"/>
    <p:sldId id="261" r:id="rId14"/>
    <p:sldId id="262" r:id="rId15"/>
    <p:sldId id="263" r:id="rId16"/>
  </p:sldIdLst>
  <p:sldSz cx="10080625" cy="567055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49AD81-C48B-45BC-94F5-DF8B09A72F47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4B8C27-C52D-4249-BE27-426B3F257E43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E09270-8F7F-413C-98EE-3E9CAE7C94E5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50C99B-EC43-44EC-AD7F-420455374B02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452A8C-B719-4CCF-A83A-B71AF489E7AE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EDF96A-FB6A-4AC7-9832-B1CFA86B351C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4401E8-2459-47DA-BA9C-5752D482FC75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4AF712-94F9-4E9F-8782-982EE9EB227B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E5747D-6D08-41D5-A9C3-6484BF1E46D0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4449BC-9BC6-4A8B-989F-6283151142A3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90E9F6-9432-47B8-8835-62DC092D610B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167412-2C03-4E17-888E-E3338E17B5E8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633BB4-B17C-4C21-A48A-9B60C7FF1219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BA2C73-D4BF-4649-9994-202E32CB0977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168808-5142-49AC-861D-1D50788FA2B1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82FDDC-4809-4947-BA9A-E763E4249EE3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939FDF-BE94-474E-A9DF-BB0094A4B458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13E275-11C7-40DB-A858-F96BCC41F182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257AD5-D203-495E-99DF-0ABD4B6EB82C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48705B-EA8B-4F56-9FD9-054F0BC18710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6FA555-5282-42EC-AF06-48E8602E7D45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F7BE49-A6CA-4E77-A5D2-0CBAAE2D4ABC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C3BC8E-3011-40BE-BF09-3D60170AE55B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DD95C4-83C6-4F73-B1AE-0251ABAC3C97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8B13BA-7921-4F44-93E5-2F21BDD389FE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8F9A8E-49B0-4FC4-BE11-F8302E9ACB6F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E43C6C-DF5A-4D16-94D6-765F2FF47101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1C5D5D-EE43-4C1B-B332-F2466DF2291F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5F718F-5D56-4A56-B8C3-541E86B69F74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867971-D314-42A3-8080-ED66CBC637DD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C0AEDCE-A2C5-4C49-AED5-9B0FEAB79969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D40491C-F425-442A-B60B-773A8911B100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C0960B8-C1ED-4848-A3C8-8132B04C00D9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DE9AA1-7D73-45E3-831E-54587CE60831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62526BB-1186-40CB-B6A8-EC3ED3998D5D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5143AD3-E984-4972-AF57-1E97ECE7D330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46EC3A2-E712-426D-B7C0-A8A9D0E09FD3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9665CCF-E4B1-4F94-ACED-62E5206940AA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82D97F3-F2E0-4E0F-A431-48C6C8C2D4AF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D5E72A7-18B2-4B47-91F5-7E57A1EB59F1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5088FE5-CB89-4612-86D3-F9237FA65F2F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9A6011E-0C6E-45DF-8887-B88D5117216E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27F6CE0-7786-4996-8E6F-176D5310F5EF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79FAF5E-67FD-4AC1-A83C-BA84089CB510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56D2E0-841B-4092-A408-1A780CD8DF9B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AC9B98C-BBB9-401A-9F97-34FBB408593D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D2D756A-872B-4B19-8E22-E2A93FF47812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205F1F6-BF21-4C01-9390-42D13AD3BB00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A7C5A0A-8575-4B48-87E9-A1754ACB2BC8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9A25A52-E677-4D25-B1F7-0B3CA75BB19F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AC01269-C87C-4A3E-B9C0-42EB73A009E6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DD118A4-8216-4BED-887F-8880E6994A43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275A55C-90CD-413F-AA18-22AF2FADF208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E423743-6329-4944-AC22-5BEF3B6E0493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5D3863F-8DE9-495C-9277-99072306390F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CF125C-09F7-4BC5-94FB-E31D411209B7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B2221AC-9C9A-4440-AB31-10F365AF9740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588027F-89A7-444E-872E-C223A8FD29D8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D61F18A-D4AF-4B7C-8764-981CC8B17423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E8E382C-0D53-458D-8B6C-6C9C349D87D0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4565AA1-8DCE-4634-8C78-A75CD5D93F29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DDD0031-FE2D-4D02-B87B-6EB2F08AB6FF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279BB09-08A7-40FD-BBFF-5DD38B220B81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7339293-3B1B-4DE8-A518-843D57929BF8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2A0910F-A224-4476-97CD-DF073B4EB3C7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5868260-9B6F-4D83-8B73-456659247B43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DC84BC-6103-4358-B4F3-6497FC4BCEA8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742C763-E028-4F5F-A4E6-FFD260F97FAA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9FA2256-46DD-4398-8EBE-AEA7BB516F2E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07A6BAD-507B-4890-ADD5-70F4408F6AB4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FAE1EE-12EB-45ED-B894-99E6DF417CF9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B67CC8-F0AD-4D02-BA33-95BC3A4BABEA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2" Type="http://schemas.openxmlformats.org/officeDocument/2006/relationships/theme" Target="../theme/theme4.xml"/><Relationship Id="rId21" Type="http://schemas.openxmlformats.org/officeDocument/2006/relationships/image" Target="../media/image9.png"/><Relationship Id="rId20" Type="http://schemas.openxmlformats.org/officeDocument/2006/relationships/image" Target="../media/image8.png"/><Relationship Id="rId2" Type="http://schemas.openxmlformats.org/officeDocument/2006/relationships/slideLayout" Target="../slideLayouts/slideLayout38.xml"/><Relationship Id="rId19" Type="http://schemas.openxmlformats.org/officeDocument/2006/relationships/image" Target="../media/image7.png"/><Relationship Id="rId18" Type="http://schemas.openxmlformats.org/officeDocument/2006/relationships/image" Target="../media/image6.png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0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orme libre -1"/>
          <p:cNvSpPr/>
          <p:nvPr/>
        </p:nvSpPr>
        <p:spPr>
          <a:xfrm>
            <a:off x="1667880" y="2218680"/>
            <a:ext cx="1555920" cy="1873800"/>
          </a:xfrm>
          <a:custGeom>
            <a:avLst/>
            <a:gdLst>
              <a:gd name="textAreaLeft" fmla="*/ 0 w 1555920"/>
              <a:gd name="textAreaRight" fmla="*/ 1556640 w 1555920"/>
              <a:gd name="textAreaTop" fmla="*/ 0 h 1873800"/>
              <a:gd name="textAreaBottom" fmla="*/ 1874520 h 1873800"/>
            </a:gdLst>
            <a:ahLst/>
            <a:cxnLst/>
            <a:rect l="textAreaLeft" t="textAreaTop" r="textAreaRight" b="textAreaBottom"/>
            <a:pathLst>
              <a:path w="4325" h="5207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  <a:close/>
              </a:path>
            </a:pathLst>
          </a:custGeom>
          <a:noFill/>
          <a:ln w="78120" cap="sq">
            <a:solidFill>
              <a:srgbClr val="FFFFFF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8880" tIns="83880" rIns="128880" bIns="838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" name="Forme libre 1"/>
          <p:cNvSpPr/>
          <p:nvPr/>
        </p:nvSpPr>
        <p:spPr>
          <a:xfrm>
            <a:off x="2080800" y="4092480"/>
            <a:ext cx="729720" cy="182160"/>
          </a:xfrm>
          <a:custGeom>
            <a:avLst/>
            <a:gdLst>
              <a:gd name="textAreaLeft" fmla="*/ 0 w 729720"/>
              <a:gd name="textAreaRight" fmla="*/ 730440 w 729720"/>
              <a:gd name="textAreaTop" fmla="*/ 0 h 182160"/>
              <a:gd name="textAreaBottom" fmla="*/ 182880 h 182160"/>
            </a:gdLst>
            <a:ahLst/>
            <a:cxnLst/>
            <a:rect l="textAreaLeft" t="textAreaTop" r="textAreaRight" b="textAreaBottom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w="781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8880" tIns="182880" rIns="128880" bIns="1828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2151000" y="4272840"/>
            <a:ext cx="588960" cy="182160"/>
          </a:xfrm>
          <a:custGeom>
            <a:avLst/>
            <a:gdLst>
              <a:gd name="textAreaLeft" fmla="*/ 0 w 588960"/>
              <a:gd name="textAreaRight" fmla="*/ 589680 w 588960"/>
              <a:gd name="textAreaTop" fmla="*/ 0 h 182160"/>
              <a:gd name="textAreaBottom" fmla="*/ 182880 h 182160"/>
            </a:gdLst>
            <a:ahLst/>
            <a:cxnLst/>
            <a:rect l="textAreaLeft" t="textAreaTop" r="textAreaRight" b="textAreaBottom"/>
            <a:pathLst>
              <a:path w="1638" h="508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  <a:close/>
              </a:path>
            </a:pathLst>
          </a:custGeom>
          <a:noFill/>
          <a:ln w="781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8880" tIns="182880" rIns="128880" bIns="1828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2093400" y="2735640"/>
            <a:ext cx="712440" cy="1356120"/>
          </a:xfrm>
          <a:custGeom>
            <a:avLst/>
            <a:gdLst>
              <a:gd name="textAreaLeft" fmla="*/ 0 w 712440"/>
              <a:gd name="textAreaRight" fmla="*/ 713160 w 712440"/>
              <a:gd name="textAreaTop" fmla="*/ 0 h 1356120"/>
              <a:gd name="textAreaBottom" fmla="*/ 1356840 h 1356120"/>
            </a:gdLst>
            <a:ahLst/>
            <a:cxnLst/>
            <a:rect l="textAreaLeft" t="textAreaTop" r="textAreaRight" b="textAreaBottom"/>
            <a:pathLst>
              <a:path w="1981" h="3769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  <a:close/>
              </a:path>
            </a:pathLst>
          </a:custGeom>
          <a:noFill/>
          <a:ln w="781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8880" tIns="83880" rIns="128880" bIns="838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5" name="Connecteur droit 4"/>
          <p:cNvSpPr/>
          <p:nvPr/>
        </p:nvSpPr>
        <p:spPr>
          <a:xfrm>
            <a:off x="2445840" y="1529640"/>
            <a:ext cx="360" cy="266760"/>
          </a:xfrm>
          <a:prstGeom prst="line">
            <a:avLst/>
          </a:prstGeom>
          <a:ln w="781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8880" tIns="266400" rIns="128880" bIns="2664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6" name="Connecteur droit 5"/>
          <p:cNvSpPr/>
          <p:nvPr/>
        </p:nvSpPr>
        <p:spPr>
          <a:xfrm flipH="1">
            <a:off x="3367440" y="1916280"/>
            <a:ext cx="188640" cy="188640"/>
          </a:xfrm>
          <a:prstGeom prst="line">
            <a:avLst/>
          </a:prstGeom>
          <a:ln w="781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8880" tIns="83880" rIns="128880" bIns="8388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7" name="Connecteur droit 6"/>
          <p:cNvSpPr/>
          <p:nvPr/>
        </p:nvSpPr>
        <p:spPr>
          <a:xfrm flipH="1">
            <a:off x="3582000" y="2949480"/>
            <a:ext cx="267120" cy="360"/>
          </a:xfrm>
          <a:prstGeom prst="line">
            <a:avLst/>
          </a:prstGeom>
          <a:ln w="781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8880" tIns="0" rIns="12888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8" name="Connecteur droit 7"/>
          <p:cNvSpPr/>
          <p:nvPr/>
        </p:nvSpPr>
        <p:spPr>
          <a:xfrm>
            <a:off x="1334880" y="1916280"/>
            <a:ext cx="189000" cy="188640"/>
          </a:xfrm>
          <a:prstGeom prst="line">
            <a:avLst/>
          </a:prstGeom>
          <a:ln w="781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8880" tIns="83880" rIns="128880" bIns="8388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9" name="Connecteur droit 8"/>
          <p:cNvSpPr/>
          <p:nvPr/>
        </p:nvSpPr>
        <p:spPr>
          <a:xfrm>
            <a:off x="1042560" y="2949480"/>
            <a:ext cx="267120" cy="360"/>
          </a:xfrm>
          <a:prstGeom prst="line">
            <a:avLst/>
          </a:prstGeom>
          <a:ln w="781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8880" tIns="0" rIns="12888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1639080" y="2187000"/>
            <a:ext cx="1555920" cy="1873800"/>
          </a:xfrm>
          <a:custGeom>
            <a:avLst/>
            <a:gdLst>
              <a:gd name="textAreaLeft" fmla="*/ 0 w 1555920"/>
              <a:gd name="textAreaRight" fmla="*/ 1556640 w 1555920"/>
              <a:gd name="textAreaTop" fmla="*/ 0 h 1873800"/>
              <a:gd name="textAreaBottom" fmla="*/ 1874520 h 1873800"/>
            </a:gdLst>
            <a:ahLst/>
            <a:cxnLst/>
            <a:rect l="textAreaLeft" t="textAreaTop" r="textAreaRight" b="textAreaBottom"/>
            <a:pathLst>
              <a:path w="4325" h="5207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  <a:close/>
              </a:path>
            </a:pathLst>
          </a:custGeom>
          <a:noFill/>
          <a:ln w="78120" cap="sq">
            <a:solidFill>
              <a:srgbClr val="00000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8880" tIns="83880" rIns="128880" bIns="838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1" name="Forme libre 10"/>
          <p:cNvSpPr/>
          <p:nvPr/>
        </p:nvSpPr>
        <p:spPr>
          <a:xfrm>
            <a:off x="2052360" y="4061160"/>
            <a:ext cx="729720" cy="182160"/>
          </a:xfrm>
          <a:custGeom>
            <a:avLst/>
            <a:gdLst>
              <a:gd name="textAreaLeft" fmla="*/ 0 w 729720"/>
              <a:gd name="textAreaRight" fmla="*/ 730440 w 729720"/>
              <a:gd name="textAreaTop" fmla="*/ 0 h 182160"/>
              <a:gd name="textAreaBottom" fmla="*/ 182880 h 182160"/>
            </a:gdLst>
            <a:ahLst/>
            <a:cxnLst/>
            <a:rect l="textAreaLeft" t="textAreaTop" r="textAreaRight" b="textAreaBottom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w="7812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8880" tIns="182880" rIns="128880" bIns="1828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2" name="Forme libre 11"/>
          <p:cNvSpPr/>
          <p:nvPr/>
        </p:nvSpPr>
        <p:spPr>
          <a:xfrm>
            <a:off x="2122920" y="4241520"/>
            <a:ext cx="588960" cy="182160"/>
          </a:xfrm>
          <a:custGeom>
            <a:avLst/>
            <a:gdLst>
              <a:gd name="textAreaLeft" fmla="*/ 0 w 588960"/>
              <a:gd name="textAreaRight" fmla="*/ 589680 w 588960"/>
              <a:gd name="textAreaTop" fmla="*/ 0 h 182160"/>
              <a:gd name="textAreaBottom" fmla="*/ 182880 h 182160"/>
            </a:gdLst>
            <a:ahLst/>
            <a:cxnLst/>
            <a:rect l="textAreaLeft" t="textAreaTop" r="textAreaRight" b="textAreaBottom"/>
            <a:pathLst>
              <a:path w="1638" h="508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  <a:close/>
              </a:path>
            </a:pathLst>
          </a:custGeom>
          <a:noFill/>
          <a:ln w="7812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8880" tIns="182880" rIns="128880" bIns="1828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3" name="Forme libre 12"/>
          <p:cNvSpPr/>
          <p:nvPr/>
        </p:nvSpPr>
        <p:spPr>
          <a:xfrm>
            <a:off x="2064600" y="2704320"/>
            <a:ext cx="712440" cy="1356120"/>
          </a:xfrm>
          <a:custGeom>
            <a:avLst/>
            <a:gdLst>
              <a:gd name="textAreaLeft" fmla="*/ 0 w 712440"/>
              <a:gd name="textAreaRight" fmla="*/ 713160 w 712440"/>
              <a:gd name="textAreaTop" fmla="*/ 0 h 1356120"/>
              <a:gd name="textAreaBottom" fmla="*/ 1356840 h 1356120"/>
            </a:gdLst>
            <a:ahLst/>
            <a:cxnLst/>
            <a:rect l="textAreaLeft" t="textAreaTop" r="textAreaRight" b="textAreaBottom"/>
            <a:pathLst>
              <a:path w="1982" h="3769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  <a:close/>
              </a:path>
            </a:pathLst>
          </a:custGeom>
          <a:noFill/>
          <a:ln w="7812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8880" tIns="83880" rIns="128880" bIns="838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4" name="Connecteur droit 13"/>
          <p:cNvSpPr/>
          <p:nvPr/>
        </p:nvSpPr>
        <p:spPr>
          <a:xfrm>
            <a:off x="2417040" y="1498320"/>
            <a:ext cx="360" cy="267120"/>
          </a:xfrm>
          <a:prstGeom prst="line">
            <a:avLst/>
          </a:prstGeom>
          <a:ln w="7812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8880" tIns="267120" rIns="128880" bIns="26712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5" name="Connecteur droit 14"/>
          <p:cNvSpPr/>
          <p:nvPr/>
        </p:nvSpPr>
        <p:spPr>
          <a:xfrm flipH="1">
            <a:off x="3339360" y="1885320"/>
            <a:ext cx="188640" cy="188640"/>
          </a:xfrm>
          <a:prstGeom prst="line">
            <a:avLst/>
          </a:prstGeom>
          <a:ln w="7812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8880" tIns="83880" rIns="128880" bIns="8388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6" name="Connecteur droit 15"/>
          <p:cNvSpPr/>
          <p:nvPr/>
        </p:nvSpPr>
        <p:spPr>
          <a:xfrm flipH="1">
            <a:off x="3553200" y="2918160"/>
            <a:ext cx="267120" cy="360"/>
          </a:xfrm>
          <a:prstGeom prst="line">
            <a:avLst/>
          </a:prstGeom>
          <a:ln w="7812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8880" tIns="0" rIns="12888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7" name="Connecteur droit 16"/>
          <p:cNvSpPr/>
          <p:nvPr/>
        </p:nvSpPr>
        <p:spPr>
          <a:xfrm>
            <a:off x="1306800" y="1885320"/>
            <a:ext cx="188640" cy="188640"/>
          </a:xfrm>
          <a:prstGeom prst="line">
            <a:avLst/>
          </a:prstGeom>
          <a:ln w="7812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8880" tIns="83880" rIns="128880" bIns="8388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8" name="Connecteur droit 17"/>
          <p:cNvSpPr/>
          <p:nvPr/>
        </p:nvSpPr>
        <p:spPr>
          <a:xfrm>
            <a:off x="1014480" y="2918160"/>
            <a:ext cx="267120" cy="360"/>
          </a:xfrm>
          <a:prstGeom prst="line">
            <a:avLst/>
          </a:prstGeom>
          <a:ln w="7812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8880" tIns="0" rIns="12888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9" name="Connecteur droit 18"/>
          <p:cNvSpPr/>
          <p:nvPr/>
        </p:nvSpPr>
        <p:spPr>
          <a:xfrm flipH="1">
            <a:off x="2982960" y="3843000"/>
            <a:ext cx="126000" cy="126000"/>
          </a:xfrm>
          <a:prstGeom prst="line">
            <a:avLst/>
          </a:prstGeom>
          <a:ln w="522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5920" tIns="126000" rIns="115920" bIns="1260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0" name="Connecteur droit 19"/>
          <p:cNvSpPr/>
          <p:nvPr/>
        </p:nvSpPr>
        <p:spPr>
          <a:xfrm>
            <a:off x="2982960" y="3843000"/>
            <a:ext cx="126000" cy="126000"/>
          </a:xfrm>
          <a:prstGeom prst="line">
            <a:avLst/>
          </a:prstGeom>
          <a:ln w="522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5920" tIns="126000" rIns="115920" bIns="1260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1" name="Connecteur droit 20"/>
          <p:cNvSpPr/>
          <p:nvPr/>
        </p:nvSpPr>
        <p:spPr>
          <a:xfrm flipH="1">
            <a:off x="1771560" y="2054520"/>
            <a:ext cx="126000" cy="126360"/>
          </a:xfrm>
          <a:prstGeom prst="line">
            <a:avLst/>
          </a:prstGeom>
          <a:ln w="522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5920" tIns="126000" rIns="115920" bIns="1260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2" name="Connecteur droit 21"/>
          <p:cNvSpPr/>
          <p:nvPr/>
        </p:nvSpPr>
        <p:spPr>
          <a:xfrm>
            <a:off x="1771560" y="2054520"/>
            <a:ext cx="126000" cy="126360"/>
          </a:xfrm>
          <a:prstGeom prst="line">
            <a:avLst/>
          </a:prstGeom>
          <a:ln w="522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5920" tIns="126000" rIns="115920" bIns="1260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568520" y="4125240"/>
            <a:ext cx="183960" cy="205200"/>
          </a:xfrm>
          <a:custGeom>
            <a:avLst/>
            <a:gdLst>
              <a:gd name="textAreaLeft" fmla="*/ 0 w 183960"/>
              <a:gd name="textAreaRight" fmla="*/ 184680 w 183960"/>
              <a:gd name="textAreaTop" fmla="*/ 0 h 205200"/>
              <a:gd name="textAreaBottom" fmla="*/ 205920 h 205200"/>
            </a:gdLst>
            <a:ahLst/>
            <a:cxnLst/>
            <a:rect l="textAreaLeft" t="textAreaTop" r="textAreaRight" b="textAreaBottom"/>
            <a:pathLst>
              <a:path w="513" h="572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  <a:close/>
              </a:path>
            </a:pathLst>
          </a:custGeom>
          <a:noFill/>
          <a:ln w="522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5920" tIns="205920" rIns="115920" bIns="20592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4" name="Forme libre 23"/>
          <p:cNvSpPr/>
          <p:nvPr/>
        </p:nvSpPr>
        <p:spPr>
          <a:xfrm>
            <a:off x="3603960" y="3255480"/>
            <a:ext cx="185760" cy="201960"/>
          </a:xfrm>
          <a:custGeom>
            <a:avLst/>
            <a:gdLst>
              <a:gd name="textAreaLeft" fmla="*/ 0 w 185760"/>
              <a:gd name="textAreaRight" fmla="*/ 186480 w 185760"/>
              <a:gd name="textAreaTop" fmla="*/ 0 h 201960"/>
              <a:gd name="textAreaBottom" fmla="*/ 202680 h 201960"/>
            </a:gdLst>
            <a:ahLst/>
            <a:cxnLst/>
            <a:rect l="textAreaLeft" t="textAreaTop" r="textAreaRight" b="textAreaBottom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w="522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5920" tIns="203040" rIns="115920" bIns="20304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5" name="Forme libre 24"/>
          <p:cNvSpPr/>
          <p:nvPr/>
        </p:nvSpPr>
        <p:spPr>
          <a:xfrm>
            <a:off x="784440" y="2121840"/>
            <a:ext cx="207000" cy="182520"/>
          </a:xfrm>
          <a:custGeom>
            <a:avLst/>
            <a:gdLst>
              <a:gd name="textAreaLeft" fmla="*/ 0 w 207000"/>
              <a:gd name="textAreaRight" fmla="*/ 207720 w 207000"/>
              <a:gd name="textAreaTop" fmla="*/ 0 h 182520"/>
              <a:gd name="textAreaBottom" fmla="*/ 183240 h 182520"/>
            </a:gdLst>
            <a:ahLst/>
            <a:cxnLst/>
            <a:rect l="textAreaLeft" t="textAreaTop" r="textAreaRight" b="textAreaBottom"/>
            <a:pathLst>
              <a:path w="577" h="509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w="522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5920" tIns="183600" rIns="115920" bIns="1836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6" name="Forme libre 25"/>
          <p:cNvSpPr/>
          <p:nvPr/>
        </p:nvSpPr>
        <p:spPr>
          <a:xfrm>
            <a:off x="3623760" y="2125080"/>
            <a:ext cx="216000" cy="215280"/>
          </a:xfrm>
          <a:custGeom>
            <a:avLst/>
            <a:gdLst>
              <a:gd name="textAreaLeft" fmla="*/ 0 w 216000"/>
              <a:gd name="textAreaRight" fmla="*/ 216720 w 216000"/>
              <a:gd name="textAreaTop" fmla="*/ 0 h 215280"/>
              <a:gd name="textAreaBottom" fmla="*/ 216000 h 215280"/>
            </a:gdLst>
            <a:ahLst/>
            <a:cxnLst/>
            <a:rect l="textAreaLeft" t="textAreaTop" r="textAreaRight" b="textAreaBottom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  <a:close/>
              </a:path>
            </a:pathLst>
          </a:custGeom>
          <a:noFill/>
          <a:ln w="522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5920" tIns="216000" rIns="115920" bIns="216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7" name="Connecteur droit 26"/>
          <p:cNvSpPr/>
          <p:nvPr/>
        </p:nvSpPr>
        <p:spPr>
          <a:xfrm>
            <a:off x="8638200" y="4366080"/>
            <a:ext cx="104400" cy="120600"/>
          </a:xfrm>
          <a:prstGeom prst="line">
            <a:avLst/>
          </a:prstGeom>
          <a:ln w="7884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9240" tIns="120240" rIns="129240" bIns="12024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8" name="Connecteur droit 27"/>
          <p:cNvSpPr/>
          <p:nvPr/>
        </p:nvSpPr>
        <p:spPr>
          <a:xfrm flipH="1">
            <a:off x="9285480" y="4098960"/>
            <a:ext cx="12600" cy="160200"/>
          </a:xfrm>
          <a:prstGeom prst="line">
            <a:avLst/>
          </a:prstGeom>
          <a:ln w="7884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9240" tIns="159840" rIns="129240" bIns="15984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9" name="Connecteur droit 28"/>
          <p:cNvSpPr/>
          <p:nvPr/>
        </p:nvSpPr>
        <p:spPr>
          <a:xfrm flipH="1">
            <a:off x="9714240" y="4448520"/>
            <a:ext cx="122400" cy="106200"/>
          </a:xfrm>
          <a:prstGeom prst="line">
            <a:avLst/>
          </a:prstGeom>
          <a:ln w="7884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9240" tIns="52920" rIns="129240" bIns="5292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0" name="Connecteur droit 29"/>
          <p:cNvSpPr/>
          <p:nvPr/>
        </p:nvSpPr>
        <p:spPr>
          <a:xfrm>
            <a:off x="8279280" y="4982040"/>
            <a:ext cx="160560" cy="10080"/>
          </a:xfrm>
          <a:prstGeom prst="line">
            <a:avLst/>
          </a:prstGeom>
          <a:ln w="7884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9240" tIns="5040" rIns="129240" bIns="504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1" name="Connecteur droit 30"/>
          <p:cNvSpPr/>
          <p:nvPr/>
        </p:nvSpPr>
        <p:spPr>
          <a:xfrm flipV="1">
            <a:off x="8549280" y="5457960"/>
            <a:ext cx="122760" cy="106200"/>
          </a:xfrm>
          <a:prstGeom prst="line">
            <a:avLst/>
          </a:prstGeom>
          <a:ln w="7884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9240" tIns="52920" rIns="129240" bIns="5292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2" name="Forme libre 31"/>
          <p:cNvSpPr/>
          <p:nvPr/>
        </p:nvSpPr>
        <p:spPr>
          <a:xfrm>
            <a:off x="5008680" y="429480"/>
            <a:ext cx="207000" cy="181800"/>
          </a:xfrm>
          <a:custGeom>
            <a:avLst/>
            <a:gdLst>
              <a:gd name="textAreaLeft" fmla="*/ 0 w 207000"/>
              <a:gd name="textAreaRight" fmla="*/ 207720 w 207000"/>
              <a:gd name="textAreaTop" fmla="*/ 0 h 181800"/>
              <a:gd name="textAreaBottom" fmla="*/ 182520 h 181800"/>
            </a:gdLst>
            <a:ahLst/>
            <a:cxnLst/>
            <a:rect l="textAreaLeft" t="textAreaTop" r="textAreaRight" b="textAreaBottom"/>
            <a:pathLst>
              <a:path w="577" h="508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w="522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5920" tIns="182880" rIns="115920" bIns="1828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3" name="Forme libre 32"/>
          <p:cNvSpPr/>
          <p:nvPr/>
        </p:nvSpPr>
        <p:spPr>
          <a:xfrm>
            <a:off x="6346080" y="5159520"/>
            <a:ext cx="185760" cy="201960"/>
          </a:xfrm>
          <a:custGeom>
            <a:avLst/>
            <a:gdLst>
              <a:gd name="textAreaLeft" fmla="*/ 0 w 185760"/>
              <a:gd name="textAreaRight" fmla="*/ 186480 w 185760"/>
              <a:gd name="textAreaTop" fmla="*/ 0 h 201960"/>
              <a:gd name="textAreaBottom" fmla="*/ 202680 h 201960"/>
            </a:gdLst>
            <a:ahLst/>
            <a:cxnLst/>
            <a:rect l="textAreaLeft" t="textAreaTop" r="textAreaRight" b="textAreaBottom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w="522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5920" tIns="203040" rIns="115920" bIns="20304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4" name="Connecteur droit 33"/>
          <p:cNvSpPr/>
          <p:nvPr/>
        </p:nvSpPr>
        <p:spPr>
          <a:xfrm flipH="1">
            <a:off x="8120880" y="1172880"/>
            <a:ext cx="126360" cy="126360"/>
          </a:xfrm>
          <a:prstGeom prst="line">
            <a:avLst/>
          </a:prstGeom>
          <a:ln w="522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5920" tIns="63000" rIns="115920" bIns="630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5" name="Connecteur droit 34"/>
          <p:cNvSpPr/>
          <p:nvPr/>
        </p:nvSpPr>
        <p:spPr>
          <a:xfrm>
            <a:off x="8120880" y="1172880"/>
            <a:ext cx="126360" cy="126360"/>
          </a:xfrm>
          <a:prstGeom prst="line">
            <a:avLst/>
          </a:prstGeom>
          <a:ln w="522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5920" tIns="63000" rIns="115920" bIns="630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6" name="Forme libre 35"/>
          <p:cNvSpPr/>
          <p:nvPr/>
        </p:nvSpPr>
        <p:spPr>
          <a:xfrm>
            <a:off x="9667800" y="2216520"/>
            <a:ext cx="216000" cy="215280"/>
          </a:xfrm>
          <a:custGeom>
            <a:avLst/>
            <a:gdLst>
              <a:gd name="textAreaLeft" fmla="*/ 0 w 216000"/>
              <a:gd name="textAreaRight" fmla="*/ 216720 w 216000"/>
              <a:gd name="textAreaTop" fmla="*/ 0 h 215280"/>
              <a:gd name="textAreaBottom" fmla="*/ 216000 h 215280"/>
            </a:gdLst>
            <a:ahLst/>
            <a:cxnLst/>
            <a:rect l="textAreaLeft" t="textAreaTop" r="textAreaRight" b="textAreaBottom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  <a:close/>
              </a:path>
            </a:pathLst>
          </a:custGeom>
          <a:noFill/>
          <a:ln w="522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5920" tIns="216000" rIns="115920" bIns="216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7" name="Forme libre 36"/>
          <p:cNvSpPr/>
          <p:nvPr/>
        </p:nvSpPr>
        <p:spPr>
          <a:xfrm>
            <a:off x="360" y="3713760"/>
            <a:ext cx="109080" cy="1969200"/>
          </a:xfrm>
          <a:custGeom>
            <a:avLst/>
            <a:gdLst>
              <a:gd name="textAreaLeft" fmla="*/ 0 w 109080"/>
              <a:gd name="textAreaRight" fmla="*/ 109800 w 109080"/>
              <a:gd name="textAreaTop" fmla="*/ 0 h 1969200"/>
              <a:gd name="textAreaBottom" fmla="*/ 1969920 h 1969200"/>
            </a:gdLst>
            <a:ahLst/>
            <a:cxnLst/>
            <a:rect l="textAreaLeft" t="textAreaTop" r="textAreaRight" b="textAreaBottom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8" name="Forme libre 37"/>
          <p:cNvSpPr/>
          <p:nvPr/>
        </p:nvSpPr>
        <p:spPr>
          <a:xfrm>
            <a:off x="9996840" y="360"/>
            <a:ext cx="109080" cy="1969200"/>
          </a:xfrm>
          <a:custGeom>
            <a:avLst/>
            <a:gdLst>
              <a:gd name="textAreaLeft" fmla="*/ 0 w 109080"/>
              <a:gd name="textAreaRight" fmla="*/ 109800 w 109080"/>
              <a:gd name="textAreaTop" fmla="*/ 0 h 1969200"/>
              <a:gd name="textAreaBottom" fmla="*/ 1969920 h 1969200"/>
            </a:gdLst>
            <a:ahLst/>
            <a:cxnLst/>
            <a:rect l="textAreaLeft" t="textAreaTop" r="textAreaRight" b="textAreaBottom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3447000" y="5164560"/>
            <a:ext cx="319392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7225920" y="516456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4B75367-5C0E-4899-9D85-05EEFF2F0383}" type="slidenum"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503640" y="516456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</a:rPr>
              <a:t>Cliquez pour éditer le format du texte-titre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 panose="020B0604020202020204"/>
              </a:rPr>
              <a:t>Cliquez pour éditer le format du plan de texte</a:t>
            </a: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Second niveau de plan</a:t>
            </a:r>
            <a:endParaRPr lang="fr-F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 panose="020B0604020202020204"/>
              </a:rPr>
              <a:t>Troisième niveau de plan</a:t>
            </a:r>
            <a:endParaRPr lang="fr-F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Quatrième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Cinquième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Septième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rme libre 78"/>
          <p:cNvSpPr/>
          <p:nvPr/>
        </p:nvSpPr>
        <p:spPr>
          <a:xfrm>
            <a:off x="720" y="178920"/>
            <a:ext cx="4148640" cy="416520"/>
          </a:xfrm>
          <a:custGeom>
            <a:avLst/>
            <a:gdLst>
              <a:gd name="textAreaLeft" fmla="*/ 0 w 4148640"/>
              <a:gd name="textAreaRight" fmla="*/ 4149360 w 4148640"/>
              <a:gd name="textAreaTop" fmla="*/ 0 h 416520"/>
              <a:gd name="textAreaBottom" fmla="*/ 417240 h 416520"/>
            </a:gdLst>
            <a:ahLst/>
            <a:cxnLst/>
            <a:rect l="textAreaLeft" t="textAreaTop" r="textAreaRight" b="textAreaBottom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80" name="Forme libre 79"/>
          <p:cNvSpPr/>
          <p:nvPr/>
        </p:nvSpPr>
        <p:spPr>
          <a:xfrm>
            <a:off x="8017200" y="3636360"/>
            <a:ext cx="1354320" cy="1629720"/>
          </a:xfrm>
          <a:custGeom>
            <a:avLst/>
            <a:gdLst>
              <a:gd name="textAreaLeft" fmla="*/ 0 w 1354320"/>
              <a:gd name="textAreaRight" fmla="*/ 1355040 w 1354320"/>
              <a:gd name="textAreaTop" fmla="*/ 0 h 1629720"/>
              <a:gd name="textAreaBottom" fmla="*/ 1630440 h 1629720"/>
            </a:gdLst>
            <a:ahLst/>
            <a:cxnLst/>
            <a:rect l="textAreaLeft" t="textAreaTop" r="textAreaRight" b="textAreaBottom"/>
            <a:pathLst>
              <a:path w="3764" h="4529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w="68040" cap="sq">
            <a:solidFill>
              <a:srgbClr val="F2C02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3840" tIns="78840" rIns="123840" bIns="7884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81" name="Forme libre 80"/>
          <p:cNvSpPr/>
          <p:nvPr/>
        </p:nvSpPr>
        <p:spPr>
          <a:xfrm>
            <a:off x="8376120" y="5266440"/>
            <a:ext cx="635760" cy="158400"/>
          </a:xfrm>
          <a:custGeom>
            <a:avLst/>
            <a:gdLst>
              <a:gd name="textAreaLeft" fmla="*/ 0 w 635760"/>
              <a:gd name="textAreaRight" fmla="*/ 636480 w 635760"/>
              <a:gd name="textAreaTop" fmla="*/ 0 h 158400"/>
              <a:gd name="textAreaBottom" fmla="*/ 159120 h 158400"/>
            </a:gdLst>
            <a:ahLst/>
            <a:cxnLst/>
            <a:rect l="textAreaLeft" t="textAreaTop" r="textAreaRight" b="textAreaBottom"/>
            <a:pathLst>
              <a:path w="1767" h="442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w="6804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3840" tIns="159120" rIns="123840" bIns="15912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82" name="Forme libre 81"/>
          <p:cNvSpPr/>
          <p:nvPr/>
        </p:nvSpPr>
        <p:spPr>
          <a:xfrm>
            <a:off x="8438400" y="5423400"/>
            <a:ext cx="513000" cy="158040"/>
          </a:xfrm>
          <a:custGeom>
            <a:avLst/>
            <a:gdLst>
              <a:gd name="textAreaLeft" fmla="*/ 0 w 513000"/>
              <a:gd name="textAreaRight" fmla="*/ 513720 w 513000"/>
              <a:gd name="textAreaTop" fmla="*/ 0 h 158040"/>
              <a:gd name="textAreaBottom" fmla="*/ 158760 h 158040"/>
            </a:gdLst>
            <a:ahLst/>
            <a:cxnLst/>
            <a:rect l="textAreaLeft" t="textAreaTop" r="textAreaRight" b="textAreaBottom"/>
            <a:pathLst>
              <a:path w="1426" h="441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w="6804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3840" tIns="159120" rIns="123840" bIns="15912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83" name="Forme libre 82"/>
          <p:cNvSpPr/>
          <p:nvPr/>
        </p:nvSpPr>
        <p:spPr>
          <a:xfrm>
            <a:off x="8387640" y="4086720"/>
            <a:ext cx="620280" cy="1179720"/>
          </a:xfrm>
          <a:custGeom>
            <a:avLst/>
            <a:gdLst>
              <a:gd name="textAreaLeft" fmla="*/ 0 w 620280"/>
              <a:gd name="textAreaRight" fmla="*/ 621000 w 620280"/>
              <a:gd name="textAreaTop" fmla="*/ 0 h 1179720"/>
              <a:gd name="textAreaBottom" fmla="*/ 1180440 h 1179720"/>
            </a:gdLst>
            <a:ahLst/>
            <a:cxnLst/>
            <a:rect l="textAreaLeft" t="textAreaTop" r="textAreaRight" b="textAreaBottom"/>
            <a:pathLst>
              <a:path w="1725" h="3279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w="6804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3840" tIns="78840" rIns="123840" bIns="7884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84" name="Connecteur droit 83"/>
          <p:cNvSpPr/>
          <p:nvPr/>
        </p:nvSpPr>
        <p:spPr>
          <a:xfrm>
            <a:off x="8694720" y="3037320"/>
            <a:ext cx="360" cy="23220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3840" tIns="231840" rIns="123840" bIns="23184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85" name="Connecteur droit 84"/>
          <p:cNvSpPr/>
          <p:nvPr/>
        </p:nvSpPr>
        <p:spPr>
          <a:xfrm flipH="1">
            <a:off x="9497160" y="3373560"/>
            <a:ext cx="164160" cy="16416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3840" tIns="78840" rIns="123840" bIns="7884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86" name="Connecteur droit 85"/>
          <p:cNvSpPr/>
          <p:nvPr/>
        </p:nvSpPr>
        <p:spPr>
          <a:xfrm flipH="1">
            <a:off x="9683280" y="4272120"/>
            <a:ext cx="232560" cy="36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3840" tIns="0" rIns="12384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87" name="Connecteur droit 86"/>
          <p:cNvSpPr/>
          <p:nvPr/>
        </p:nvSpPr>
        <p:spPr>
          <a:xfrm>
            <a:off x="7728120" y="3373560"/>
            <a:ext cx="164520" cy="16416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3840" tIns="78840" rIns="123840" bIns="7884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88" name="Connecteur droit 87"/>
          <p:cNvSpPr/>
          <p:nvPr/>
        </p:nvSpPr>
        <p:spPr>
          <a:xfrm>
            <a:off x="7473600" y="4272120"/>
            <a:ext cx="232560" cy="36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3840" tIns="0" rIns="12384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89" name="Connecteur droit 88"/>
          <p:cNvSpPr/>
          <p:nvPr/>
        </p:nvSpPr>
        <p:spPr>
          <a:xfrm flipH="1">
            <a:off x="4485600" y="577440"/>
            <a:ext cx="196560" cy="122400"/>
          </a:xfrm>
          <a:prstGeom prst="line">
            <a:avLst/>
          </a:prstGeom>
          <a:ln w="6768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3840" tIns="61200" rIns="123840" bIns="612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90" name="Connecteur droit 89"/>
          <p:cNvSpPr/>
          <p:nvPr/>
        </p:nvSpPr>
        <p:spPr>
          <a:xfrm>
            <a:off x="4522680" y="540720"/>
            <a:ext cx="122400" cy="196200"/>
          </a:xfrm>
          <a:prstGeom prst="line">
            <a:avLst/>
          </a:prstGeom>
          <a:ln w="6768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3840" tIns="195840" rIns="123840" bIns="19584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91" name="Forme libre 90"/>
          <p:cNvSpPr/>
          <p:nvPr/>
        </p:nvSpPr>
        <p:spPr>
          <a:xfrm>
            <a:off x="3874320" y="3872520"/>
            <a:ext cx="189000" cy="189360"/>
          </a:xfrm>
          <a:custGeom>
            <a:avLst/>
            <a:gdLst>
              <a:gd name="textAreaLeft" fmla="*/ 0 w 189000"/>
              <a:gd name="textAreaRight" fmla="*/ 189720 w 189000"/>
              <a:gd name="textAreaTop" fmla="*/ 0 h 189360"/>
              <a:gd name="textAreaBottom" fmla="*/ 190080 h 189360"/>
            </a:gdLst>
            <a:ahLst/>
            <a:cxnLst/>
            <a:rect l="textAreaLeft" t="textAreaTop" r="textAreaRight" b="textAreaBottom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92" name="Forme libre 91"/>
          <p:cNvSpPr/>
          <p:nvPr/>
        </p:nvSpPr>
        <p:spPr>
          <a:xfrm>
            <a:off x="3874320" y="3872520"/>
            <a:ext cx="189000" cy="189360"/>
          </a:xfrm>
          <a:custGeom>
            <a:avLst/>
            <a:gdLst>
              <a:gd name="textAreaLeft" fmla="*/ 0 w 189000"/>
              <a:gd name="textAreaRight" fmla="*/ 189720 w 189000"/>
              <a:gd name="textAreaTop" fmla="*/ 0 h 189360"/>
              <a:gd name="textAreaBottom" fmla="*/ 190080 h 189360"/>
            </a:gdLst>
            <a:ahLst/>
            <a:cxnLst/>
            <a:rect l="textAreaLeft" t="textAreaTop" r="textAreaRight" b="textAreaBottom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w="4572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2680" tIns="190080" rIns="112680" bIns="1900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93" name="Forme libre 92"/>
          <p:cNvSpPr/>
          <p:nvPr/>
        </p:nvSpPr>
        <p:spPr>
          <a:xfrm>
            <a:off x="6381000" y="2107080"/>
            <a:ext cx="166680" cy="179280"/>
          </a:xfrm>
          <a:custGeom>
            <a:avLst/>
            <a:gdLst>
              <a:gd name="textAreaLeft" fmla="*/ 0 w 166680"/>
              <a:gd name="textAreaRight" fmla="*/ 167400 w 166680"/>
              <a:gd name="textAreaTop" fmla="*/ 0 h 179280"/>
              <a:gd name="textAreaBottom" fmla="*/ 180000 h 179280"/>
            </a:gdLst>
            <a:ahLst/>
            <a:cxnLst/>
            <a:rect l="textAreaLeft" t="textAreaTop" r="textAreaRight" b="textAreaBottom"/>
            <a:pathLst>
              <a:path w="465" h="501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w="4644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3040" tIns="180000" rIns="113040" bIns="180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94" name="Connecteur droit 93"/>
          <p:cNvSpPr/>
          <p:nvPr/>
        </p:nvSpPr>
        <p:spPr>
          <a:xfrm>
            <a:off x="9226080" y="1134360"/>
            <a:ext cx="57960" cy="182880"/>
          </a:xfrm>
          <a:prstGeom prst="line">
            <a:avLst/>
          </a:prstGeom>
          <a:ln w="5616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8080" tIns="182880" rIns="118080" bIns="18288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95" name="Connecteur droit 94"/>
          <p:cNvSpPr/>
          <p:nvPr/>
        </p:nvSpPr>
        <p:spPr>
          <a:xfrm flipV="1">
            <a:off x="9163080" y="1196280"/>
            <a:ext cx="182880" cy="58320"/>
          </a:xfrm>
          <a:prstGeom prst="line">
            <a:avLst/>
          </a:prstGeom>
          <a:ln w="5616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8080" tIns="29160" rIns="118080" bIns="2916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96" name="Forme libre 95"/>
          <p:cNvSpPr/>
          <p:nvPr/>
        </p:nvSpPr>
        <p:spPr>
          <a:xfrm>
            <a:off x="562320" y="4888080"/>
            <a:ext cx="166680" cy="179280"/>
          </a:xfrm>
          <a:custGeom>
            <a:avLst/>
            <a:gdLst>
              <a:gd name="textAreaLeft" fmla="*/ 0 w 166680"/>
              <a:gd name="textAreaRight" fmla="*/ 167400 w 166680"/>
              <a:gd name="textAreaTop" fmla="*/ 0 h 179280"/>
              <a:gd name="textAreaBottom" fmla="*/ 180000 h 179280"/>
            </a:gdLst>
            <a:ahLst/>
            <a:cxnLst/>
            <a:rect l="textAreaLeft" t="textAreaTop" r="textAreaRight" b="textAreaBottom"/>
            <a:pathLst>
              <a:path w="465" h="501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w="4644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3040" tIns="180000" rIns="113040" bIns="180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97" name="Forme libre 96"/>
          <p:cNvSpPr/>
          <p:nvPr/>
        </p:nvSpPr>
        <p:spPr>
          <a:xfrm>
            <a:off x="225000" y="237600"/>
            <a:ext cx="356040" cy="428760"/>
          </a:xfrm>
          <a:custGeom>
            <a:avLst/>
            <a:gdLst>
              <a:gd name="textAreaLeft" fmla="*/ 0 w 356040"/>
              <a:gd name="textAreaRight" fmla="*/ 356760 w 356040"/>
              <a:gd name="textAreaTop" fmla="*/ 0 h 428760"/>
              <a:gd name="textAreaBottom" fmla="*/ 429480 h 428760"/>
            </a:gdLst>
            <a:ahLst/>
            <a:cxn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w="28800" cap="sq">
            <a:solidFill>
              <a:srgbClr val="FFFFFF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59400" rIns="104400" bIns="594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98" name="Forme libre 97"/>
          <p:cNvSpPr/>
          <p:nvPr/>
        </p:nvSpPr>
        <p:spPr>
          <a:xfrm>
            <a:off x="320040" y="666720"/>
            <a:ext cx="166680" cy="41400"/>
          </a:xfrm>
          <a:custGeom>
            <a:avLst/>
            <a:gdLst>
              <a:gd name="textAreaLeft" fmla="*/ 0 w 166680"/>
              <a:gd name="textAreaRight" fmla="*/ 167400 w 166680"/>
              <a:gd name="textAreaTop" fmla="*/ 0 h 41400"/>
              <a:gd name="textAreaBottom" fmla="*/ 42120 h 41400"/>
            </a:gdLst>
            <a:ahLst/>
            <a:cxn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42480" rIns="104400" bIns="424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99" name="Forme libre 98"/>
          <p:cNvSpPr/>
          <p:nvPr/>
        </p:nvSpPr>
        <p:spPr>
          <a:xfrm>
            <a:off x="335880" y="708480"/>
            <a:ext cx="134640" cy="40680"/>
          </a:xfrm>
          <a:custGeom>
            <a:avLst/>
            <a:gdLst>
              <a:gd name="textAreaLeft" fmla="*/ 0 w 134640"/>
              <a:gd name="textAreaRight" fmla="*/ 135360 w 134640"/>
              <a:gd name="textAreaTop" fmla="*/ 0 h 40680"/>
              <a:gd name="textAreaBottom" fmla="*/ 41400 h 40680"/>
            </a:gdLst>
            <a:ahLst/>
            <a:cxn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41760" rIns="104400" bIns="4176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00" name="Forme libre 99"/>
          <p:cNvSpPr/>
          <p:nvPr/>
        </p:nvSpPr>
        <p:spPr>
          <a:xfrm>
            <a:off x="322920" y="356040"/>
            <a:ext cx="162720" cy="309960"/>
          </a:xfrm>
          <a:custGeom>
            <a:avLst/>
            <a:gdLst>
              <a:gd name="textAreaLeft" fmla="*/ 0 w 162720"/>
              <a:gd name="textAreaRight" fmla="*/ 163440 w 162720"/>
              <a:gd name="textAreaTop" fmla="*/ 0 h 309960"/>
              <a:gd name="textAreaBottom" fmla="*/ 310680 h 309960"/>
            </a:gdLst>
            <a:ahLst/>
            <a:cxn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59400" rIns="104400" bIns="594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01" name="Connecteur droit 100"/>
          <p:cNvSpPr/>
          <p:nvPr/>
        </p:nvSpPr>
        <p:spPr>
          <a:xfrm>
            <a:off x="403920" y="79560"/>
            <a:ext cx="360" cy="6120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61200" rIns="104400" bIns="612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02" name="Connecteur droit 101"/>
          <p:cNvSpPr/>
          <p:nvPr/>
        </p:nvSpPr>
        <p:spPr>
          <a:xfrm flipH="1">
            <a:off x="615240" y="167760"/>
            <a:ext cx="43200" cy="435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43200" rIns="104400" bIns="432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03" name="Connecteur droit 102"/>
          <p:cNvSpPr/>
          <p:nvPr/>
        </p:nvSpPr>
        <p:spPr>
          <a:xfrm flipH="1">
            <a:off x="664200" y="405360"/>
            <a:ext cx="61200" cy="3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0" rIns="10440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04" name="Connecteur droit 103"/>
          <p:cNvSpPr/>
          <p:nvPr/>
        </p:nvSpPr>
        <p:spPr>
          <a:xfrm>
            <a:off x="148680" y="168120"/>
            <a:ext cx="43560" cy="435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21600" rIns="104400" bIns="216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05" name="Connecteur droit 104"/>
          <p:cNvSpPr/>
          <p:nvPr/>
        </p:nvSpPr>
        <p:spPr>
          <a:xfrm>
            <a:off x="82080" y="405360"/>
            <a:ext cx="61200" cy="3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0" rIns="10440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06" name="Forme libre 105"/>
          <p:cNvSpPr/>
          <p:nvPr/>
        </p:nvSpPr>
        <p:spPr>
          <a:xfrm>
            <a:off x="212400" y="216720"/>
            <a:ext cx="356040" cy="429120"/>
          </a:xfrm>
          <a:custGeom>
            <a:avLst/>
            <a:gdLst>
              <a:gd name="textAreaLeft" fmla="*/ 0 w 356040"/>
              <a:gd name="textAreaRight" fmla="*/ 356760 w 356040"/>
              <a:gd name="textAreaTop" fmla="*/ 0 h 429120"/>
              <a:gd name="textAreaBottom" fmla="*/ 429840 h 429120"/>
            </a:gdLst>
            <a:ahLst/>
            <a:cxn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w="28800" cap="sq">
            <a:solidFill>
              <a:srgbClr val="00000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59400" rIns="104400" bIns="594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07" name="Forme libre 106"/>
          <p:cNvSpPr/>
          <p:nvPr/>
        </p:nvSpPr>
        <p:spPr>
          <a:xfrm>
            <a:off x="306360" y="646920"/>
            <a:ext cx="167400" cy="40680"/>
          </a:xfrm>
          <a:custGeom>
            <a:avLst/>
            <a:gdLst>
              <a:gd name="textAreaLeft" fmla="*/ 0 w 167400"/>
              <a:gd name="textAreaRight" fmla="*/ 168120 w 167400"/>
              <a:gd name="textAreaTop" fmla="*/ 0 h 40680"/>
              <a:gd name="textAreaBottom" fmla="*/ 41400 h 40680"/>
            </a:gdLst>
            <a:ahLst/>
            <a:cxn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41760" rIns="104400" bIns="4176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08" name="Forme libre 107"/>
          <p:cNvSpPr/>
          <p:nvPr/>
        </p:nvSpPr>
        <p:spPr>
          <a:xfrm>
            <a:off x="322920" y="687600"/>
            <a:ext cx="134640" cy="41040"/>
          </a:xfrm>
          <a:custGeom>
            <a:avLst/>
            <a:gdLst>
              <a:gd name="textAreaLeft" fmla="*/ 0 w 134640"/>
              <a:gd name="textAreaRight" fmla="*/ 135360 w 134640"/>
              <a:gd name="textAreaTop" fmla="*/ 0 h 41040"/>
              <a:gd name="textAreaBottom" fmla="*/ 41760 h 41040"/>
            </a:gdLst>
            <a:ahLst/>
            <a:cxn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41760" rIns="104400" bIns="4176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09" name="Forme libre 108"/>
          <p:cNvSpPr/>
          <p:nvPr/>
        </p:nvSpPr>
        <p:spPr>
          <a:xfrm>
            <a:off x="308880" y="335520"/>
            <a:ext cx="163440" cy="310680"/>
          </a:xfrm>
          <a:custGeom>
            <a:avLst/>
            <a:gdLst>
              <a:gd name="textAreaLeft" fmla="*/ 0 w 163440"/>
              <a:gd name="textAreaRight" fmla="*/ 164160 w 163440"/>
              <a:gd name="textAreaTop" fmla="*/ 0 h 310680"/>
              <a:gd name="textAreaBottom" fmla="*/ 311400 h 310680"/>
            </a:gdLst>
            <a:ahLst/>
            <a:cxn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59400" rIns="104400" bIns="594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10" name="Connecteur droit 109"/>
          <p:cNvSpPr/>
          <p:nvPr/>
        </p:nvSpPr>
        <p:spPr>
          <a:xfrm>
            <a:off x="390600" y="59040"/>
            <a:ext cx="360" cy="6156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61200" rIns="104400" bIns="612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11" name="Connecteur droit 110"/>
          <p:cNvSpPr/>
          <p:nvPr/>
        </p:nvSpPr>
        <p:spPr>
          <a:xfrm flipH="1">
            <a:off x="601920" y="147960"/>
            <a:ext cx="43200" cy="4320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43200" rIns="104400" bIns="432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12" name="Connecteur droit 111"/>
          <p:cNvSpPr/>
          <p:nvPr/>
        </p:nvSpPr>
        <p:spPr>
          <a:xfrm flipH="1">
            <a:off x="650520" y="384840"/>
            <a:ext cx="61560" cy="36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0" rIns="10440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13" name="Connecteur droit 112"/>
          <p:cNvSpPr/>
          <p:nvPr/>
        </p:nvSpPr>
        <p:spPr>
          <a:xfrm>
            <a:off x="135720" y="147960"/>
            <a:ext cx="43200" cy="4320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43200" rIns="104400" bIns="432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14" name="Connecteur droit 113"/>
          <p:cNvSpPr/>
          <p:nvPr/>
        </p:nvSpPr>
        <p:spPr>
          <a:xfrm>
            <a:off x="69120" y="384840"/>
            <a:ext cx="61200" cy="36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0" rIns="10440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ftr" idx="4"/>
          </p:nvPr>
        </p:nvSpPr>
        <p:spPr>
          <a:xfrm>
            <a:off x="3447000" y="5164560"/>
            <a:ext cx="319392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5"/>
          </p:nvPr>
        </p:nvSpPr>
        <p:spPr>
          <a:xfrm>
            <a:off x="7225920" y="516456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90F4165-8BE1-46FA-801C-F3AED2D62157}" type="slidenum"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 idx="6"/>
          </p:nvPr>
        </p:nvSpPr>
        <p:spPr>
          <a:xfrm>
            <a:off x="503640" y="516456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</a:rPr>
              <a:t>Cliquez pour éditer le format du texte-titre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 panose="020B0604020202020204"/>
              </a:rPr>
              <a:t>Cliquez pour éditer le format du plan de texte</a:t>
            </a: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Second niveau de plan</a:t>
            </a:r>
            <a:endParaRPr lang="fr-F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 panose="020B0604020202020204"/>
              </a:rPr>
              <a:t>Troisième niveau de plan</a:t>
            </a:r>
            <a:endParaRPr lang="fr-F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Quatrième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Cinquième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Septième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0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orme libre 155"/>
          <p:cNvSpPr/>
          <p:nvPr/>
        </p:nvSpPr>
        <p:spPr>
          <a:xfrm>
            <a:off x="1192320" y="2845800"/>
            <a:ext cx="189720" cy="190080"/>
          </a:xfrm>
          <a:custGeom>
            <a:avLst/>
            <a:gdLst>
              <a:gd name="textAreaLeft" fmla="*/ 0 w 189720"/>
              <a:gd name="textAreaRight" fmla="*/ 190440 w 189720"/>
              <a:gd name="textAreaTop" fmla="*/ 0 h 190080"/>
              <a:gd name="textAreaBottom" fmla="*/ 190800 h 190080"/>
            </a:gdLst>
            <a:ahLst/>
            <a:cxn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7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1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6" y="428"/>
                </a:lnTo>
                <a:lnTo>
                  <a:pt x="45" y="413"/>
                </a:lnTo>
                <a:lnTo>
                  <a:pt x="36" y="398"/>
                </a:lnTo>
                <a:lnTo>
                  <a:pt x="27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1"/>
                </a:lnTo>
                <a:lnTo>
                  <a:pt x="20" y="165"/>
                </a:lnTo>
                <a:lnTo>
                  <a:pt x="27" y="149"/>
                </a:lnTo>
                <a:lnTo>
                  <a:pt x="36" y="133"/>
                </a:lnTo>
                <a:lnTo>
                  <a:pt x="45" y="118"/>
                </a:lnTo>
                <a:lnTo>
                  <a:pt x="56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7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3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5"/>
                </a:lnTo>
                <a:lnTo>
                  <a:pt x="516" y="181"/>
                </a:lnTo>
                <a:lnTo>
                  <a:pt x="521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w="4608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3040" tIns="190800" rIns="113040" bIns="1908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57" name="Connecteur droit 156"/>
          <p:cNvSpPr/>
          <p:nvPr/>
        </p:nvSpPr>
        <p:spPr>
          <a:xfrm flipH="1">
            <a:off x="4060440" y="115560"/>
            <a:ext cx="86760" cy="215280"/>
          </a:xfrm>
          <a:prstGeom prst="line">
            <a:avLst/>
          </a:prstGeom>
          <a:ln w="6804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3840" tIns="215280" rIns="123840" bIns="21528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58" name="Connecteur droit 157"/>
          <p:cNvSpPr/>
          <p:nvPr/>
        </p:nvSpPr>
        <p:spPr>
          <a:xfrm>
            <a:off x="3995640" y="180000"/>
            <a:ext cx="215280" cy="86760"/>
          </a:xfrm>
          <a:prstGeom prst="line">
            <a:avLst/>
          </a:prstGeom>
          <a:ln w="6804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3840" tIns="43200" rIns="123840" bIns="432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59" name="Forme libre 158"/>
          <p:cNvSpPr/>
          <p:nvPr/>
        </p:nvSpPr>
        <p:spPr>
          <a:xfrm>
            <a:off x="8076960" y="5245560"/>
            <a:ext cx="167040" cy="180360"/>
          </a:xfrm>
          <a:custGeom>
            <a:avLst/>
            <a:gdLst>
              <a:gd name="textAreaLeft" fmla="*/ 0 w 167040"/>
              <a:gd name="textAreaRight" fmla="*/ 167760 w 167040"/>
              <a:gd name="textAreaTop" fmla="*/ 0 h 180360"/>
              <a:gd name="textAreaBottom" fmla="*/ 181080 h 180360"/>
            </a:gdLst>
            <a:ahLst/>
            <a:cxn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3400" tIns="181440" rIns="113400" bIns="18144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60" name="Forme libre 159"/>
          <p:cNvSpPr/>
          <p:nvPr/>
        </p:nvSpPr>
        <p:spPr>
          <a:xfrm>
            <a:off x="662400" y="1063440"/>
            <a:ext cx="167040" cy="180000"/>
          </a:xfrm>
          <a:custGeom>
            <a:avLst/>
            <a:gdLst>
              <a:gd name="textAreaLeft" fmla="*/ 0 w 167040"/>
              <a:gd name="textAreaRight" fmla="*/ 167760 w 167040"/>
              <a:gd name="textAreaTop" fmla="*/ 0 h 180000"/>
              <a:gd name="textAreaBottom" fmla="*/ 180720 h 180000"/>
            </a:gdLst>
            <a:ahLst/>
            <a:cxnLst/>
            <a:rect l="textAreaLeft" t="textAreaTop" r="textAreaRight" b="textAreaBottom"/>
            <a:pathLst>
              <a:path w="467" h="502">
                <a:moveTo>
                  <a:pt x="0" y="230"/>
                </a:moveTo>
                <a:lnTo>
                  <a:pt x="404" y="502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3400" tIns="180720" rIns="113400" bIns="18072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61" name="Forme libre 160"/>
          <p:cNvSpPr/>
          <p:nvPr/>
        </p:nvSpPr>
        <p:spPr>
          <a:xfrm>
            <a:off x="9467280" y="296280"/>
            <a:ext cx="179640" cy="169560"/>
          </a:xfrm>
          <a:custGeom>
            <a:avLst/>
            <a:gdLst>
              <a:gd name="textAreaLeft" fmla="*/ 0 w 179640"/>
              <a:gd name="textAreaRight" fmla="*/ 180360 w 179640"/>
              <a:gd name="textAreaTop" fmla="*/ 0 h 169560"/>
              <a:gd name="textAreaBottom" fmla="*/ 170280 h 169560"/>
            </a:gdLst>
            <a:ahLst/>
            <a:cxnLst/>
            <a:rect l="textAreaLeft" t="textAreaTop" r="textAreaRight" b="textAreaBottom"/>
            <a:pathLst>
              <a:path w="501" h="473">
                <a:moveTo>
                  <a:pt x="217" y="473"/>
                </a:moveTo>
                <a:lnTo>
                  <a:pt x="501" y="76"/>
                </a:lnTo>
                <a:lnTo>
                  <a:pt x="0" y="0"/>
                </a:lnTo>
                <a:lnTo>
                  <a:pt x="217" y="473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3400" tIns="170640" rIns="113400" bIns="17064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62" name="Connecteur droit 161"/>
          <p:cNvSpPr/>
          <p:nvPr/>
        </p:nvSpPr>
        <p:spPr>
          <a:xfrm flipH="1">
            <a:off x="456480" y="5130000"/>
            <a:ext cx="86760" cy="215280"/>
          </a:xfrm>
          <a:prstGeom prst="line">
            <a:avLst/>
          </a:prstGeom>
          <a:ln w="6804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3840" tIns="215280" rIns="123840" bIns="21528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63" name="Connecteur droit 162"/>
          <p:cNvSpPr/>
          <p:nvPr/>
        </p:nvSpPr>
        <p:spPr>
          <a:xfrm>
            <a:off x="392400" y="5194080"/>
            <a:ext cx="215280" cy="87120"/>
          </a:xfrm>
          <a:prstGeom prst="line">
            <a:avLst/>
          </a:prstGeom>
          <a:ln w="6804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3840" tIns="43560" rIns="123840" bIns="4356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64" name="Forme libre 163"/>
          <p:cNvSpPr/>
          <p:nvPr/>
        </p:nvSpPr>
        <p:spPr>
          <a:xfrm>
            <a:off x="7130880" y="648360"/>
            <a:ext cx="189720" cy="190080"/>
          </a:xfrm>
          <a:custGeom>
            <a:avLst/>
            <a:gdLst>
              <a:gd name="textAreaLeft" fmla="*/ 0 w 189720"/>
              <a:gd name="textAreaRight" fmla="*/ 190440 w 189720"/>
              <a:gd name="textAreaTop" fmla="*/ 0 h 190080"/>
              <a:gd name="textAreaBottom" fmla="*/ 190800 h 190080"/>
            </a:gdLst>
            <a:ahLst/>
            <a:cxn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4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4"/>
                </a:lnTo>
                <a:lnTo>
                  <a:pt x="412" y="484"/>
                </a:lnTo>
                <a:lnTo>
                  <a:pt x="397" y="494"/>
                </a:lnTo>
                <a:lnTo>
                  <a:pt x="381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1"/>
                </a:lnTo>
                <a:lnTo>
                  <a:pt x="180" y="516"/>
                </a:lnTo>
                <a:lnTo>
                  <a:pt x="164" y="510"/>
                </a:lnTo>
                <a:lnTo>
                  <a:pt x="148" y="503"/>
                </a:lnTo>
                <a:lnTo>
                  <a:pt x="132" y="494"/>
                </a:lnTo>
                <a:lnTo>
                  <a:pt x="117" y="484"/>
                </a:lnTo>
                <a:lnTo>
                  <a:pt x="102" y="474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2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2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4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w="4608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3040" tIns="190800" rIns="113040" bIns="1908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65" name="Forme libre 164"/>
          <p:cNvSpPr/>
          <p:nvPr/>
        </p:nvSpPr>
        <p:spPr>
          <a:xfrm>
            <a:off x="225000" y="237600"/>
            <a:ext cx="356040" cy="428760"/>
          </a:xfrm>
          <a:custGeom>
            <a:avLst/>
            <a:gdLst>
              <a:gd name="textAreaLeft" fmla="*/ 0 w 356040"/>
              <a:gd name="textAreaRight" fmla="*/ 356760 w 356040"/>
              <a:gd name="textAreaTop" fmla="*/ 0 h 428760"/>
              <a:gd name="textAreaBottom" fmla="*/ 429480 h 428760"/>
            </a:gdLst>
            <a:ahLst/>
            <a:cxn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w="28800" cap="sq">
            <a:solidFill>
              <a:srgbClr val="FFFFFF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59400" rIns="104400" bIns="594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66" name="Forme libre 165"/>
          <p:cNvSpPr/>
          <p:nvPr/>
        </p:nvSpPr>
        <p:spPr>
          <a:xfrm>
            <a:off x="320040" y="666720"/>
            <a:ext cx="166680" cy="41400"/>
          </a:xfrm>
          <a:custGeom>
            <a:avLst/>
            <a:gdLst>
              <a:gd name="textAreaLeft" fmla="*/ 0 w 166680"/>
              <a:gd name="textAreaRight" fmla="*/ 167400 w 166680"/>
              <a:gd name="textAreaTop" fmla="*/ 0 h 41400"/>
              <a:gd name="textAreaBottom" fmla="*/ 42120 h 41400"/>
            </a:gdLst>
            <a:ahLst/>
            <a:cxn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42480" rIns="104400" bIns="424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67" name="Forme libre 166"/>
          <p:cNvSpPr/>
          <p:nvPr/>
        </p:nvSpPr>
        <p:spPr>
          <a:xfrm>
            <a:off x="335880" y="708480"/>
            <a:ext cx="134640" cy="40680"/>
          </a:xfrm>
          <a:custGeom>
            <a:avLst/>
            <a:gdLst>
              <a:gd name="textAreaLeft" fmla="*/ 0 w 134640"/>
              <a:gd name="textAreaRight" fmla="*/ 135360 w 134640"/>
              <a:gd name="textAreaTop" fmla="*/ 0 h 40680"/>
              <a:gd name="textAreaBottom" fmla="*/ 41400 h 40680"/>
            </a:gdLst>
            <a:ahLst/>
            <a:cxn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41760" rIns="104400" bIns="4176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68" name="Forme libre 167"/>
          <p:cNvSpPr/>
          <p:nvPr/>
        </p:nvSpPr>
        <p:spPr>
          <a:xfrm>
            <a:off x="322920" y="356040"/>
            <a:ext cx="162720" cy="309960"/>
          </a:xfrm>
          <a:custGeom>
            <a:avLst/>
            <a:gdLst>
              <a:gd name="textAreaLeft" fmla="*/ 0 w 162720"/>
              <a:gd name="textAreaRight" fmla="*/ 163440 w 162720"/>
              <a:gd name="textAreaTop" fmla="*/ 0 h 309960"/>
              <a:gd name="textAreaBottom" fmla="*/ 310680 h 309960"/>
            </a:gdLst>
            <a:ahLst/>
            <a:cxn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59400" rIns="104400" bIns="594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69" name="Connecteur droit 168"/>
          <p:cNvSpPr/>
          <p:nvPr/>
        </p:nvSpPr>
        <p:spPr>
          <a:xfrm>
            <a:off x="403920" y="79560"/>
            <a:ext cx="360" cy="6120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61200" rIns="104400" bIns="612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70" name="Connecteur droit 169"/>
          <p:cNvSpPr/>
          <p:nvPr/>
        </p:nvSpPr>
        <p:spPr>
          <a:xfrm flipH="1">
            <a:off x="615240" y="167760"/>
            <a:ext cx="43200" cy="435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43200" rIns="104400" bIns="432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71" name="Connecteur droit 170"/>
          <p:cNvSpPr/>
          <p:nvPr/>
        </p:nvSpPr>
        <p:spPr>
          <a:xfrm flipH="1">
            <a:off x="664200" y="405360"/>
            <a:ext cx="61200" cy="3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0" rIns="10440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72" name="Connecteur droit 171"/>
          <p:cNvSpPr/>
          <p:nvPr/>
        </p:nvSpPr>
        <p:spPr>
          <a:xfrm>
            <a:off x="148680" y="168120"/>
            <a:ext cx="43560" cy="435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21600" rIns="104400" bIns="216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73" name="Connecteur droit 172"/>
          <p:cNvSpPr/>
          <p:nvPr/>
        </p:nvSpPr>
        <p:spPr>
          <a:xfrm>
            <a:off x="82080" y="405360"/>
            <a:ext cx="61200" cy="3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0" rIns="10440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74" name="Forme libre 173"/>
          <p:cNvSpPr/>
          <p:nvPr/>
        </p:nvSpPr>
        <p:spPr>
          <a:xfrm>
            <a:off x="212400" y="216720"/>
            <a:ext cx="356040" cy="429120"/>
          </a:xfrm>
          <a:custGeom>
            <a:avLst/>
            <a:gdLst>
              <a:gd name="textAreaLeft" fmla="*/ 0 w 356040"/>
              <a:gd name="textAreaRight" fmla="*/ 356760 w 356040"/>
              <a:gd name="textAreaTop" fmla="*/ 0 h 429120"/>
              <a:gd name="textAreaBottom" fmla="*/ 429840 h 429120"/>
            </a:gdLst>
            <a:ahLst/>
            <a:cxn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w="28800" cap="sq">
            <a:solidFill>
              <a:srgbClr val="00000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59400" rIns="104400" bIns="594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75" name="Forme libre 174"/>
          <p:cNvSpPr/>
          <p:nvPr/>
        </p:nvSpPr>
        <p:spPr>
          <a:xfrm>
            <a:off x="306360" y="646920"/>
            <a:ext cx="167400" cy="40680"/>
          </a:xfrm>
          <a:custGeom>
            <a:avLst/>
            <a:gdLst>
              <a:gd name="textAreaLeft" fmla="*/ 0 w 167400"/>
              <a:gd name="textAreaRight" fmla="*/ 168120 w 167400"/>
              <a:gd name="textAreaTop" fmla="*/ 0 h 40680"/>
              <a:gd name="textAreaBottom" fmla="*/ 41400 h 40680"/>
            </a:gdLst>
            <a:ahLst/>
            <a:cxn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41760" rIns="104400" bIns="4176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76" name="Forme libre 175"/>
          <p:cNvSpPr/>
          <p:nvPr/>
        </p:nvSpPr>
        <p:spPr>
          <a:xfrm>
            <a:off x="322920" y="687600"/>
            <a:ext cx="134640" cy="41040"/>
          </a:xfrm>
          <a:custGeom>
            <a:avLst/>
            <a:gdLst>
              <a:gd name="textAreaLeft" fmla="*/ 0 w 134640"/>
              <a:gd name="textAreaRight" fmla="*/ 135360 w 134640"/>
              <a:gd name="textAreaTop" fmla="*/ 0 h 41040"/>
              <a:gd name="textAreaBottom" fmla="*/ 41760 h 41040"/>
            </a:gdLst>
            <a:ahLst/>
            <a:cxn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41760" rIns="104400" bIns="4176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77" name="Forme libre 176"/>
          <p:cNvSpPr/>
          <p:nvPr/>
        </p:nvSpPr>
        <p:spPr>
          <a:xfrm>
            <a:off x="308880" y="335520"/>
            <a:ext cx="163440" cy="310680"/>
          </a:xfrm>
          <a:custGeom>
            <a:avLst/>
            <a:gdLst>
              <a:gd name="textAreaLeft" fmla="*/ 0 w 163440"/>
              <a:gd name="textAreaRight" fmla="*/ 164160 w 163440"/>
              <a:gd name="textAreaTop" fmla="*/ 0 h 310680"/>
              <a:gd name="textAreaBottom" fmla="*/ 311400 h 310680"/>
            </a:gdLst>
            <a:ahLst/>
            <a:cxn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59400" rIns="104400" bIns="594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78" name="Connecteur droit 177"/>
          <p:cNvSpPr/>
          <p:nvPr/>
        </p:nvSpPr>
        <p:spPr>
          <a:xfrm>
            <a:off x="390600" y="59040"/>
            <a:ext cx="360" cy="6156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61200" rIns="104400" bIns="612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79" name="Connecteur droit 178"/>
          <p:cNvSpPr/>
          <p:nvPr/>
        </p:nvSpPr>
        <p:spPr>
          <a:xfrm flipH="1">
            <a:off x="601920" y="147960"/>
            <a:ext cx="43200" cy="4320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43200" rIns="104400" bIns="432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80" name="Connecteur droit 179"/>
          <p:cNvSpPr/>
          <p:nvPr/>
        </p:nvSpPr>
        <p:spPr>
          <a:xfrm flipH="1">
            <a:off x="650520" y="384840"/>
            <a:ext cx="61560" cy="36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0" rIns="10440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81" name="Connecteur droit 180"/>
          <p:cNvSpPr/>
          <p:nvPr/>
        </p:nvSpPr>
        <p:spPr>
          <a:xfrm>
            <a:off x="135720" y="147960"/>
            <a:ext cx="43200" cy="4320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43200" rIns="104400" bIns="432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82" name="Connecteur droit 181"/>
          <p:cNvSpPr/>
          <p:nvPr/>
        </p:nvSpPr>
        <p:spPr>
          <a:xfrm>
            <a:off x="69120" y="384840"/>
            <a:ext cx="61200" cy="36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0" rIns="10440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ftr" idx="7"/>
          </p:nvPr>
        </p:nvSpPr>
        <p:spPr>
          <a:xfrm>
            <a:off x="3447000" y="5164560"/>
            <a:ext cx="319392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ldNum" idx="8"/>
          </p:nvPr>
        </p:nvSpPr>
        <p:spPr>
          <a:xfrm>
            <a:off x="7225920" y="516456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341D50-E5D5-4F98-A297-065D606F182C}" type="slidenum"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dt" idx="9"/>
          </p:nvPr>
        </p:nvSpPr>
        <p:spPr>
          <a:xfrm>
            <a:off x="503640" y="516456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</a:rPr>
              <a:t>Cliquez pour éditer le format du texte-titre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 panose="020B0604020202020204"/>
              </a:rPr>
              <a:t>Cliquez pour éditer le format du plan de texte</a:t>
            </a: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Second niveau de plan</a:t>
            </a:r>
            <a:endParaRPr lang="fr-F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 panose="020B0604020202020204"/>
              </a:rPr>
              <a:t>Troisième niveau de plan</a:t>
            </a:r>
            <a:endParaRPr lang="fr-F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Quatrième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Cinquième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Septième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Forme libre 223"/>
          <p:cNvSpPr/>
          <p:nvPr/>
        </p:nvSpPr>
        <p:spPr>
          <a:xfrm>
            <a:off x="720" y="360"/>
            <a:ext cx="10077480" cy="5667840"/>
          </a:xfrm>
          <a:custGeom>
            <a:avLst/>
            <a:gdLst>
              <a:gd name="textAreaLeft" fmla="*/ 0 w 10077480"/>
              <a:gd name="textAreaRight" fmla="*/ 10078200 w 10077480"/>
              <a:gd name="textAreaTop" fmla="*/ 0 h 5667840"/>
              <a:gd name="textAreaBottom" fmla="*/ 5668560 h 5667840"/>
            </a:gdLst>
            <a:ahLst/>
            <a:cxnLst/>
            <a:rect l="textAreaLeft" t="textAreaTop" r="textAreaRight" b="textAreaBottom"/>
            <a:pathLst>
              <a:path w="27998" h="15748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lnTo>
                  <a:pt x="1037" y="582"/>
                </a:lnTo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lnTo>
                  <a:pt x="14000" y="15748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25" name="Forme libre 224"/>
          <p:cNvSpPr/>
          <p:nvPr/>
        </p:nvSpPr>
        <p:spPr>
          <a:xfrm>
            <a:off x="900000" y="3465000"/>
            <a:ext cx="1506600" cy="1794960"/>
          </a:xfrm>
          <a:custGeom>
            <a:avLst/>
            <a:gdLst>
              <a:gd name="textAreaLeft" fmla="*/ 0 w 1506600"/>
              <a:gd name="textAreaRight" fmla="*/ 1507320 w 1506600"/>
              <a:gd name="textAreaTop" fmla="*/ 0 h 1794960"/>
              <a:gd name="textAreaBottom" fmla="*/ 1795680 h 1794960"/>
            </a:gdLst>
            <a:ahLst/>
            <a:cxnLst/>
            <a:rect l="textAreaLeft" t="textAreaTop" r="textAreaRight" b="textAreaBottom"/>
            <a:pathLst>
              <a:path w="4188" h="4989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26" name="Forme libre 225"/>
          <p:cNvSpPr/>
          <p:nvPr/>
        </p:nvSpPr>
        <p:spPr>
          <a:xfrm>
            <a:off x="1280520" y="5189040"/>
            <a:ext cx="744480" cy="239040"/>
          </a:xfrm>
          <a:custGeom>
            <a:avLst/>
            <a:gdLst>
              <a:gd name="textAreaLeft" fmla="*/ 0 w 744480"/>
              <a:gd name="textAreaRight" fmla="*/ 745200 w 744480"/>
              <a:gd name="textAreaTop" fmla="*/ 0 h 239040"/>
              <a:gd name="textAreaBottom" fmla="*/ 239760 h 239040"/>
            </a:gdLst>
            <a:ahLst/>
            <a:cxnLst/>
            <a:rect l="textAreaLeft" t="textAreaTop" r="textAreaRight" b="textAreaBottom"/>
            <a:pathLst>
              <a:path w="2072" h="666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27" name="Forme libre 226"/>
          <p:cNvSpPr/>
          <p:nvPr/>
        </p:nvSpPr>
        <p:spPr>
          <a:xfrm>
            <a:off x="1345680" y="5354280"/>
            <a:ext cx="615240" cy="239400"/>
          </a:xfrm>
          <a:custGeom>
            <a:avLst/>
            <a:gdLst>
              <a:gd name="textAreaLeft" fmla="*/ 0 w 615240"/>
              <a:gd name="textAreaRight" fmla="*/ 615960 w 615240"/>
              <a:gd name="textAreaTop" fmla="*/ 0 h 239400"/>
              <a:gd name="textAreaBottom" fmla="*/ 240120 h 239400"/>
            </a:gdLst>
            <a:ahLst/>
            <a:cxnLst/>
            <a:rect l="textAreaLeft" t="textAreaTop" r="textAreaRight" b="textAreaBottom"/>
            <a:pathLst>
              <a:path w="1711" h="667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28" name="Forme libre 227"/>
          <p:cNvSpPr/>
          <p:nvPr/>
        </p:nvSpPr>
        <p:spPr>
          <a:xfrm>
            <a:off x="1292760" y="3940920"/>
            <a:ext cx="729360" cy="1319040"/>
          </a:xfrm>
          <a:custGeom>
            <a:avLst/>
            <a:gdLst>
              <a:gd name="textAreaLeft" fmla="*/ 0 w 729360"/>
              <a:gd name="textAreaRight" fmla="*/ 730080 w 729360"/>
              <a:gd name="textAreaTop" fmla="*/ 0 h 1319040"/>
              <a:gd name="textAreaBottom" fmla="*/ 1319760 h 1319040"/>
            </a:gdLst>
            <a:ahLst/>
            <a:cxnLst/>
            <a:rect l="textAreaLeft" t="textAreaTop" r="textAreaRight" b="textAreaBottom"/>
            <a:pathLst>
              <a:path w="2028" h="3667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29" name="Forme libre 228"/>
          <p:cNvSpPr/>
          <p:nvPr/>
        </p:nvSpPr>
        <p:spPr>
          <a:xfrm>
            <a:off x="1617120" y="2832120"/>
            <a:ext cx="71280" cy="316800"/>
          </a:xfrm>
          <a:custGeom>
            <a:avLst/>
            <a:gdLst>
              <a:gd name="textAreaLeft" fmla="*/ 0 w 71280"/>
              <a:gd name="textAreaRight" fmla="*/ 72000 w 71280"/>
              <a:gd name="textAreaTop" fmla="*/ 0 h 316800"/>
              <a:gd name="textAreaBottom" fmla="*/ 317520 h 316800"/>
            </a:gdLst>
            <a:ahLst/>
            <a:cxnLst/>
            <a:rect l="textAreaLeft" t="textAreaTop" r="textAreaRight" b="textAreaBottom"/>
            <a:pathLst>
              <a:path w="201" h="882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317520" rIns="90000" bIns="31752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0" name="Forme libre 229"/>
          <p:cNvSpPr/>
          <p:nvPr/>
        </p:nvSpPr>
        <p:spPr>
          <a:xfrm>
            <a:off x="2467080" y="3187440"/>
            <a:ext cx="245520" cy="244440"/>
          </a:xfrm>
          <a:custGeom>
            <a:avLst/>
            <a:gdLst>
              <a:gd name="textAreaLeft" fmla="*/ 0 w 245520"/>
              <a:gd name="textAreaRight" fmla="*/ 246240 w 245520"/>
              <a:gd name="textAreaTop" fmla="*/ 0 h 244440"/>
              <a:gd name="textAreaBottom" fmla="*/ 245160 h 244440"/>
            </a:gdLst>
            <a:ahLst/>
            <a:cxnLst/>
            <a:rect l="textAreaLeft" t="textAreaTop" r="textAreaRight" b="textAreaBottom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8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31" name="Forme libre 230"/>
          <p:cNvSpPr/>
          <p:nvPr/>
        </p:nvSpPr>
        <p:spPr>
          <a:xfrm>
            <a:off x="2664720" y="4137840"/>
            <a:ext cx="317160" cy="71280"/>
          </a:xfrm>
          <a:custGeom>
            <a:avLst/>
            <a:gdLst>
              <a:gd name="textAreaLeft" fmla="*/ 0 w 317160"/>
              <a:gd name="textAreaRight" fmla="*/ 317880 w 317160"/>
              <a:gd name="textAreaTop" fmla="*/ 0 h 71280"/>
              <a:gd name="textAreaBottom" fmla="*/ 72000 h 71280"/>
            </a:gdLst>
            <a:ahLst/>
            <a:cxnLst/>
            <a:rect l="textAreaLeft" t="textAreaTop" r="textAreaRight" b="textAreaBottom"/>
            <a:pathLst>
              <a:path w="884" h="200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9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72000" rIns="90000" bIns="72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32" name="Forme libre 231"/>
          <p:cNvSpPr/>
          <p:nvPr/>
        </p:nvSpPr>
        <p:spPr>
          <a:xfrm>
            <a:off x="593280" y="3187440"/>
            <a:ext cx="245520" cy="244440"/>
          </a:xfrm>
          <a:custGeom>
            <a:avLst/>
            <a:gdLst>
              <a:gd name="textAreaLeft" fmla="*/ 0 w 245520"/>
              <a:gd name="textAreaRight" fmla="*/ 246240 w 245520"/>
              <a:gd name="textAreaTop" fmla="*/ 0 h 244440"/>
              <a:gd name="textAreaBottom" fmla="*/ 245160 h 244440"/>
            </a:gdLst>
            <a:ahLst/>
            <a:cxnLst/>
            <a:rect l="textAreaLeft" t="textAreaTop" r="textAreaRight" b="textAreaBottom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0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33" name="Forme libre 232"/>
          <p:cNvSpPr/>
          <p:nvPr/>
        </p:nvSpPr>
        <p:spPr>
          <a:xfrm>
            <a:off x="323640" y="4137840"/>
            <a:ext cx="317520" cy="71280"/>
          </a:xfrm>
          <a:custGeom>
            <a:avLst/>
            <a:gdLst>
              <a:gd name="textAreaLeft" fmla="*/ 0 w 317520"/>
              <a:gd name="textAreaRight" fmla="*/ 318240 w 317520"/>
              <a:gd name="textAreaTop" fmla="*/ 0 h 71280"/>
              <a:gd name="textAreaBottom" fmla="*/ 72000 h 71280"/>
            </a:gdLst>
            <a:ahLst/>
            <a:cxnLst/>
            <a:rect l="textAreaLeft" t="textAreaTop" r="textAreaRight" b="textAreaBottom"/>
            <a:pathLst>
              <a:path w="885" h="200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1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72000" rIns="90000" bIns="72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34" name="Forme libre 233"/>
          <p:cNvSpPr/>
          <p:nvPr/>
        </p:nvSpPr>
        <p:spPr>
          <a:xfrm>
            <a:off x="869760" y="3577320"/>
            <a:ext cx="1359000" cy="1632240"/>
          </a:xfrm>
          <a:custGeom>
            <a:avLst/>
            <a:gdLst>
              <a:gd name="textAreaLeft" fmla="*/ 0 w 1359000"/>
              <a:gd name="textAreaRight" fmla="*/ 1359720 w 1359000"/>
              <a:gd name="textAreaTop" fmla="*/ 0 h 1632240"/>
              <a:gd name="textAreaBottom" fmla="*/ 1632960 h 1632240"/>
            </a:gdLst>
            <a:ahLst/>
            <a:cxnLst/>
            <a:rect l="textAreaLeft" t="textAreaTop" r="textAreaRight" b="textAreaBottom"/>
            <a:pathLst>
              <a:path w="3778" h="4536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lnTo>
                  <a:pt x="1889" y="0"/>
                </a:lnTo>
                <a:close/>
              </a:path>
            </a:pathLst>
          </a:custGeom>
          <a:noFill/>
          <a:ln w="68400" cap="sq">
            <a:solidFill>
              <a:srgbClr val="F2C02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4200" tIns="79200" rIns="124200" bIns="792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35" name="Forme libre 234"/>
          <p:cNvSpPr/>
          <p:nvPr/>
        </p:nvSpPr>
        <p:spPr>
          <a:xfrm>
            <a:off x="1230120" y="5210280"/>
            <a:ext cx="637560" cy="158760"/>
          </a:xfrm>
          <a:custGeom>
            <a:avLst/>
            <a:gdLst>
              <a:gd name="textAreaLeft" fmla="*/ 0 w 637560"/>
              <a:gd name="textAreaRight" fmla="*/ 638280 w 637560"/>
              <a:gd name="textAreaTop" fmla="*/ 0 h 158760"/>
              <a:gd name="textAreaBottom" fmla="*/ 159480 h 158760"/>
            </a:gdLst>
            <a:ahLst/>
            <a:cxnLst/>
            <a:rect l="textAreaLeft" t="textAreaTop" r="textAreaRight" b="textAreaBottom"/>
            <a:pathLst>
              <a:path w="1773" h="443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lnTo>
                  <a:pt x="886" y="443"/>
                </a:lnTo>
                <a:close/>
              </a:path>
            </a:pathLst>
          </a:custGeom>
          <a:noFill/>
          <a:ln w="6840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4200" tIns="159840" rIns="124200" bIns="15984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36" name="Forme libre 235"/>
          <p:cNvSpPr/>
          <p:nvPr/>
        </p:nvSpPr>
        <p:spPr>
          <a:xfrm>
            <a:off x="1291320" y="5367240"/>
            <a:ext cx="514800" cy="158400"/>
          </a:xfrm>
          <a:custGeom>
            <a:avLst/>
            <a:gdLst>
              <a:gd name="textAreaLeft" fmla="*/ 0 w 514800"/>
              <a:gd name="textAreaRight" fmla="*/ 515520 w 514800"/>
              <a:gd name="textAreaTop" fmla="*/ 0 h 158400"/>
              <a:gd name="textAreaBottom" fmla="*/ 159120 h 158400"/>
            </a:gdLst>
            <a:ahLst/>
            <a:cxnLst/>
            <a:rect l="textAreaLeft" t="textAreaTop" r="textAreaRight" b="textAreaBottom"/>
            <a:pathLst>
              <a:path w="1431" h="442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715" y="442"/>
                </a:lnTo>
                <a:close/>
              </a:path>
            </a:pathLst>
          </a:custGeom>
          <a:noFill/>
          <a:ln w="6840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4200" tIns="159120" rIns="124200" bIns="15912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37" name="Forme libre 236"/>
          <p:cNvSpPr/>
          <p:nvPr/>
        </p:nvSpPr>
        <p:spPr>
          <a:xfrm>
            <a:off x="1241640" y="4028400"/>
            <a:ext cx="622080" cy="1181160"/>
          </a:xfrm>
          <a:custGeom>
            <a:avLst/>
            <a:gdLst>
              <a:gd name="textAreaLeft" fmla="*/ 0 w 622080"/>
              <a:gd name="textAreaRight" fmla="*/ 622800 w 622080"/>
              <a:gd name="textAreaTop" fmla="*/ 0 h 1181160"/>
              <a:gd name="textAreaBottom" fmla="*/ 1181880 h 1181160"/>
            </a:gdLst>
            <a:ahLst/>
            <a:cxnLst/>
            <a:rect l="textAreaLeft" t="textAreaTop" r="textAreaRight" b="textAreaBottom"/>
            <a:pathLst>
              <a:path w="1731" h="3283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lnTo>
                  <a:pt x="628" y="3283"/>
                </a:lnTo>
                <a:close/>
              </a:path>
            </a:pathLst>
          </a:custGeom>
          <a:noFill/>
          <a:ln w="6840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4200" tIns="79200" rIns="124200" bIns="792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38" name="Connecteur droit 237"/>
          <p:cNvSpPr/>
          <p:nvPr/>
        </p:nvSpPr>
        <p:spPr>
          <a:xfrm>
            <a:off x="1549080" y="2977560"/>
            <a:ext cx="360" cy="232560"/>
          </a:xfrm>
          <a:prstGeom prst="line">
            <a:avLst/>
          </a:prstGeom>
          <a:ln w="6840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4200" tIns="232560" rIns="124200" bIns="23256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9" name="Connecteur droit 238"/>
          <p:cNvSpPr/>
          <p:nvPr/>
        </p:nvSpPr>
        <p:spPr>
          <a:xfrm flipH="1">
            <a:off x="2354760" y="3314160"/>
            <a:ext cx="164880" cy="164520"/>
          </a:xfrm>
          <a:prstGeom prst="line">
            <a:avLst/>
          </a:prstGeom>
          <a:ln w="6840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4200" tIns="79200" rIns="124200" bIns="792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40" name="Connecteur droit 239"/>
          <p:cNvSpPr/>
          <p:nvPr/>
        </p:nvSpPr>
        <p:spPr>
          <a:xfrm flipH="1">
            <a:off x="2541600" y="4214520"/>
            <a:ext cx="233280" cy="360"/>
          </a:xfrm>
          <a:prstGeom prst="line">
            <a:avLst/>
          </a:prstGeom>
          <a:ln w="6840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4200" tIns="0" rIns="12420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41" name="Connecteur droit 240"/>
          <p:cNvSpPr/>
          <p:nvPr/>
        </p:nvSpPr>
        <p:spPr>
          <a:xfrm>
            <a:off x="579240" y="3314160"/>
            <a:ext cx="165240" cy="164520"/>
          </a:xfrm>
          <a:prstGeom prst="line">
            <a:avLst/>
          </a:prstGeom>
          <a:ln w="6840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4200" tIns="79200" rIns="124200" bIns="792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42" name="Connecteur droit 241"/>
          <p:cNvSpPr/>
          <p:nvPr/>
        </p:nvSpPr>
        <p:spPr>
          <a:xfrm>
            <a:off x="324000" y="4214520"/>
            <a:ext cx="233280" cy="360"/>
          </a:xfrm>
          <a:prstGeom prst="line">
            <a:avLst/>
          </a:prstGeom>
          <a:ln w="6840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4200" tIns="0" rIns="12420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43" name="Forme libre 242"/>
          <p:cNvSpPr/>
          <p:nvPr/>
        </p:nvSpPr>
        <p:spPr>
          <a:xfrm>
            <a:off x="1421280" y="783360"/>
            <a:ext cx="857160" cy="528120"/>
          </a:xfrm>
          <a:custGeom>
            <a:avLst/>
            <a:gdLst>
              <a:gd name="textAreaLeft" fmla="*/ 0 w 857160"/>
              <a:gd name="textAreaRight" fmla="*/ 857880 w 857160"/>
              <a:gd name="textAreaTop" fmla="*/ 0 h 528120"/>
              <a:gd name="textAreaBottom" fmla="*/ 528840 h 528120"/>
            </a:gdLst>
            <a:ahLst/>
            <a:cxnLst/>
            <a:rect l="textAreaLeft" t="textAreaTop" r="textAreaRight" b="textAreaBottom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44" name="Forme libre 243"/>
          <p:cNvSpPr/>
          <p:nvPr/>
        </p:nvSpPr>
        <p:spPr>
          <a:xfrm>
            <a:off x="1421280" y="2422440"/>
            <a:ext cx="857160" cy="527760"/>
          </a:xfrm>
          <a:custGeom>
            <a:avLst/>
            <a:gdLst>
              <a:gd name="textAreaLeft" fmla="*/ 0 w 857160"/>
              <a:gd name="textAreaRight" fmla="*/ 857880 w 857160"/>
              <a:gd name="textAreaTop" fmla="*/ 0 h 527760"/>
              <a:gd name="textAreaBottom" fmla="*/ 528480 h 527760"/>
            </a:gdLst>
            <a:ahLst/>
            <a:cxnLst/>
            <a:rect l="textAreaLeft" t="textAreaTop" r="textAreaRight" b="textAreaBottom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45" name="Forme libre 244"/>
          <p:cNvSpPr/>
          <p:nvPr/>
        </p:nvSpPr>
        <p:spPr>
          <a:xfrm>
            <a:off x="5708160" y="2422440"/>
            <a:ext cx="857160" cy="527760"/>
          </a:xfrm>
          <a:custGeom>
            <a:avLst/>
            <a:gdLst>
              <a:gd name="textAreaLeft" fmla="*/ 0 w 857160"/>
              <a:gd name="textAreaRight" fmla="*/ 857880 w 857160"/>
              <a:gd name="textAreaTop" fmla="*/ 0 h 527760"/>
              <a:gd name="textAreaBottom" fmla="*/ 528480 h 527760"/>
            </a:gdLst>
            <a:ahLst/>
            <a:cxnLst/>
            <a:rect l="textAreaLeft" t="textAreaTop" r="textAreaRight" b="textAreaBottom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46" name="Forme libre 245"/>
          <p:cNvSpPr/>
          <p:nvPr/>
        </p:nvSpPr>
        <p:spPr>
          <a:xfrm>
            <a:off x="5708160" y="4060800"/>
            <a:ext cx="857160" cy="527760"/>
          </a:xfrm>
          <a:custGeom>
            <a:avLst/>
            <a:gdLst>
              <a:gd name="textAreaLeft" fmla="*/ 0 w 857160"/>
              <a:gd name="textAreaRight" fmla="*/ 857880 w 857160"/>
              <a:gd name="textAreaTop" fmla="*/ 0 h 527760"/>
              <a:gd name="textAreaBottom" fmla="*/ 528480 h 527760"/>
            </a:gdLst>
            <a:ahLst/>
            <a:cxnLst/>
            <a:rect l="textAreaLeft" t="textAreaTop" r="textAreaRight" b="textAreaBottom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47" name="Forme libre 246"/>
          <p:cNvSpPr/>
          <p:nvPr/>
        </p:nvSpPr>
        <p:spPr>
          <a:xfrm>
            <a:off x="1352160" y="720000"/>
            <a:ext cx="856440" cy="527760"/>
          </a:xfrm>
          <a:custGeom>
            <a:avLst/>
            <a:gdLst>
              <a:gd name="textAreaLeft" fmla="*/ 0 w 856440"/>
              <a:gd name="textAreaRight" fmla="*/ 857160 w 856440"/>
              <a:gd name="textAreaTop" fmla="*/ 0 h 527760"/>
              <a:gd name="textAreaBottom" fmla="*/ 528480 h 527760"/>
            </a:gdLst>
            <a:ahLst/>
            <a:cxnLst/>
            <a:rect l="textAreaLeft" t="textAreaTop" r="textAreaRight" b="textAreaBottom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w="5256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6280" tIns="71280" rIns="116280" bIns="712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48" name="Forme libre 247"/>
          <p:cNvSpPr/>
          <p:nvPr/>
        </p:nvSpPr>
        <p:spPr>
          <a:xfrm>
            <a:off x="1352160" y="2358360"/>
            <a:ext cx="856440" cy="528480"/>
          </a:xfrm>
          <a:custGeom>
            <a:avLst/>
            <a:gdLst>
              <a:gd name="textAreaLeft" fmla="*/ 0 w 856440"/>
              <a:gd name="textAreaRight" fmla="*/ 857160 w 856440"/>
              <a:gd name="textAreaTop" fmla="*/ 0 h 528480"/>
              <a:gd name="textAreaBottom" fmla="*/ 529200 h 528480"/>
            </a:gdLst>
            <a:ahLst/>
            <a:cxnLst/>
            <a:rect l="textAreaLeft" t="textAreaTop" r="textAreaRight" b="textAreaBottom"/>
            <a:pathLst>
              <a:path w="2383" h="1470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w="5256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6280" tIns="71280" rIns="116280" bIns="712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49" name="Forme libre 248"/>
          <p:cNvSpPr/>
          <p:nvPr/>
        </p:nvSpPr>
        <p:spPr>
          <a:xfrm>
            <a:off x="5639040" y="2358360"/>
            <a:ext cx="857160" cy="528480"/>
          </a:xfrm>
          <a:custGeom>
            <a:avLst/>
            <a:gdLst>
              <a:gd name="textAreaLeft" fmla="*/ 0 w 857160"/>
              <a:gd name="textAreaRight" fmla="*/ 857880 w 857160"/>
              <a:gd name="textAreaTop" fmla="*/ 0 h 528480"/>
              <a:gd name="textAreaBottom" fmla="*/ 529200 h 528480"/>
            </a:gdLst>
            <a:ahLst/>
            <a:cxnLst/>
            <a:rect l="textAreaLeft" t="textAreaTop" r="textAreaRight" b="textAreaBottom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w="5256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6280" tIns="71280" rIns="116280" bIns="712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50" name="Forme libre 249"/>
          <p:cNvSpPr/>
          <p:nvPr/>
        </p:nvSpPr>
        <p:spPr>
          <a:xfrm>
            <a:off x="5639040" y="3997440"/>
            <a:ext cx="857160" cy="527760"/>
          </a:xfrm>
          <a:custGeom>
            <a:avLst/>
            <a:gdLst>
              <a:gd name="textAreaLeft" fmla="*/ 0 w 857160"/>
              <a:gd name="textAreaRight" fmla="*/ 857880 w 857160"/>
              <a:gd name="textAreaTop" fmla="*/ 0 h 527760"/>
              <a:gd name="textAreaBottom" fmla="*/ 528480 h 527760"/>
            </a:gdLst>
            <a:ahLst/>
            <a:cxnLst/>
            <a:rect l="textAreaLeft" t="textAreaTop" r="textAreaRight" b="textAreaBottom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w="5256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6280" tIns="71280" rIns="116280" bIns="712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51" name="Forme libre 250"/>
          <p:cNvSpPr/>
          <p:nvPr/>
        </p:nvSpPr>
        <p:spPr>
          <a:xfrm>
            <a:off x="1606320" y="820080"/>
            <a:ext cx="173160" cy="327240"/>
          </a:xfrm>
          <a:custGeom>
            <a:avLst/>
            <a:gdLst>
              <a:gd name="textAreaLeft" fmla="*/ 0 w 173160"/>
              <a:gd name="textAreaRight" fmla="*/ 173880 w 173160"/>
              <a:gd name="textAreaTop" fmla="*/ 0 h 327240"/>
              <a:gd name="textAreaBottom" fmla="*/ 327960 h 327240"/>
            </a:gdLst>
            <a:ahLst/>
            <a:cxn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endParaRPr lang="fr-FR" sz="3520" b="0" strike="noStrike" spc="-1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52" name="Forme libre 251"/>
          <p:cNvSpPr/>
          <p:nvPr/>
        </p:nvSpPr>
        <p:spPr>
          <a:xfrm>
            <a:off x="1818000" y="825120"/>
            <a:ext cx="136440" cy="317520"/>
          </a:xfrm>
          <a:custGeom>
            <a:avLst/>
            <a:gdLst>
              <a:gd name="textAreaLeft" fmla="*/ 0 w 136440"/>
              <a:gd name="textAreaRight" fmla="*/ 137160 w 136440"/>
              <a:gd name="textAreaTop" fmla="*/ 0 h 317520"/>
              <a:gd name="textAreaBottom" fmla="*/ 318240 h 317520"/>
            </a:gdLst>
            <a:ahLst/>
            <a:cxnLst/>
            <a:rect l="textAreaLeft" t="textAreaTop" r="textAreaRight" b="textAreaBottom"/>
            <a:pathLst>
              <a:path w="382" h="885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lnTo>
                  <a:pt x="382" y="8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endParaRPr lang="fr-FR" sz="3520" b="0" strike="noStrike" spc="-1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53" name="Forme libre 252"/>
          <p:cNvSpPr/>
          <p:nvPr/>
        </p:nvSpPr>
        <p:spPr>
          <a:xfrm>
            <a:off x="1606320" y="2459520"/>
            <a:ext cx="173160" cy="327240"/>
          </a:xfrm>
          <a:custGeom>
            <a:avLst/>
            <a:gdLst>
              <a:gd name="textAreaLeft" fmla="*/ 0 w 173160"/>
              <a:gd name="textAreaRight" fmla="*/ 173880 w 173160"/>
              <a:gd name="textAreaTop" fmla="*/ 0 h 327240"/>
              <a:gd name="textAreaBottom" fmla="*/ 327960 h 327240"/>
            </a:gdLst>
            <a:ahLst/>
            <a:cxn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endParaRPr lang="fr-FR" sz="3520" b="0" strike="noStrike" spc="-1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54" name="Forme libre 253"/>
          <p:cNvSpPr/>
          <p:nvPr/>
        </p:nvSpPr>
        <p:spPr>
          <a:xfrm>
            <a:off x="1810440" y="2459880"/>
            <a:ext cx="173160" cy="322560"/>
          </a:xfrm>
          <a:custGeom>
            <a:avLst/>
            <a:gdLst>
              <a:gd name="textAreaLeft" fmla="*/ 0 w 173160"/>
              <a:gd name="textAreaRight" fmla="*/ 173880 w 173160"/>
              <a:gd name="textAreaTop" fmla="*/ 0 h 322560"/>
              <a:gd name="textAreaBottom" fmla="*/ 323280 h 322560"/>
            </a:gdLst>
            <a:ahLst/>
            <a:cxnLst/>
            <a:rect l="textAreaLeft" t="textAreaTop" r="textAreaRight" b="textAreaBottom"/>
            <a:pathLst>
              <a:path w="483" h="898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lnTo>
                  <a:pt x="483" y="8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endParaRPr lang="fr-FR" sz="3520" b="0" strike="noStrike" spc="-1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55" name="Forme libre 254"/>
          <p:cNvSpPr/>
          <p:nvPr/>
        </p:nvSpPr>
        <p:spPr>
          <a:xfrm>
            <a:off x="5878800" y="2459520"/>
            <a:ext cx="173160" cy="327240"/>
          </a:xfrm>
          <a:custGeom>
            <a:avLst/>
            <a:gdLst>
              <a:gd name="textAreaLeft" fmla="*/ 0 w 173160"/>
              <a:gd name="textAreaRight" fmla="*/ 173880 w 173160"/>
              <a:gd name="textAreaTop" fmla="*/ 0 h 327240"/>
              <a:gd name="textAreaBottom" fmla="*/ 327960 h 327240"/>
            </a:gdLst>
            <a:ahLst/>
            <a:cxn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endParaRPr lang="fr-FR" sz="3520" b="0" strike="noStrike" spc="-1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56" name="Forme libre 255"/>
          <p:cNvSpPr/>
          <p:nvPr/>
        </p:nvSpPr>
        <p:spPr>
          <a:xfrm>
            <a:off x="6083640" y="2459880"/>
            <a:ext cx="172440" cy="326880"/>
          </a:xfrm>
          <a:custGeom>
            <a:avLst/>
            <a:gdLst>
              <a:gd name="textAreaLeft" fmla="*/ 0 w 172440"/>
              <a:gd name="textAreaRight" fmla="*/ 173160 w 172440"/>
              <a:gd name="textAreaTop" fmla="*/ 0 h 326880"/>
              <a:gd name="textAreaBottom" fmla="*/ 327600 h 326880"/>
            </a:gdLst>
            <a:ahLst/>
            <a:cxnLst/>
            <a:rect l="textAreaLeft" t="textAreaTop" r="textAreaRight" b="textAreaBottom"/>
            <a:pathLst>
              <a:path w="481" h="910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lnTo>
                  <a:pt x="464" y="2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endParaRPr lang="fr-FR" sz="3520" b="0" strike="noStrike" spc="-1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57" name="Forme libre 256"/>
          <p:cNvSpPr/>
          <p:nvPr/>
        </p:nvSpPr>
        <p:spPr>
          <a:xfrm>
            <a:off x="5878800" y="4097880"/>
            <a:ext cx="173160" cy="327240"/>
          </a:xfrm>
          <a:custGeom>
            <a:avLst/>
            <a:gdLst>
              <a:gd name="textAreaLeft" fmla="*/ 0 w 173160"/>
              <a:gd name="textAreaRight" fmla="*/ 173880 w 173160"/>
              <a:gd name="textAreaTop" fmla="*/ 0 h 327240"/>
              <a:gd name="textAreaBottom" fmla="*/ 327960 h 327240"/>
            </a:gdLst>
            <a:ahLst/>
            <a:cxn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endParaRPr lang="fr-FR" sz="3520" b="0" strike="noStrike" spc="-1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58" name="Forme libre 257"/>
          <p:cNvSpPr/>
          <p:nvPr/>
        </p:nvSpPr>
        <p:spPr>
          <a:xfrm>
            <a:off x="6077880" y="4102920"/>
            <a:ext cx="190800" cy="317520"/>
          </a:xfrm>
          <a:custGeom>
            <a:avLst/>
            <a:gdLst>
              <a:gd name="textAreaLeft" fmla="*/ 0 w 190800"/>
              <a:gd name="textAreaRight" fmla="*/ 191520 w 190800"/>
              <a:gd name="textAreaTop" fmla="*/ 0 h 317520"/>
              <a:gd name="textAreaBottom" fmla="*/ 318240 h 317520"/>
            </a:gdLst>
            <a:ahLst/>
            <a:cxnLst/>
            <a:rect l="textAreaLeft" t="textAreaTop" r="textAreaRight" b="textAreaBottom"/>
            <a:pathLst>
              <a:path w="533" h="885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lnTo>
                  <a:pt x="533" y="699"/>
                </a:lnTo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lnTo>
                  <a:pt x="289" y="56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endParaRPr lang="fr-FR" sz="3520" b="0" strike="noStrike" spc="-1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59" name="Connecteur droit 258"/>
          <p:cNvSpPr/>
          <p:nvPr/>
        </p:nvSpPr>
        <p:spPr>
          <a:xfrm flipH="1">
            <a:off x="4557600" y="314640"/>
            <a:ext cx="196920" cy="12276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3840" tIns="61200" rIns="123840" bIns="612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60" name="Connecteur droit 259"/>
          <p:cNvSpPr/>
          <p:nvPr/>
        </p:nvSpPr>
        <p:spPr>
          <a:xfrm>
            <a:off x="4594680" y="277560"/>
            <a:ext cx="122760" cy="19656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3840" tIns="196560" rIns="123840" bIns="19656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61" name="Forme libre 260"/>
          <p:cNvSpPr/>
          <p:nvPr/>
        </p:nvSpPr>
        <p:spPr>
          <a:xfrm>
            <a:off x="4304160" y="4309200"/>
            <a:ext cx="189720" cy="189720"/>
          </a:xfrm>
          <a:custGeom>
            <a:avLst/>
            <a:gdLst>
              <a:gd name="textAreaLeft" fmla="*/ 0 w 189720"/>
              <a:gd name="textAreaRight" fmla="*/ 190440 w 189720"/>
              <a:gd name="textAreaTop" fmla="*/ 0 h 189720"/>
              <a:gd name="textAreaBottom" fmla="*/ 190440 h 189720"/>
            </a:gdLst>
            <a:ahLst/>
            <a:cxnLst/>
            <a:rect l="textAreaLeft" t="textAreaTop" r="textAreaRight" b="textAreaBottom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62" name="Forme libre 261"/>
          <p:cNvSpPr/>
          <p:nvPr/>
        </p:nvSpPr>
        <p:spPr>
          <a:xfrm>
            <a:off x="4303800" y="4309200"/>
            <a:ext cx="189720" cy="189720"/>
          </a:xfrm>
          <a:custGeom>
            <a:avLst/>
            <a:gdLst>
              <a:gd name="textAreaLeft" fmla="*/ 0 w 189720"/>
              <a:gd name="textAreaRight" fmla="*/ 190440 w 189720"/>
              <a:gd name="textAreaTop" fmla="*/ 0 h 189720"/>
              <a:gd name="textAreaBottom" fmla="*/ 190440 h 189720"/>
            </a:gdLst>
            <a:ahLst/>
            <a:cxnLst/>
            <a:rect l="textAreaLeft" t="textAreaTop" r="textAreaRight" b="textAreaBottom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w="4608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3040" tIns="190800" rIns="113040" bIns="1908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63" name="Forme libre 262"/>
          <p:cNvSpPr/>
          <p:nvPr/>
        </p:nvSpPr>
        <p:spPr>
          <a:xfrm>
            <a:off x="6459480" y="1846440"/>
            <a:ext cx="167040" cy="179640"/>
          </a:xfrm>
          <a:custGeom>
            <a:avLst/>
            <a:gdLst>
              <a:gd name="textAreaLeft" fmla="*/ 0 w 167040"/>
              <a:gd name="textAreaRight" fmla="*/ 167760 w 167040"/>
              <a:gd name="textAreaTop" fmla="*/ 0 h 179640"/>
              <a:gd name="textAreaBottom" fmla="*/ 180360 h 179640"/>
            </a:gdLst>
            <a:ahLst/>
            <a:cxnLst/>
            <a:rect l="textAreaLeft" t="textAreaTop" r="textAreaRight" b="textAreaBottom"/>
            <a:pathLst>
              <a:path w="467" h="501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lnTo>
                  <a:pt x="0" y="229"/>
                </a:lnTo>
                <a:close/>
              </a:path>
            </a:pathLst>
          </a:custGeom>
          <a:noFill/>
          <a:ln w="4680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3400" tIns="180720" rIns="113400" bIns="18072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64" name="Connecteur droit 263"/>
          <p:cNvSpPr/>
          <p:nvPr/>
        </p:nvSpPr>
        <p:spPr>
          <a:xfrm>
            <a:off x="9313920" y="872280"/>
            <a:ext cx="58320" cy="182880"/>
          </a:xfrm>
          <a:prstGeom prst="line">
            <a:avLst/>
          </a:prstGeom>
          <a:ln w="5616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8080" tIns="182880" rIns="118080" bIns="18288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65" name="Connecteur droit 264"/>
          <p:cNvSpPr/>
          <p:nvPr/>
        </p:nvSpPr>
        <p:spPr>
          <a:xfrm flipV="1">
            <a:off x="9251640" y="934920"/>
            <a:ext cx="183240" cy="58320"/>
          </a:xfrm>
          <a:prstGeom prst="line">
            <a:avLst/>
          </a:prstGeom>
          <a:ln w="56160" cap="rnd">
            <a:solidFill>
              <a:srgbClr val="F2C02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8080" tIns="29160" rIns="118080" bIns="2916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66" name="PlaceHolder 1"/>
          <p:cNvSpPr>
            <a:spLocks noGrp="1"/>
          </p:cNvSpPr>
          <p:nvPr>
            <p:ph type="ftr" idx="10"/>
          </p:nvPr>
        </p:nvSpPr>
        <p:spPr>
          <a:xfrm>
            <a:off x="3447000" y="5164560"/>
            <a:ext cx="319392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ldNum" idx="11"/>
          </p:nvPr>
        </p:nvSpPr>
        <p:spPr>
          <a:xfrm>
            <a:off x="7225920" y="516456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C826BD5-ACD5-43E0-BC14-D68390B66F74}" type="slidenum"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dt" idx="12"/>
          </p:nvPr>
        </p:nvSpPr>
        <p:spPr>
          <a:xfrm>
            <a:off x="503640" y="516456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</a:rPr>
              <a:t>Cliquez pour éditer le format du texte-titre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 panose="020B0604020202020204"/>
              </a:rPr>
              <a:t>Cliquez pour éditer le format du plan de texte</a:t>
            </a: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Second niveau de plan</a:t>
            </a:r>
            <a:endParaRPr lang="fr-F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 panose="020B0604020202020204"/>
              </a:rPr>
              <a:t>Troisième niveau de plan</a:t>
            </a:r>
            <a:endParaRPr lang="fr-F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Quatrième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Cinquième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Septième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Forme libre 306"/>
          <p:cNvSpPr/>
          <p:nvPr/>
        </p:nvSpPr>
        <p:spPr>
          <a:xfrm>
            <a:off x="720" y="178920"/>
            <a:ext cx="4148640" cy="416520"/>
          </a:xfrm>
          <a:custGeom>
            <a:avLst/>
            <a:gdLst>
              <a:gd name="textAreaLeft" fmla="*/ 0 w 4148640"/>
              <a:gd name="textAreaRight" fmla="*/ 4149360 w 4148640"/>
              <a:gd name="textAreaTop" fmla="*/ 0 h 416520"/>
              <a:gd name="textAreaBottom" fmla="*/ 417240 h 416520"/>
            </a:gdLst>
            <a:ahLst/>
            <a:cxnLst/>
            <a:rect l="textAreaLeft" t="textAreaTop" r="textAreaRight" b="textAreaBottom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08" name="Forme libre 307"/>
          <p:cNvSpPr/>
          <p:nvPr/>
        </p:nvSpPr>
        <p:spPr>
          <a:xfrm>
            <a:off x="787680" y="1495440"/>
            <a:ext cx="8494200" cy="3645000"/>
          </a:xfrm>
          <a:custGeom>
            <a:avLst/>
            <a:gdLst>
              <a:gd name="textAreaLeft" fmla="*/ 0 w 8494200"/>
              <a:gd name="textAreaRight" fmla="*/ 8494920 w 8494200"/>
              <a:gd name="textAreaTop" fmla="*/ 0 h 3645000"/>
              <a:gd name="textAreaBottom" fmla="*/ 3645720 h 3645000"/>
            </a:gdLst>
            <a:ahLst/>
            <a:cxnLst/>
            <a:rect l="textAreaLeft" t="textAreaTop" r="textAreaRight" b="textAreaBottom"/>
            <a:pathLst>
              <a:path w="23599" h="10129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09" name="Forme libre 308"/>
          <p:cNvSpPr/>
          <p:nvPr/>
        </p:nvSpPr>
        <p:spPr>
          <a:xfrm>
            <a:off x="225000" y="237600"/>
            <a:ext cx="356040" cy="428760"/>
          </a:xfrm>
          <a:custGeom>
            <a:avLst/>
            <a:gdLst>
              <a:gd name="textAreaLeft" fmla="*/ 0 w 356040"/>
              <a:gd name="textAreaRight" fmla="*/ 356760 w 356040"/>
              <a:gd name="textAreaTop" fmla="*/ 0 h 428760"/>
              <a:gd name="textAreaBottom" fmla="*/ 429480 h 428760"/>
            </a:gdLst>
            <a:ahLst/>
            <a:cxn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w="28800" cap="sq">
            <a:solidFill>
              <a:srgbClr val="FFFFFF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59400" rIns="104400" bIns="594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10" name="Forme libre 309"/>
          <p:cNvSpPr/>
          <p:nvPr/>
        </p:nvSpPr>
        <p:spPr>
          <a:xfrm>
            <a:off x="320040" y="666720"/>
            <a:ext cx="166680" cy="41400"/>
          </a:xfrm>
          <a:custGeom>
            <a:avLst/>
            <a:gdLst>
              <a:gd name="textAreaLeft" fmla="*/ 0 w 166680"/>
              <a:gd name="textAreaRight" fmla="*/ 167400 w 166680"/>
              <a:gd name="textAreaTop" fmla="*/ 0 h 41400"/>
              <a:gd name="textAreaBottom" fmla="*/ 42120 h 41400"/>
            </a:gdLst>
            <a:ahLst/>
            <a:cxn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42480" rIns="104400" bIns="424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11" name="Forme libre 310"/>
          <p:cNvSpPr/>
          <p:nvPr/>
        </p:nvSpPr>
        <p:spPr>
          <a:xfrm>
            <a:off x="335880" y="708480"/>
            <a:ext cx="134640" cy="40680"/>
          </a:xfrm>
          <a:custGeom>
            <a:avLst/>
            <a:gdLst>
              <a:gd name="textAreaLeft" fmla="*/ 0 w 134640"/>
              <a:gd name="textAreaRight" fmla="*/ 135360 w 134640"/>
              <a:gd name="textAreaTop" fmla="*/ 0 h 40680"/>
              <a:gd name="textAreaBottom" fmla="*/ 41400 h 40680"/>
            </a:gdLst>
            <a:ahLst/>
            <a:cxn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41760" rIns="104400" bIns="4176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12" name="Forme libre 311"/>
          <p:cNvSpPr/>
          <p:nvPr/>
        </p:nvSpPr>
        <p:spPr>
          <a:xfrm>
            <a:off x="322920" y="356040"/>
            <a:ext cx="162720" cy="309960"/>
          </a:xfrm>
          <a:custGeom>
            <a:avLst/>
            <a:gdLst>
              <a:gd name="textAreaLeft" fmla="*/ 0 w 162720"/>
              <a:gd name="textAreaRight" fmla="*/ 163440 w 162720"/>
              <a:gd name="textAreaTop" fmla="*/ 0 h 309960"/>
              <a:gd name="textAreaBottom" fmla="*/ 310680 h 309960"/>
            </a:gdLst>
            <a:ahLst/>
            <a:cxn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59400" rIns="104400" bIns="594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13" name="Connecteur droit 312"/>
          <p:cNvSpPr/>
          <p:nvPr/>
        </p:nvSpPr>
        <p:spPr>
          <a:xfrm>
            <a:off x="403920" y="79560"/>
            <a:ext cx="360" cy="6120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61200" rIns="104400" bIns="612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14" name="Connecteur droit 313"/>
          <p:cNvSpPr/>
          <p:nvPr/>
        </p:nvSpPr>
        <p:spPr>
          <a:xfrm flipH="1">
            <a:off x="615240" y="167760"/>
            <a:ext cx="43200" cy="435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43200" rIns="104400" bIns="432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15" name="Connecteur droit 314"/>
          <p:cNvSpPr/>
          <p:nvPr/>
        </p:nvSpPr>
        <p:spPr>
          <a:xfrm flipH="1">
            <a:off x="664200" y="405360"/>
            <a:ext cx="61200" cy="3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0" rIns="10440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16" name="Connecteur droit 315"/>
          <p:cNvSpPr/>
          <p:nvPr/>
        </p:nvSpPr>
        <p:spPr>
          <a:xfrm>
            <a:off x="148680" y="168120"/>
            <a:ext cx="43560" cy="435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21600" rIns="104400" bIns="216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17" name="Connecteur droit 316"/>
          <p:cNvSpPr/>
          <p:nvPr/>
        </p:nvSpPr>
        <p:spPr>
          <a:xfrm>
            <a:off x="82080" y="405360"/>
            <a:ext cx="61200" cy="3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0" rIns="10440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18" name="Forme libre 317"/>
          <p:cNvSpPr/>
          <p:nvPr/>
        </p:nvSpPr>
        <p:spPr>
          <a:xfrm>
            <a:off x="212400" y="216720"/>
            <a:ext cx="356040" cy="429120"/>
          </a:xfrm>
          <a:custGeom>
            <a:avLst/>
            <a:gdLst>
              <a:gd name="textAreaLeft" fmla="*/ 0 w 356040"/>
              <a:gd name="textAreaRight" fmla="*/ 356760 w 356040"/>
              <a:gd name="textAreaTop" fmla="*/ 0 h 429120"/>
              <a:gd name="textAreaBottom" fmla="*/ 429840 h 429120"/>
            </a:gdLst>
            <a:ahLst/>
            <a:cxn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w="28800" cap="sq">
            <a:solidFill>
              <a:srgbClr val="00000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59400" rIns="104400" bIns="594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19" name="Forme libre 318"/>
          <p:cNvSpPr/>
          <p:nvPr/>
        </p:nvSpPr>
        <p:spPr>
          <a:xfrm>
            <a:off x="306360" y="646920"/>
            <a:ext cx="167400" cy="40680"/>
          </a:xfrm>
          <a:custGeom>
            <a:avLst/>
            <a:gdLst>
              <a:gd name="textAreaLeft" fmla="*/ 0 w 167400"/>
              <a:gd name="textAreaRight" fmla="*/ 168120 w 167400"/>
              <a:gd name="textAreaTop" fmla="*/ 0 h 40680"/>
              <a:gd name="textAreaBottom" fmla="*/ 41400 h 40680"/>
            </a:gdLst>
            <a:ahLst/>
            <a:cxn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41760" rIns="104400" bIns="4176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20" name="Forme libre 319"/>
          <p:cNvSpPr/>
          <p:nvPr/>
        </p:nvSpPr>
        <p:spPr>
          <a:xfrm>
            <a:off x="322920" y="687600"/>
            <a:ext cx="134640" cy="41040"/>
          </a:xfrm>
          <a:custGeom>
            <a:avLst/>
            <a:gdLst>
              <a:gd name="textAreaLeft" fmla="*/ 0 w 134640"/>
              <a:gd name="textAreaRight" fmla="*/ 135360 w 134640"/>
              <a:gd name="textAreaTop" fmla="*/ 0 h 41040"/>
              <a:gd name="textAreaBottom" fmla="*/ 41760 h 41040"/>
            </a:gdLst>
            <a:ahLst/>
            <a:cxn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41760" rIns="104400" bIns="4176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21" name="Forme libre 320"/>
          <p:cNvSpPr/>
          <p:nvPr/>
        </p:nvSpPr>
        <p:spPr>
          <a:xfrm>
            <a:off x="308880" y="335520"/>
            <a:ext cx="163440" cy="310680"/>
          </a:xfrm>
          <a:custGeom>
            <a:avLst/>
            <a:gdLst>
              <a:gd name="textAreaLeft" fmla="*/ 0 w 163440"/>
              <a:gd name="textAreaRight" fmla="*/ 164160 w 163440"/>
              <a:gd name="textAreaTop" fmla="*/ 0 h 310680"/>
              <a:gd name="textAreaBottom" fmla="*/ 311400 h 310680"/>
            </a:gdLst>
            <a:ahLst/>
            <a:cxn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59400" rIns="104400" bIns="594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22" name="Connecteur droit 321"/>
          <p:cNvSpPr/>
          <p:nvPr/>
        </p:nvSpPr>
        <p:spPr>
          <a:xfrm>
            <a:off x="390600" y="59040"/>
            <a:ext cx="360" cy="6156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61200" rIns="104400" bIns="612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23" name="Connecteur droit 322"/>
          <p:cNvSpPr/>
          <p:nvPr/>
        </p:nvSpPr>
        <p:spPr>
          <a:xfrm flipH="1">
            <a:off x="601920" y="147960"/>
            <a:ext cx="43200" cy="4320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43200" rIns="104400" bIns="432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24" name="Connecteur droit 323"/>
          <p:cNvSpPr/>
          <p:nvPr/>
        </p:nvSpPr>
        <p:spPr>
          <a:xfrm flipH="1">
            <a:off x="650520" y="384840"/>
            <a:ext cx="61560" cy="36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0" rIns="10440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25" name="Connecteur droit 324"/>
          <p:cNvSpPr/>
          <p:nvPr/>
        </p:nvSpPr>
        <p:spPr>
          <a:xfrm>
            <a:off x="135720" y="147960"/>
            <a:ext cx="43200" cy="4320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43200" rIns="104400" bIns="432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26" name="Connecteur droit 325"/>
          <p:cNvSpPr/>
          <p:nvPr/>
        </p:nvSpPr>
        <p:spPr>
          <a:xfrm>
            <a:off x="69120" y="384840"/>
            <a:ext cx="61200" cy="36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4400" tIns="0" rIns="10440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27" name="PlaceHolder 1"/>
          <p:cNvSpPr>
            <a:spLocks noGrp="1"/>
          </p:cNvSpPr>
          <p:nvPr>
            <p:ph type="ftr" idx="13"/>
          </p:nvPr>
        </p:nvSpPr>
        <p:spPr>
          <a:xfrm>
            <a:off x="3447000" y="5164560"/>
            <a:ext cx="319392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ldNum" idx="14"/>
          </p:nvPr>
        </p:nvSpPr>
        <p:spPr>
          <a:xfrm>
            <a:off x="7225920" y="516456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6AC385E-023B-407D-88D1-01BDE6516516}" type="slidenum"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dt" idx="15"/>
          </p:nvPr>
        </p:nvSpPr>
        <p:spPr>
          <a:xfrm>
            <a:off x="503640" y="516456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</a:rPr>
              <a:t>Cliquez pour éditer le format du texte-titre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 panose="020B0604020202020204"/>
              </a:rPr>
              <a:t>Cliquez pour éditer le format du plan de texte</a:t>
            </a: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Second niveau de plan</a:t>
            </a:r>
            <a:endParaRPr lang="fr-F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 panose="020B0604020202020204"/>
              </a:rPr>
              <a:t>Troisième niveau de plan</a:t>
            </a:r>
            <a:endParaRPr lang="fr-F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Quatrième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Cinquième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Septième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Forme libre 367"/>
          <p:cNvSpPr/>
          <p:nvPr/>
        </p:nvSpPr>
        <p:spPr>
          <a:xfrm>
            <a:off x="571320" y="261000"/>
            <a:ext cx="8934120" cy="5145120"/>
          </a:xfrm>
          <a:custGeom>
            <a:avLst/>
            <a:gdLst>
              <a:gd name="textAreaLeft" fmla="*/ 0 w 8934120"/>
              <a:gd name="textAreaRight" fmla="*/ 8934840 w 8934120"/>
              <a:gd name="textAreaTop" fmla="*/ 0 h 5145120"/>
              <a:gd name="textAreaBottom" fmla="*/ 5145840 h 5145120"/>
            </a:gdLst>
            <a:ahLst/>
            <a:cxnLst/>
            <a:rect l="textAreaLeft" t="textAreaTop" r="textAreaRight" b="textAreaBottom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69" name="Forme libre 368"/>
          <p:cNvSpPr/>
          <p:nvPr/>
        </p:nvSpPr>
        <p:spPr>
          <a:xfrm>
            <a:off x="1887120" y="1731600"/>
            <a:ext cx="1409040" cy="1697040"/>
          </a:xfrm>
          <a:custGeom>
            <a:avLst/>
            <a:gdLst>
              <a:gd name="textAreaLeft" fmla="*/ 0 w 1409040"/>
              <a:gd name="textAreaRight" fmla="*/ 1409760 w 1409040"/>
              <a:gd name="textAreaTop" fmla="*/ 0 h 1697040"/>
              <a:gd name="textAreaBottom" fmla="*/ 1697760 h 1697040"/>
            </a:gdLst>
            <a:ahLst/>
            <a:cxnLst/>
            <a:rect l="textAreaLeft" t="textAreaTop" r="textAreaRight" b="textAreaBottom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w="70920" cap="sq">
            <a:solidFill>
              <a:srgbClr val="FFFFFF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5280" tIns="80280" rIns="125280" bIns="802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70" name="Forme libre 369"/>
          <p:cNvSpPr/>
          <p:nvPr/>
        </p:nvSpPr>
        <p:spPr>
          <a:xfrm>
            <a:off x="2261520" y="3429000"/>
            <a:ext cx="660600" cy="164520"/>
          </a:xfrm>
          <a:custGeom>
            <a:avLst/>
            <a:gdLst>
              <a:gd name="textAreaLeft" fmla="*/ 0 w 660600"/>
              <a:gd name="textAreaRight" fmla="*/ 661320 w 660600"/>
              <a:gd name="textAreaTop" fmla="*/ 0 h 164520"/>
              <a:gd name="textAreaBottom" fmla="*/ 165240 h 164520"/>
            </a:gdLst>
            <a:ahLst/>
            <a:cxnLst/>
            <a:rect l="textAreaLeft" t="textAreaTop" r="textAreaRight" b="textAreaBottom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  <a:close/>
              </a:path>
            </a:pathLst>
          </a:custGeom>
          <a:noFill/>
          <a:ln w="709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5280" tIns="165600" rIns="125280" bIns="1656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71" name="Forme libre 370"/>
          <p:cNvSpPr/>
          <p:nvPr/>
        </p:nvSpPr>
        <p:spPr>
          <a:xfrm>
            <a:off x="2325600" y="3592440"/>
            <a:ext cx="532800" cy="164880"/>
          </a:xfrm>
          <a:custGeom>
            <a:avLst/>
            <a:gdLst>
              <a:gd name="textAreaLeft" fmla="*/ 0 w 532800"/>
              <a:gd name="textAreaRight" fmla="*/ 533520 w 532800"/>
              <a:gd name="textAreaTop" fmla="*/ 0 h 164880"/>
              <a:gd name="textAreaBottom" fmla="*/ 165600 h 164880"/>
            </a:gdLst>
            <a:ahLst/>
            <a:cxnLst/>
            <a:rect l="textAreaLeft" t="textAreaTop" r="textAreaRight" b="textAreaBottom"/>
            <a:pathLst>
              <a:path w="1483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w="709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5280" tIns="165600" rIns="125280" bIns="1656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72" name="Forme libre 371"/>
          <p:cNvSpPr/>
          <p:nvPr/>
        </p:nvSpPr>
        <p:spPr>
          <a:xfrm>
            <a:off x="2273040" y="2200680"/>
            <a:ext cx="645480" cy="1228320"/>
          </a:xfrm>
          <a:custGeom>
            <a:avLst/>
            <a:gdLst>
              <a:gd name="textAreaLeft" fmla="*/ 0 w 645480"/>
              <a:gd name="textAreaRight" fmla="*/ 646200 w 645480"/>
              <a:gd name="textAreaTop" fmla="*/ 0 h 1228320"/>
              <a:gd name="textAreaBottom" fmla="*/ 1229040 h 1228320"/>
            </a:gdLst>
            <a:ahLst/>
            <a:cxnLst/>
            <a:rect l="textAreaLeft" t="textAreaTop" r="textAreaRight" b="textAreaBottom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w="709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5280" tIns="80280" rIns="125280" bIns="802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73" name="Connecteur droit 372"/>
          <p:cNvSpPr/>
          <p:nvPr/>
        </p:nvSpPr>
        <p:spPr>
          <a:xfrm>
            <a:off x="2592000" y="1108440"/>
            <a:ext cx="360" cy="241920"/>
          </a:xfrm>
          <a:prstGeom prst="line">
            <a:avLst/>
          </a:prstGeom>
          <a:ln w="709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5280" tIns="241920" rIns="125280" bIns="24192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74" name="Connecteur droit 373"/>
          <p:cNvSpPr/>
          <p:nvPr/>
        </p:nvSpPr>
        <p:spPr>
          <a:xfrm flipH="1">
            <a:off x="3426840" y="1458360"/>
            <a:ext cx="171360" cy="171000"/>
          </a:xfrm>
          <a:prstGeom prst="line">
            <a:avLst/>
          </a:prstGeom>
          <a:ln w="709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5280" tIns="80280" rIns="125280" bIns="8028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75" name="Connecteur droit 374"/>
          <p:cNvSpPr/>
          <p:nvPr/>
        </p:nvSpPr>
        <p:spPr>
          <a:xfrm flipH="1">
            <a:off x="3621240" y="2394360"/>
            <a:ext cx="241560" cy="360"/>
          </a:xfrm>
          <a:prstGeom prst="line">
            <a:avLst/>
          </a:prstGeom>
          <a:ln w="709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5280" tIns="0" rIns="12528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76" name="Connecteur droit 375"/>
          <p:cNvSpPr/>
          <p:nvPr/>
        </p:nvSpPr>
        <p:spPr>
          <a:xfrm>
            <a:off x="1586520" y="1458360"/>
            <a:ext cx="171000" cy="171000"/>
          </a:xfrm>
          <a:prstGeom prst="line">
            <a:avLst/>
          </a:prstGeom>
          <a:ln w="709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5280" tIns="80280" rIns="125280" bIns="8028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77" name="Connecteur droit 376"/>
          <p:cNvSpPr/>
          <p:nvPr/>
        </p:nvSpPr>
        <p:spPr>
          <a:xfrm>
            <a:off x="1321560" y="2394360"/>
            <a:ext cx="241920" cy="360"/>
          </a:xfrm>
          <a:prstGeom prst="line">
            <a:avLst/>
          </a:prstGeom>
          <a:ln w="709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5280" tIns="0" rIns="12528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78" name="Forme libre 377"/>
          <p:cNvSpPr/>
          <p:nvPr/>
        </p:nvSpPr>
        <p:spPr>
          <a:xfrm>
            <a:off x="1861560" y="1703520"/>
            <a:ext cx="1409040" cy="1697040"/>
          </a:xfrm>
          <a:custGeom>
            <a:avLst/>
            <a:gdLst>
              <a:gd name="textAreaLeft" fmla="*/ 0 w 1409040"/>
              <a:gd name="textAreaRight" fmla="*/ 1409760 w 1409040"/>
              <a:gd name="textAreaTop" fmla="*/ 0 h 1697040"/>
              <a:gd name="textAreaBottom" fmla="*/ 1697760 h 1697040"/>
            </a:gdLst>
            <a:ahLst/>
            <a:cxnLst/>
            <a:rect l="textAreaLeft" t="textAreaTop" r="textAreaRight" b="textAreaBottom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w="70920" cap="sq">
            <a:solidFill>
              <a:srgbClr val="00000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5280" tIns="80280" rIns="125280" bIns="802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79" name="Forme libre 378"/>
          <p:cNvSpPr/>
          <p:nvPr/>
        </p:nvSpPr>
        <p:spPr>
          <a:xfrm>
            <a:off x="2235600" y="3400560"/>
            <a:ext cx="660600" cy="164520"/>
          </a:xfrm>
          <a:custGeom>
            <a:avLst/>
            <a:gdLst>
              <a:gd name="textAreaLeft" fmla="*/ 0 w 660600"/>
              <a:gd name="textAreaRight" fmla="*/ 661320 w 660600"/>
              <a:gd name="textAreaTop" fmla="*/ 0 h 164520"/>
              <a:gd name="textAreaBottom" fmla="*/ 165240 h 164520"/>
            </a:gdLst>
            <a:ahLst/>
            <a:cxnLst/>
            <a:rect l="textAreaLeft" t="textAreaTop" r="textAreaRight" b="textAreaBottom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  <a:close/>
              </a:path>
            </a:pathLst>
          </a:custGeom>
          <a:noFill/>
          <a:ln w="7092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5280" tIns="165600" rIns="125280" bIns="1656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80" name="Forme libre 379"/>
          <p:cNvSpPr/>
          <p:nvPr/>
        </p:nvSpPr>
        <p:spPr>
          <a:xfrm>
            <a:off x="2299320" y="3563640"/>
            <a:ext cx="533520" cy="164880"/>
          </a:xfrm>
          <a:custGeom>
            <a:avLst/>
            <a:gdLst>
              <a:gd name="textAreaLeft" fmla="*/ 0 w 533520"/>
              <a:gd name="textAreaRight" fmla="*/ 534240 w 533520"/>
              <a:gd name="textAreaTop" fmla="*/ 0 h 164880"/>
              <a:gd name="textAreaBottom" fmla="*/ 165600 h 164880"/>
            </a:gdLst>
            <a:ahLst/>
            <a:cxnLst/>
            <a:rect l="textAreaLeft" t="textAreaTop" r="textAreaRight" b="textAreaBottom"/>
            <a:pathLst>
              <a:path w="1484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w="7092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5280" tIns="165600" rIns="125280" bIns="1656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81" name="Forme libre 380"/>
          <p:cNvSpPr/>
          <p:nvPr/>
        </p:nvSpPr>
        <p:spPr>
          <a:xfrm>
            <a:off x="2247120" y="2171880"/>
            <a:ext cx="645480" cy="1228320"/>
          </a:xfrm>
          <a:custGeom>
            <a:avLst/>
            <a:gdLst>
              <a:gd name="textAreaLeft" fmla="*/ 0 w 645480"/>
              <a:gd name="textAreaRight" fmla="*/ 646200 w 645480"/>
              <a:gd name="textAreaTop" fmla="*/ 0 h 1228320"/>
              <a:gd name="textAreaBottom" fmla="*/ 1229040 h 1228320"/>
            </a:gdLst>
            <a:ahLst/>
            <a:cxnLst/>
            <a:rect l="textAreaLeft" t="textAreaTop" r="textAreaRight" b="textAreaBottom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w="7092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5280" tIns="80280" rIns="125280" bIns="802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82" name="Connecteur droit 381"/>
          <p:cNvSpPr/>
          <p:nvPr/>
        </p:nvSpPr>
        <p:spPr>
          <a:xfrm>
            <a:off x="2566440" y="1080000"/>
            <a:ext cx="360" cy="241920"/>
          </a:xfrm>
          <a:prstGeom prst="line">
            <a:avLst/>
          </a:prstGeom>
          <a:ln w="7092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5280" tIns="241920" rIns="125280" bIns="24192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83" name="Connecteur droit 382"/>
          <p:cNvSpPr/>
          <p:nvPr/>
        </p:nvSpPr>
        <p:spPr>
          <a:xfrm flipH="1">
            <a:off x="3400920" y="1429920"/>
            <a:ext cx="171000" cy="171360"/>
          </a:xfrm>
          <a:prstGeom prst="line">
            <a:avLst/>
          </a:prstGeom>
          <a:ln w="7092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5280" tIns="80280" rIns="125280" bIns="8028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84" name="Connecteur droit 383"/>
          <p:cNvSpPr/>
          <p:nvPr/>
        </p:nvSpPr>
        <p:spPr>
          <a:xfrm flipH="1">
            <a:off x="3594960" y="2365920"/>
            <a:ext cx="241920" cy="360"/>
          </a:xfrm>
          <a:prstGeom prst="line">
            <a:avLst/>
          </a:prstGeom>
          <a:ln w="7092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5280" tIns="0" rIns="12528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85" name="Connecteur droit 384"/>
          <p:cNvSpPr/>
          <p:nvPr/>
        </p:nvSpPr>
        <p:spPr>
          <a:xfrm>
            <a:off x="1560600" y="1429920"/>
            <a:ext cx="171000" cy="171360"/>
          </a:xfrm>
          <a:prstGeom prst="line">
            <a:avLst/>
          </a:prstGeom>
          <a:ln w="7092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5280" tIns="80280" rIns="125280" bIns="8028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86" name="Connecteur droit 385"/>
          <p:cNvSpPr/>
          <p:nvPr/>
        </p:nvSpPr>
        <p:spPr>
          <a:xfrm>
            <a:off x="1295640" y="2365920"/>
            <a:ext cx="241920" cy="360"/>
          </a:xfrm>
          <a:prstGeom prst="line">
            <a:avLst/>
          </a:prstGeom>
          <a:ln w="7092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5280" tIns="0" rIns="12528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87" name="Connecteur droit 386"/>
          <p:cNvSpPr/>
          <p:nvPr/>
        </p:nvSpPr>
        <p:spPr>
          <a:xfrm flipH="1">
            <a:off x="3078360" y="3202920"/>
            <a:ext cx="114480" cy="114120"/>
          </a:xfrm>
          <a:prstGeom prst="line">
            <a:avLst/>
          </a:prstGeom>
          <a:ln w="4716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3400" tIns="56880" rIns="113400" bIns="5688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88" name="Connecteur droit 387"/>
          <p:cNvSpPr/>
          <p:nvPr/>
        </p:nvSpPr>
        <p:spPr>
          <a:xfrm>
            <a:off x="3078360" y="3202920"/>
            <a:ext cx="114480" cy="114120"/>
          </a:xfrm>
          <a:prstGeom prst="line">
            <a:avLst/>
          </a:prstGeom>
          <a:ln w="4716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3400" tIns="56880" rIns="113400" bIns="5688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89" name="Connecteur droit 388"/>
          <p:cNvSpPr/>
          <p:nvPr/>
        </p:nvSpPr>
        <p:spPr>
          <a:xfrm flipH="1">
            <a:off x="1981440" y="1583280"/>
            <a:ext cx="114480" cy="114120"/>
          </a:xfrm>
          <a:prstGeom prst="line">
            <a:avLst/>
          </a:prstGeom>
          <a:ln w="4716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3400" tIns="56880" rIns="113400" bIns="5688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90" name="Connecteur droit 389"/>
          <p:cNvSpPr/>
          <p:nvPr/>
        </p:nvSpPr>
        <p:spPr>
          <a:xfrm>
            <a:off x="1981440" y="1583280"/>
            <a:ext cx="114480" cy="114120"/>
          </a:xfrm>
          <a:prstGeom prst="line">
            <a:avLst/>
          </a:prstGeom>
          <a:ln w="4716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3400" tIns="56880" rIns="113400" bIns="5688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91" name="Forme libre 390"/>
          <p:cNvSpPr/>
          <p:nvPr/>
        </p:nvSpPr>
        <p:spPr>
          <a:xfrm>
            <a:off x="1797480" y="3458160"/>
            <a:ext cx="166680" cy="185760"/>
          </a:xfrm>
          <a:custGeom>
            <a:avLst/>
            <a:gdLst>
              <a:gd name="textAreaLeft" fmla="*/ 0 w 166680"/>
              <a:gd name="textAreaRight" fmla="*/ 167400 w 166680"/>
              <a:gd name="textAreaTop" fmla="*/ 0 h 185760"/>
              <a:gd name="textAreaBottom" fmla="*/ 186480 h 185760"/>
            </a:gdLst>
            <a:ahLst/>
            <a:cxnLst/>
            <a:rect l="textAreaLeft" t="textAreaTop" r="textAreaRight" b="textAreaBottom"/>
            <a:pathLst>
              <a:path w="465" h="518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  <a:close/>
              </a:path>
            </a:pathLst>
          </a:custGeom>
          <a:noFill/>
          <a:ln w="4716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3400" tIns="186480" rIns="113400" bIns="18648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92" name="Forme libre 391"/>
          <p:cNvSpPr/>
          <p:nvPr/>
        </p:nvSpPr>
        <p:spPr>
          <a:xfrm>
            <a:off x="3641400" y="2671200"/>
            <a:ext cx="168120" cy="182880"/>
          </a:xfrm>
          <a:custGeom>
            <a:avLst/>
            <a:gdLst>
              <a:gd name="textAreaLeft" fmla="*/ 0 w 168120"/>
              <a:gd name="textAreaRight" fmla="*/ 168840 w 168120"/>
              <a:gd name="textAreaTop" fmla="*/ 0 h 182880"/>
              <a:gd name="textAreaBottom" fmla="*/ 183600 h 182880"/>
            </a:gdLst>
            <a:ahLst/>
            <a:cxnLst/>
            <a:rect l="textAreaLeft" t="textAreaTop" r="textAreaRight" b="textAreaBottom"/>
            <a:pathLst>
              <a:path w="470" h="510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  <a:close/>
              </a:path>
            </a:pathLst>
          </a:custGeom>
          <a:noFill/>
          <a:ln w="4716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3400" tIns="183600" rIns="113400" bIns="1836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93" name="Forme libre 392"/>
          <p:cNvSpPr/>
          <p:nvPr/>
        </p:nvSpPr>
        <p:spPr>
          <a:xfrm>
            <a:off x="1088280" y="1644120"/>
            <a:ext cx="187200" cy="164880"/>
          </a:xfrm>
          <a:custGeom>
            <a:avLst/>
            <a:gdLst>
              <a:gd name="textAreaLeft" fmla="*/ 0 w 187200"/>
              <a:gd name="textAreaRight" fmla="*/ 187920 w 187200"/>
              <a:gd name="textAreaTop" fmla="*/ 0 h 164880"/>
              <a:gd name="textAreaBottom" fmla="*/ 165600 h 164880"/>
            </a:gdLst>
            <a:ahLst/>
            <a:cxnLst/>
            <a:rect l="textAreaLeft" t="textAreaTop" r="textAreaRight" b="textAreaBottom"/>
            <a:pathLst>
              <a:path w="522" h="460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  <a:close/>
              </a:path>
            </a:pathLst>
          </a:custGeom>
          <a:noFill/>
          <a:ln w="4716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3400" tIns="165600" rIns="113400" bIns="1656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94" name="Forme libre 393"/>
          <p:cNvSpPr/>
          <p:nvPr/>
        </p:nvSpPr>
        <p:spPr>
          <a:xfrm>
            <a:off x="3658680" y="1647000"/>
            <a:ext cx="194760" cy="195120"/>
          </a:xfrm>
          <a:custGeom>
            <a:avLst/>
            <a:gdLst>
              <a:gd name="textAreaLeft" fmla="*/ 0 w 194760"/>
              <a:gd name="textAreaRight" fmla="*/ 195480 w 194760"/>
              <a:gd name="textAreaTop" fmla="*/ 0 h 195120"/>
              <a:gd name="textAreaBottom" fmla="*/ 195840 h 195120"/>
            </a:gdLst>
            <a:ahLst/>
            <a:cxnLst/>
            <a:rect l="textAreaLeft" t="textAreaTop" r="textAreaRight" b="textAreaBottom"/>
            <a:pathLst>
              <a:path w="543" h="544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  <a:close/>
              </a:path>
            </a:pathLst>
          </a:custGeom>
          <a:noFill/>
          <a:ln w="47160" cap="rnd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3400" tIns="195840" rIns="113400" bIns="19584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95" name="Connecteur droit 394"/>
          <p:cNvSpPr/>
          <p:nvPr/>
        </p:nvSpPr>
        <p:spPr>
          <a:xfrm flipV="1">
            <a:off x="8078760" y="1475640"/>
            <a:ext cx="99360" cy="147240"/>
          </a:xfrm>
          <a:prstGeom prst="line">
            <a:avLst/>
          </a:prstGeom>
          <a:ln w="882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3920" tIns="146880" rIns="133920" bIns="14688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96" name="Connecteur droit 395"/>
          <p:cNvSpPr/>
          <p:nvPr/>
        </p:nvSpPr>
        <p:spPr>
          <a:xfrm flipV="1">
            <a:off x="7598520" y="955440"/>
            <a:ext cx="176400" cy="32760"/>
          </a:xfrm>
          <a:prstGeom prst="line">
            <a:avLst/>
          </a:prstGeom>
          <a:ln w="882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3920" tIns="16200" rIns="133920" bIns="162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97" name="Connecteur droit 396"/>
          <p:cNvSpPr/>
          <p:nvPr/>
        </p:nvSpPr>
        <p:spPr>
          <a:xfrm>
            <a:off x="7819560" y="306720"/>
            <a:ext cx="150120" cy="101160"/>
          </a:xfrm>
          <a:prstGeom prst="line">
            <a:avLst/>
          </a:prstGeom>
          <a:ln w="882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3920" tIns="50400" rIns="133920" bIns="5040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98" name="Connecteur droit 397"/>
          <p:cNvSpPr/>
          <p:nvPr/>
        </p:nvSpPr>
        <p:spPr>
          <a:xfrm flipH="1" flipV="1">
            <a:off x="8811000" y="1654920"/>
            <a:ext cx="35640" cy="175680"/>
          </a:xfrm>
          <a:prstGeom prst="line">
            <a:avLst/>
          </a:prstGeom>
          <a:ln w="882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3920" tIns="175680" rIns="133920" bIns="17568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399" name="Connecteur droit 398"/>
          <p:cNvSpPr/>
          <p:nvPr/>
        </p:nvSpPr>
        <p:spPr>
          <a:xfrm flipH="1" flipV="1">
            <a:off x="9245880" y="1269720"/>
            <a:ext cx="150120" cy="101520"/>
          </a:xfrm>
          <a:prstGeom prst="line">
            <a:avLst/>
          </a:prstGeom>
          <a:ln w="882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3920" tIns="50760" rIns="133920" bIns="5076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400" name="Forme libre 399"/>
          <p:cNvSpPr/>
          <p:nvPr/>
        </p:nvSpPr>
        <p:spPr>
          <a:xfrm>
            <a:off x="1950840" y="4388400"/>
            <a:ext cx="167040" cy="180360"/>
          </a:xfrm>
          <a:custGeom>
            <a:avLst/>
            <a:gdLst>
              <a:gd name="textAreaLeft" fmla="*/ 0 w 167040"/>
              <a:gd name="textAreaRight" fmla="*/ 167760 w 167040"/>
              <a:gd name="textAreaTop" fmla="*/ 0 h 180360"/>
              <a:gd name="textAreaBottom" fmla="*/ 181080 h 180360"/>
            </a:gdLst>
            <a:ahLst/>
            <a:cxn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3400" tIns="181440" rIns="113400" bIns="18144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401" name="Connecteur droit 400"/>
          <p:cNvSpPr/>
          <p:nvPr/>
        </p:nvSpPr>
        <p:spPr>
          <a:xfrm flipH="1">
            <a:off x="5312160" y="867240"/>
            <a:ext cx="164160" cy="164160"/>
          </a:xfrm>
          <a:prstGeom prst="line">
            <a:avLst/>
          </a:prstGeom>
          <a:ln w="6804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3840" tIns="78840" rIns="123840" bIns="7884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402" name="Connecteur droit 401"/>
          <p:cNvSpPr/>
          <p:nvPr/>
        </p:nvSpPr>
        <p:spPr>
          <a:xfrm>
            <a:off x="5312160" y="867240"/>
            <a:ext cx="164160" cy="164160"/>
          </a:xfrm>
          <a:prstGeom prst="line">
            <a:avLst/>
          </a:prstGeom>
          <a:ln w="6804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3840" tIns="78840" rIns="123840" bIns="7884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403" name="Forme libre 402"/>
          <p:cNvSpPr/>
          <p:nvPr/>
        </p:nvSpPr>
        <p:spPr>
          <a:xfrm>
            <a:off x="7006680" y="2572560"/>
            <a:ext cx="189720" cy="189720"/>
          </a:xfrm>
          <a:custGeom>
            <a:avLst/>
            <a:gdLst>
              <a:gd name="textAreaLeft" fmla="*/ 0 w 189720"/>
              <a:gd name="textAreaRight" fmla="*/ 190440 w 189720"/>
              <a:gd name="textAreaTop" fmla="*/ 0 h 189720"/>
              <a:gd name="textAreaBottom" fmla="*/ 190440 h 189720"/>
            </a:gdLst>
            <a:ahLst/>
            <a:cxnLst/>
            <a:rect l="textAreaLeft" t="textAreaTop" r="textAreaRight" b="textAreaBottom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w="4608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13040" tIns="190800" rIns="113040" bIns="1908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404" name="PlaceHolder 1"/>
          <p:cNvSpPr>
            <a:spLocks noGrp="1"/>
          </p:cNvSpPr>
          <p:nvPr>
            <p:ph type="ftr" idx="16"/>
          </p:nvPr>
        </p:nvSpPr>
        <p:spPr>
          <a:xfrm>
            <a:off x="3447000" y="5164560"/>
            <a:ext cx="319392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sldNum" idx="17"/>
          </p:nvPr>
        </p:nvSpPr>
        <p:spPr>
          <a:xfrm>
            <a:off x="7225920" y="516456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05CF0BC-5CA2-4C37-A36D-19CCFABD63BB}" type="slidenum"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dt" idx="18"/>
          </p:nvPr>
        </p:nvSpPr>
        <p:spPr>
          <a:xfrm>
            <a:off x="503640" y="5164560"/>
            <a:ext cx="234720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</a:rPr>
              <a:t>Cliquez pour éditer le format du texte-titre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 panose="020B0604020202020204"/>
              </a:rPr>
              <a:t>Cliquez pour éditer le format du plan de texte</a:t>
            </a: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Second niveau de plan</a:t>
            </a:r>
            <a:endParaRPr lang="fr-F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 panose="020B0604020202020204"/>
              </a:rPr>
              <a:t>Troisième niveau de plan</a:t>
            </a:r>
            <a:endParaRPr lang="fr-F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Quatrième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Cinquième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Septième niveau de plan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Forme libre 444"/>
          <p:cNvSpPr/>
          <p:nvPr/>
        </p:nvSpPr>
        <p:spPr>
          <a:xfrm>
            <a:off x="4752250" y="3123295"/>
            <a:ext cx="3666240" cy="652680"/>
          </a:xfrm>
          <a:custGeom>
            <a:avLst/>
            <a:gdLst>
              <a:gd name="textAreaLeft" fmla="*/ 0 w 3666240"/>
              <a:gd name="textAreaRight" fmla="*/ 3666960 w 3666240"/>
              <a:gd name="textAreaTop" fmla="*/ 0 h 652680"/>
              <a:gd name="textAreaBottom" fmla="*/ 653400 h 652680"/>
            </a:gdLst>
            <a:ahLst/>
            <a:cxnLst/>
            <a:rect l="textAreaLeft" t="textAreaTop" r="textAreaRight" b="textAreaBottom"/>
            <a:pathLst>
              <a:path w="10188" h="1815">
                <a:moveTo>
                  <a:pt x="5094" y="1815"/>
                </a:moveTo>
                <a:lnTo>
                  <a:pt x="9014" y="1815"/>
                </a:lnTo>
                <a:lnTo>
                  <a:pt x="9135" y="1811"/>
                </a:lnTo>
                <a:lnTo>
                  <a:pt x="9252" y="1795"/>
                </a:lnTo>
                <a:lnTo>
                  <a:pt x="9362" y="1773"/>
                </a:lnTo>
                <a:lnTo>
                  <a:pt x="9473" y="1744"/>
                </a:lnTo>
                <a:lnTo>
                  <a:pt x="9572" y="1706"/>
                </a:lnTo>
                <a:lnTo>
                  <a:pt x="9671" y="1659"/>
                </a:lnTo>
                <a:lnTo>
                  <a:pt x="9760" y="1608"/>
                </a:lnTo>
                <a:lnTo>
                  <a:pt x="9845" y="1550"/>
                </a:lnTo>
                <a:lnTo>
                  <a:pt x="9920" y="1483"/>
                </a:lnTo>
                <a:lnTo>
                  <a:pt x="9986" y="1416"/>
                </a:lnTo>
                <a:lnTo>
                  <a:pt x="10047" y="1341"/>
                </a:lnTo>
                <a:lnTo>
                  <a:pt x="10097" y="1260"/>
                </a:lnTo>
                <a:lnTo>
                  <a:pt x="10136" y="1176"/>
                </a:lnTo>
                <a:lnTo>
                  <a:pt x="10163" y="1089"/>
                </a:lnTo>
                <a:lnTo>
                  <a:pt x="10182" y="1000"/>
                </a:lnTo>
                <a:lnTo>
                  <a:pt x="10188" y="906"/>
                </a:lnTo>
                <a:lnTo>
                  <a:pt x="10188" y="906"/>
                </a:lnTo>
                <a:lnTo>
                  <a:pt x="10182" y="813"/>
                </a:lnTo>
                <a:lnTo>
                  <a:pt x="10163" y="724"/>
                </a:lnTo>
                <a:lnTo>
                  <a:pt x="10136" y="639"/>
                </a:lnTo>
                <a:lnTo>
                  <a:pt x="10097" y="552"/>
                </a:lnTo>
                <a:lnTo>
                  <a:pt x="10047" y="474"/>
                </a:lnTo>
                <a:lnTo>
                  <a:pt x="9986" y="399"/>
                </a:lnTo>
                <a:lnTo>
                  <a:pt x="9920" y="332"/>
                </a:lnTo>
                <a:lnTo>
                  <a:pt x="9845" y="265"/>
                </a:lnTo>
                <a:lnTo>
                  <a:pt x="9760" y="207"/>
                </a:lnTo>
                <a:lnTo>
                  <a:pt x="9671" y="156"/>
                </a:lnTo>
                <a:lnTo>
                  <a:pt x="9572" y="109"/>
                </a:lnTo>
                <a:lnTo>
                  <a:pt x="9473" y="71"/>
                </a:lnTo>
                <a:lnTo>
                  <a:pt x="9362" y="42"/>
                </a:lnTo>
                <a:lnTo>
                  <a:pt x="9252" y="20"/>
                </a:lnTo>
                <a:lnTo>
                  <a:pt x="9135" y="4"/>
                </a:lnTo>
                <a:lnTo>
                  <a:pt x="9014" y="0"/>
                </a:lnTo>
                <a:lnTo>
                  <a:pt x="1177" y="0"/>
                </a:lnTo>
                <a:lnTo>
                  <a:pt x="1058" y="4"/>
                </a:lnTo>
                <a:lnTo>
                  <a:pt x="939" y="20"/>
                </a:lnTo>
                <a:lnTo>
                  <a:pt x="826" y="42"/>
                </a:lnTo>
                <a:lnTo>
                  <a:pt x="718" y="71"/>
                </a:lnTo>
                <a:lnTo>
                  <a:pt x="616" y="109"/>
                </a:lnTo>
                <a:lnTo>
                  <a:pt x="517" y="156"/>
                </a:lnTo>
                <a:lnTo>
                  <a:pt x="428" y="207"/>
                </a:lnTo>
                <a:lnTo>
                  <a:pt x="343" y="265"/>
                </a:lnTo>
                <a:lnTo>
                  <a:pt x="268" y="332"/>
                </a:lnTo>
                <a:lnTo>
                  <a:pt x="202" y="399"/>
                </a:lnTo>
                <a:lnTo>
                  <a:pt x="141" y="474"/>
                </a:lnTo>
                <a:lnTo>
                  <a:pt x="91" y="552"/>
                </a:lnTo>
                <a:lnTo>
                  <a:pt x="52" y="639"/>
                </a:lnTo>
                <a:lnTo>
                  <a:pt x="25" y="724"/>
                </a:lnTo>
                <a:lnTo>
                  <a:pt x="6" y="813"/>
                </a:lnTo>
                <a:lnTo>
                  <a:pt x="0" y="906"/>
                </a:lnTo>
                <a:lnTo>
                  <a:pt x="0" y="906"/>
                </a:lnTo>
                <a:lnTo>
                  <a:pt x="6" y="1000"/>
                </a:lnTo>
                <a:lnTo>
                  <a:pt x="25" y="1089"/>
                </a:lnTo>
                <a:lnTo>
                  <a:pt x="52" y="1176"/>
                </a:lnTo>
                <a:lnTo>
                  <a:pt x="91" y="1260"/>
                </a:lnTo>
                <a:lnTo>
                  <a:pt x="141" y="1341"/>
                </a:lnTo>
                <a:lnTo>
                  <a:pt x="202" y="1416"/>
                </a:lnTo>
                <a:lnTo>
                  <a:pt x="268" y="1483"/>
                </a:lnTo>
                <a:lnTo>
                  <a:pt x="343" y="1550"/>
                </a:lnTo>
                <a:lnTo>
                  <a:pt x="428" y="1608"/>
                </a:lnTo>
                <a:lnTo>
                  <a:pt x="517" y="1659"/>
                </a:lnTo>
                <a:lnTo>
                  <a:pt x="616" y="1706"/>
                </a:lnTo>
                <a:lnTo>
                  <a:pt x="718" y="1744"/>
                </a:lnTo>
                <a:lnTo>
                  <a:pt x="826" y="1773"/>
                </a:lnTo>
                <a:lnTo>
                  <a:pt x="939" y="1795"/>
                </a:lnTo>
                <a:lnTo>
                  <a:pt x="1058" y="1811"/>
                </a:lnTo>
                <a:lnTo>
                  <a:pt x="1177" y="1815"/>
                </a:lnTo>
                <a:lnTo>
                  <a:pt x="5094" y="18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 Black" panose="020B0A04020102020204" charset="0"/>
                <a:ea typeface="DejaVu Sans"/>
                <a:cs typeface="Arial Black" panose="020B0A04020102020204" charset="0"/>
              </a:rPr>
              <a:t>Développeur WEB</a:t>
            </a:r>
            <a:r>
              <a:rPr lang="fr-FR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824730" y="1827530"/>
            <a:ext cx="3904615" cy="124650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0" strike="noStrike" spc="-1">
                <a:solidFill>
                  <a:srgbClr val="00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Jehovanie </a:t>
            </a:r>
            <a:r>
              <a:rPr lang="fr-FR" sz="3200" b="0" strike="noStrike" spc="-1">
                <a:solidFill>
                  <a:srgbClr val="000000"/>
                </a:solidFill>
                <a:latin typeface="Bell MT" panose="02020503060305020303" charset="0"/>
                <a:cs typeface="Bell MT" panose="02020503060305020303" charset="0"/>
              </a:rPr>
              <a:t>RAMANDRIJOEL</a:t>
            </a:r>
            <a:r>
              <a:rPr lang="fr-FR" sz="3200" b="0" strike="noStrike" spc="-1">
                <a:solidFill>
                  <a:srgbClr val="000000"/>
                </a:solidFill>
                <a:latin typeface="Algerian" panose="04020705040A02060702" charset="0"/>
                <a:cs typeface="Algerian" panose="04020705040A02060702" charset="0"/>
              </a:rPr>
              <a:t> </a:t>
            </a:r>
            <a:endParaRPr lang="fr-FR" sz="3200" b="0" strike="noStrike" spc="-1">
              <a:solidFill>
                <a:srgbClr val="000000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Rectangle 446"/>
          <p:cNvSpPr/>
          <p:nvPr/>
        </p:nvSpPr>
        <p:spPr>
          <a:xfrm>
            <a:off x="1440180" y="1080135"/>
            <a:ext cx="7559675" cy="30835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BF00">
                  <a:alpha val="0"/>
                </a:srgbClr>
              </a:gs>
            </a:gsLst>
            <a:lin ang="3600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</a:t>
            </a:r>
            <a:r>
              <a:rPr lang="fr-FR" sz="18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En un simple mot, je suis parmi les développeurs de notre projet, développer des nouvelles fonctionnalités, optimiser les fonctionnalités existantes, les assurer 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          </a:t>
            </a:r>
            <a:r>
              <a:rPr lang="fr-FR" sz="18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jusqu’ à la mise en production et faite un suivi pour la correction des erreurs ou des petits bug. 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1367790" y="170815"/>
            <a:ext cx="200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 MA FONCTION</a:t>
            </a:r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7" name="Rectangle 446"/>
          <p:cNvSpPr/>
          <p:nvPr/>
        </p:nvSpPr>
        <p:spPr>
          <a:xfrm>
            <a:off x="2196465" y="1818005"/>
            <a:ext cx="5516245" cy="1520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BF00">
                  <a:alpha val="0"/>
                </a:srgbClr>
              </a:gs>
            </a:gsLst>
            <a:lin ang="3600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l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		- Meeting de 10 à 15 min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l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		- Développement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l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			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Zone de texte 6"/>
          <p:cNvSpPr txBox="1"/>
          <p:nvPr/>
        </p:nvSpPr>
        <p:spPr>
          <a:xfrm>
            <a:off x="1440180" y="170815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Journée-type</a:t>
            </a:r>
            <a:endParaRPr lang="fr-F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Forme libre 447"/>
          <p:cNvSpPr/>
          <p:nvPr/>
        </p:nvSpPr>
        <p:spPr>
          <a:xfrm>
            <a:off x="8947080" y="1524240"/>
            <a:ext cx="1114920" cy="1008000"/>
          </a:xfrm>
          <a:custGeom>
            <a:avLst/>
            <a:gdLst>
              <a:gd name="textAreaLeft" fmla="*/ 0 w 1114920"/>
              <a:gd name="textAreaRight" fmla="*/ 1115640 w 1114920"/>
              <a:gd name="textAreaTop" fmla="*/ 0 h 1008000"/>
              <a:gd name="textAreaBottom" fmla="*/ 1008720 h 1008000"/>
            </a:gdLst>
            <a:ahLst/>
            <a:cxnLst/>
            <a:rect l="textAreaLeft" t="textAreaTop" r="textAreaRight" b="textAreaBottom"/>
            <a:pathLst>
              <a:path w="3099" h="2803">
                <a:moveTo>
                  <a:pt x="3099" y="0"/>
                </a:moveTo>
                <a:lnTo>
                  <a:pt x="3099" y="0"/>
                </a:lnTo>
                <a:lnTo>
                  <a:pt x="2798" y="9"/>
                </a:lnTo>
                <a:lnTo>
                  <a:pt x="2507" y="36"/>
                </a:lnTo>
                <a:lnTo>
                  <a:pt x="2225" y="82"/>
                </a:lnTo>
                <a:lnTo>
                  <a:pt x="1949" y="146"/>
                </a:lnTo>
                <a:lnTo>
                  <a:pt x="1678" y="229"/>
                </a:lnTo>
                <a:lnTo>
                  <a:pt x="1411" y="331"/>
                </a:lnTo>
                <a:lnTo>
                  <a:pt x="1145" y="454"/>
                </a:lnTo>
                <a:lnTo>
                  <a:pt x="880" y="597"/>
                </a:lnTo>
                <a:lnTo>
                  <a:pt x="640" y="745"/>
                </a:lnTo>
                <a:lnTo>
                  <a:pt x="527" y="821"/>
                </a:lnTo>
                <a:lnTo>
                  <a:pt x="418" y="901"/>
                </a:lnTo>
                <a:lnTo>
                  <a:pt x="312" y="984"/>
                </a:lnTo>
                <a:lnTo>
                  <a:pt x="208" y="1071"/>
                </a:lnTo>
                <a:lnTo>
                  <a:pt x="0" y="1263"/>
                </a:lnTo>
                <a:lnTo>
                  <a:pt x="1540" y="2803"/>
                </a:lnTo>
                <a:lnTo>
                  <a:pt x="1540" y="2803"/>
                </a:lnTo>
                <a:lnTo>
                  <a:pt x="1641" y="2712"/>
                </a:lnTo>
                <a:lnTo>
                  <a:pt x="1743" y="2631"/>
                </a:lnTo>
                <a:lnTo>
                  <a:pt x="1850" y="2557"/>
                </a:lnTo>
                <a:lnTo>
                  <a:pt x="1966" y="2486"/>
                </a:lnTo>
                <a:lnTo>
                  <a:pt x="2101" y="2413"/>
                </a:lnTo>
                <a:lnTo>
                  <a:pt x="2237" y="2350"/>
                </a:lnTo>
                <a:lnTo>
                  <a:pt x="2373" y="2298"/>
                </a:lnTo>
                <a:lnTo>
                  <a:pt x="2511" y="2256"/>
                </a:lnTo>
                <a:lnTo>
                  <a:pt x="2652" y="2223"/>
                </a:lnTo>
                <a:lnTo>
                  <a:pt x="2797" y="2200"/>
                </a:lnTo>
                <a:lnTo>
                  <a:pt x="2945" y="2186"/>
                </a:lnTo>
                <a:lnTo>
                  <a:pt x="3099" y="2182"/>
                </a:lnTo>
                <a:lnTo>
                  <a:pt x="3099" y="0"/>
                </a:lnTo>
                <a:close/>
              </a:path>
            </a:pathLst>
          </a:custGeom>
          <a:solidFill>
            <a:srgbClr val="FFFFFF">
              <a:alpha val="66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49" name="Forme libre 448"/>
          <p:cNvSpPr/>
          <p:nvPr/>
        </p:nvSpPr>
        <p:spPr>
          <a:xfrm>
            <a:off x="8536680" y="2010960"/>
            <a:ext cx="948240" cy="883080"/>
          </a:xfrm>
          <a:custGeom>
            <a:avLst/>
            <a:gdLst>
              <a:gd name="textAreaLeft" fmla="*/ 0 w 948240"/>
              <a:gd name="textAreaRight" fmla="*/ 948960 w 948240"/>
              <a:gd name="textAreaTop" fmla="*/ 0 h 883080"/>
              <a:gd name="textAreaBottom" fmla="*/ 883800 h 883080"/>
            </a:gdLst>
            <a:ahLst/>
            <a:cxnLst/>
            <a:rect l="textAreaLeft" t="textAreaTop" r="textAreaRight" b="textAreaBottom"/>
            <a:pathLst>
              <a:path w="2635" h="2455">
                <a:moveTo>
                  <a:pt x="1090" y="0"/>
                </a:moveTo>
                <a:lnTo>
                  <a:pt x="1090" y="0"/>
                </a:lnTo>
                <a:lnTo>
                  <a:pt x="900" y="207"/>
                </a:lnTo>
                <a:lnTo>
                  <a:pt x="813" y="311"/>
                </a:lnTo>
                <a:lnTo>
                  <a:pt x="730" y="416"/>
                </a:lnTo>
                <a:lnTo>
                  <a:pt x="651" y="524"/>
                </a:lnTo>
                <a:lnTo>
                  <a:pt x="575" y="636"/>
                </a:lnTo>
                <a:lnTo>
                  <a:pt x="428" y="875"/>
                </a:lnTo>
                <a:lnTo>
                  <a:pt x="294" y="1123"/>
                </a:lnTo>
                <a:lnTo>
                  <a:pt x="235" y="1245"/>
                </a:lnTo>
                <a:lnTo>
                  <a:pt x="181" y="1368"/>
                </a:lnTo>
                <a:lnTo>
                  <a:pt x="131" y="1493"/>
                </a:lnTo>
                <a:lnTo>
                  <a:pt x="84" y="1621"/>
                </a:lnTo>
                <a:lnTo>
                  <a:pt x="0" y="1890"/>
                </a:lnTo>
                <a:lnTo>
                  <a:pt x="2109" y="2455"/>
                </a:lnTo>
                <a:lnTo>
                  <a:pt x="2109" y="2455"/>
                </a:lnTo>
                <a:lnTo>
                  <a:pt x="2151" y="2326"/>
                </a:lnTo>
                <a:lnTo>
                  <a:pt x="2174" y="2265"/>
                </a:lnTo>
                <a:lnTo>
                  <a:pt x="2199" y="2206"/>
                </a:lnTo>
                <a:lnTo>
                  <a:pt x="2254" y="2088"/>
                </a:lnTo>
                <a:lnTo>
                  <a:pt x="2318" y="1970"/>
                </a:lnTo>
                <a:lnTo>
                  <a:pt x="2389" y="1854"/>
                </a:lnTo>
                <a:lnTo>
                  <a:pt x="2463" y="1748"/>
                </a:lnTo>
                <a:lnTo>
                  <a:pt x="2544" y="1646"/>
                </a:lnTo>
                <a:lnTo>
                  <a:pt x="2635" y="1545"/>
                </a:lnTo>
                <a:lnTo>
                  <a:pt x="109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50" name="Forme libre 449"/>
          <p:cNvSpPr/>
          <p:nvPr/>
        </p:nvSpPr>
        <p:spPr>
          <a:xfrm>
            <a:off x="8475840" y="2699280"/>
            <a:ext cx="1008360" cy="1506960"/>
          </a:xfrm>
          <a:custGeom>
            <a:avLst/>
            <a:gdLst>
              <a:gd name="textAreaLeft" fmla="*/ 0 w 1008360"/>
              <a:gd name="textAreaRight" fmla="*/ 1009080 w 1008360"/>
              <a:gd name="textAreaTop" fmla="*/ 0 h 1506960"/>
              <a:gd name="textAreaBottom" fmla="*/ 1507680 h 1506960"/>
            </a:gdLst>
            <a:ahLst/>
            <a:cxnLst/>
            <a:rect l="textAreaLeft" t="textAreaTop" r="textAreaRight" b="textAreaBottom"/>
            <a:pathLst>
              <a:path w="2803" h="4189">
                <a:moveTo>
                  <a:pt x="139" y="0"/>
                </a:moveTo>
                <a:lnTo>
                  <a:pt x="139" y="0"/>
                </a:lnTo>
                <a:lnTo>
                  <a:pt x="77" y="274"/>
                </a:lnTo>
                <a:lnTo>
                  <a:pt x="53" y="407"/>
                </a:lnTo>
                <a:lnTo>
                  <a:pt x="34" y="540"/>
                </a:lnTo>
                <a:lnTo>
                  <a:pt x="19" y="673"/>
                </a:lnTo>
                <a:lnTo>
                  <a:pt x="9" y="809"/>
                </a:lnTo>
                <a:lnTo>
                  <a:pt x="0" y="1090"/>
                </a:lnTo>
                <a:lnTo>
                  <a:pt x="0" y="1090"/>
                </a:lnTo>
                <a:lnTo>
                  <a:pt x="9" y="1391"/>
                </a:lnTo>
                <a:lnTo>
                  <a:pt x="36" y="1682"/>
                </a:lnTo>
                <a:lnTo>
                  <a:pt x="81" y="1964"/>
                </a:lnTo>
                <a:lnTo>
                  <a:pt x="145" y="2240"/>
                </a:lnTo>
                <a:lnTo>
                  <a:pt x="228" y="2511"/>
                </a:lnTo>
                <a:lnTo>
                  <a:pt x="331" y="2778"/>
                </a:lnTo>
                <a:lnTo>
                  <a:pt x="453" y="3044"/>
                </a:lnTo>
                <a:lnTo>
                  <a:pt x="596" y="3309"/>
                </a:lnTo>
                <a:lnTo>
                  <a:pt x="744" y="3549"/>
                </a:lnTo>
                <a:lnTo>
                  <a:pt x="821" y="3662"/>
                </a:lnTo>
                <a:lnTo>
                  <a:pt x="900" y="3770"/>
                </a:lnTo>
                <a:lnTo>
                  <a:pt x="983" y="3877"/>
                </a:lnTo>
                <a:lnTo>
                  <a:pt x="1071" y="3981"/>
                </a:lnTo>
                <a:lnTo>
                  <a:pt x="1262" y="4189"/>
                </a:lnTo>
                <a:lnTo>
                  <a:pt x="2803" y="2648"/>
                </a:lnTo>
                <a:lnTo>
                  <a:pt x="2803" y="2648"/>
                </a:lnTo>
                <a:lnTo>
                  <a:pt x="2712" y="2547"/>
                </a:lnTo>
                <a:lnTo>
                  <a:pt x="2631" y="2445"/>
                </a:lnTo>
                <a:lnTo>
                  <a:pt x="2593" y="2393"/>
                </a:lnTo>
                <a:lnTo>
                  <a:pt x="2556" y="2339"/>
                </a:lnTo>
                <a:lnTo>
                  <a:pt x="2485" y="2223"/>
                </a:lnTo>
                <a:lnTo>
                  <a:pt x="2412" y="2087"/>
                </a:lnTo>
                <a:lnTo>
                  <a:pt x="2349" y="1952"/>
                </a:lnTo>
                <a:lnTo>
                  <a:pt x="2297" y="1815"/>
                </a:lnTo>
                <a:lnTo>
                  <a:pt x="2255" y="1677"/>
                </a:lnTo>
                <a:lnTo>
                  <a:pt x="2222" y="1536"/>
                </a:lnTo>
                <a:lnTo>
                  <a:pt x="2199" y="1392"/>
                </a:lnTo>
                <a:lnTo>
                  <a:pt x="2185" y="1243"/>
                </a:lnTo>
                <a:lnTo>
                  <a:pt x="2181" y="1090"/>
                </a:lnTo>
                <a:lnTo>
                  <a:pt x="2181" y="1090"/>
                </a:lnTo>
                <a:lnTo>
                  <a:pt x="2185" y="954"/>
                </a:lnTo>
                <a:lnTo>
                  <a:pt x="2197" y="825"/>
                </a:lnTo>
                <a:lnTo>
                  <a:pt x="2217" y="697"/>
                </a:lnTo>
                <a:lnTo>
                  <a:pt x="2246" y="565"/>
                </a:lnTo>
                <a:lnTo>
                  <a:pt x="139" y="0"/>
                </a:lnTo>
                <a:close/>
              </a:path>
            </a:pathLst>
          </a:custGeom>
          <a:solidFill>
            <a:srgbClr val="FFFFFF">
              <a:alpha val="42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51" name="Forme libre 450"/>
          <p:cNvSpPr/>
          <p:nvPr/>
        </p:nvSpPr>
        <p:spPr>
          <a:xfrm>
            <a:off x="8962560" y="3669840"/>
            <a:ext cx="1115640" cy="1008360"/>
          </a:xfrm>
          <a:custGeom>
            <a:avLst/>
            <a:gdLst>
              <a:gd name="textAreaLeft" fmla="*/ 0 w 1115640"/>
              <a:gd name="textAreaRight" fmla="*/ 1116360 w 1115640"/>
              <a:gd name="textAreaTop" fmla="*/ 0 h 1008360"/>
              <a:gd name="textAreaBottom" fmla="*/ 1009080 h 1008360"/>
            </a:gdLst>
            <a:ahLst/>
            <a:cxnLst/>
            <a:rect l="textAreaLeft" t="textAreaTop" r="textAreaRight" b="textAreaBottom"/>
            <a:pathLst>
              <a:path w="3102" h="2804">
                <a:moveTo>
                  <a:pt x="1544" y="0"/>
                </a:moveTo>
                <a:lnTo>
                  <a:pt x="0" y="1545"/>
                </a:lnTo>
                <a:lnTo>
                  <a:pt x="0" y="1545"/>
                </a:lnTo>
                <a:lnTo>
                  <a:pt x="207" y="1735"/>
                </a:lnTo>
                <a:lnTo>
                  <a:pt x="310" y="1822"/>
                </a:lnTo>
                <a:lnTo>
                  <a:pt x="416" y="1905"/>
                </a:lnTo>
                <a:lnTo>
                  <a:pt x="524" y="1984"/>
                </a:lnTo>
                <a:lnTo>
                  <a:pt x="637" y="2061"/>
                </a:lnTo>
                <a:lnTo>
                  <a:pt x="876" y="2208"/>
                </a:lnTo>
                <a:lnTo>
                  <a:pt x="1142" y="2351"/>
                </a:lnTo>
                <a:lnTo>
                  <a:pt x="1408" y="2474"/>
                </a:lnTo>
                <a:lnTo>
                  <a:pt x="1676" y="2576"/>
                </a:lnTo>
                <a:lnTo>
                  <a:pt x="1948" y="2659"/>
                </a:lnTo>
                <a:lnTo>
                  <a:pt x="2225" y="2723"/>
                </a:lnTo>
                <a:lnTo>
                  <a:pt x="2508" y="2768"/>
                </a:lnTo>
                <a:lnTo>
                  <a:pt x="2800" y="2795"/>
                </a:lnTo>
                <a:lnTo>
                  <a:pt x="3102" y="2804"/>
                </a:lnTo>
                <a:lnTo>
                  <a:pt x="3102" y="622"/>
                </a:lnTo>
                <a:lnTo>
                  <a:pt x="3102" y="622"/>
                </a:lnTo>
                <a:lnTo>
                  <a:pt x="2949" y="617"/>
                </a:lnTo>
                <a:lnTo>
                  <a:pt x="2800" y="604"/>
                </a:lnTo>
                <a:lnTo>
                  <a:pt x="2656" y="581"/>
                </a:lnTo>
                <a:lnTo>
                  <a:pt x="2516" y="548"/>
                </a:lnTo>
                <a:lnTo>
                  <a:pt x="2378" y="506"/>
                </a:lnTo>
                <a:lnTo>
                  <a:pt x="2242" y="453"/>
                </a:lnTo>
                <a:lnTo>
                  <a:pt x="2106" y="391"/>
                </a:lnTo>
                <a:lnTo>
                  <a:pt x="1971" y="318"/>
                </a:lnTo>
                <a:lnTo>
                  <a:pt x="1855" y="247"/>
                </a:lnTo>
                <a:lnTo>
                  <a:pt x="1748" y="172"/>
                </a:lnTo>
                <a:lnTo>
                  <a:pt x="1646" y="91"/>
                </a:lnTo>
                <a:lnTo>
                  <a:pt x="1544" y="0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52" name="Forme libre 451"/>
          <p:cNvSpPr/>
          <p:nvPr/>
        </p:nvSpPr>
        <p:spPr>
          <a:xfrm>
            <a:off x="4344840" y="1299960"/>
            <a:ext cx="4923360" cy="445680"/>
          </a:xfrm>
          <a:custGeom>
            <a:avLst/>
            <a:gdLst>
              <a:gd name="textAreaLeft" fmla="*/ 0 w 4923360"/>
              <a:gd name="textAreaRight" fmla="*/ 4924080 w 4923360"/>
              <a:gd name="textAreaTop" fmla="*/ 0 h 445680"/>
              <a:gd name="textAreaBottom" fmla="*/ 446400 h 445680"/>
            </a:gdLst>
            <a:ahLst/>
            <a:cxnLst/>
            <a:rect l="textAreaLeft" t="textAreaTop" r="textAreaRight" b="textAreaBottom"/>
            <a:pathLst>
              <a:path w="13678" h="1241" fill="none">
                <a:moveTo>
                  <a:pt x="0" y="0"/>
                </a:moveTo>
                <a:lnTo>
                  <a:pt x="13678" y="0"/>
                </a:lnTo>
                <a:lnTo>
                  <a:pt x="13678" y="1241"/>
                </a:lnTo>
              </a:path>
            </a:pathLst>
          </a:custGeom>
          <a:noFill/>
          <a:ln w="367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8360" tIns="63360" rIns="108360" bIns="6336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53" name="Connecteur droit 452"/>
          <p:cNvSpPr/>
          <p:nvPr/>
        </p:nvSpPr>
        <p:spPr>
          <a:xfrm flipH="1">
            <a:off x="6388200" y="2432880"/>
            <a:ext cx="2246040" cy="360"/>
          </a:xfrm>
          <a:prstGeom prst="line">
            <a:avLst/>
          </a:prstGeom>
          <a:ln w="367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8360" tIns="0" rIns="10836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54" name="Connecteur droit 453"/>
          <p:cNvSpPr/>
          <p:nvPr/>
        </p:nvSpPr>
        <p:spPr>
          <a:xfrm>
            <a:off x="4461840" y="3779640"/>
            <a:ext cx="4177080" cy="360"/>
          </a:xfrm>
          <a:prstGeom prst="line">
            <a:avLst/>
          </a:prstGeom>
          <a:ln w="367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8360" tIns="0" rIns="10836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55" name="Forme libre 454"/>
          <p:cNvSpPr/>
          <p:nvPr/>
        </p:nvSpPr>
        <p:spPr>
          <a:xfrm>
            <a:off x="6370560" y="4509360"/>
            <a:ext cx="2896200" cy="326520"/>
          </a:xfrm>
          <a:custGeom>
            <a:avLst/>
            <a:gdLst>
              <a:gd name="textAreaLeft" fmla="*/ 0 w 2896200"/>
              <a:gd name="textAreaRight" fmla="*/ 2896920 w 2896200"/>
              <a:gd name="textAreaTop" fmla="*/ 0 h 326520"/>
              <a:gd name="textAreaBottom" fmla="*/ 327240 h 326520"/>
            </a:gdLst>
            <a:ahLst/>
            <a:cxnLst/>
            <a:rect l="textAreaLeft" t="textAreaTop" r="textAreaRight" b="textAreaBottom"/>
            <a:pathLst>
              <a:path w="8049" h="908" fill="none">
                <a:moveTo>
                  <a:pt x="0" y="908"/>
                </a:moveTo>
                <a:lnTo>
                  <a:pt x="35" y="905"/>
                </a:lnTo>
                <a:lnTo>
                  <a:pt x="113" y="903"/>
                </a:lnTo>
                <a:lnTo>
                  <a:pt x="386" y="900"/>
                </a:lnTo>
                <a:lnTo>
                  <a:pt x="1317" y="896"/>
                </a:lnTo>
                <a:lnTo>
                  <a:pt x="4077" y="897"/>
                </a:lnTo>
                <a:lnTo>
                  <a:pt x="8049" y="908"/>
                </a:lnTo>
                <a:lnTo>
                  <a:pt x="8049" y="0"/>
                </a:lnTo>
              </a:path>
            </a:pathLst>
          </a:custGeom>
          <a:noFill/>
          <a:ln w="367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8360" tIns="63360" rIns="108360" bIns="6336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56" name="Forme libre 455"/>
          <p:cNvSpPr/>
          <p:nvPr/>
        </p:nvSpPr>
        <p:spPr>
          <a:xfrm>
            <a:off x="4276440" y="1231560"/>
            <a:ext cx="135720" cy="136440"/>
          </a:xfrm>
          <a:custGeom>
            <a:avLst/>
            <a:gdLst>
              <a:gd name="textAreaLeft" fmla="*/ 0 w 135720"/>
              <a:gd name="textAreaRight" fmla="*/ 136440 w 135720"/>
              <a:gd name="textAreaTop" fmla="*/ 0 h 136440"/>
              <a:gd name="textAreaBottom" fmla="*/ 137160 h 136440"/>
            </a:gdLst>
            <a:ahLst/>
            <a:cxnLst/>
            <a:rect l="textAreaLeft" t="textAreaTop" r="textAreaRight" b="textAreaBottom"/>
            <a:pathLst>
              <a:path w="381" h="382">
                <a:moveTo>
                  <a:pt x="381" y="191"/>
                </a:moveTo>
                <a:lnTo>
                  <a:pt x="381" y="204"/>
                </a:lnTo>
                <a:lnTo>
                  <a:pt x="380" y="216"/>
                </a:lnTo>
                <a:lnTo>
                  <a:pt x="378" y="228"/>
                </a:lnTo>
                <a:lnTo>
                  <a:pt x="375" y="240"/>
                </a:lnTo>
                <a:lnTo>
                  <a:pt x="372" y="252"/>
                </a:lnTo>
                <a:lnTo>
                  <a:pt x="367" y="263"/>
                </a:lnTo>
                <a:lnTo>
                  <a:pt x="362" y="275"/>
                </a:lnTo>
                <a:lnTo>
                  <a:pt x="356" y="286"/>
                </a:lnTo>
                <a:lnTo>
                  <a:pt x="349" y="297"/>
                </a:lnTo>
                <a:lnTo>
                  <a:pt x="342" y="307"/>
                </a:lnTo>
                <a:lnTo>
                  <a:pt x="334" y="317"/>
                </a:lnTo>
                <a:lnTo>
                  <a:pt x="326" y="326"/>
                </a:lnTo>
                <a:lnTo>
                  <a:pt x="317" y="334"/>
                </a:lnTo>
                <a:lnTo>
                  <a:pt x="307" y="342"/>
                </a:lnTo>
                <a:lnTo>
                  <a:pt x="297" y="349"/>
                </a:lnTo>
                <a:lnTo>
                  <a:pt x="286" y="356"/>
                </a:lnTo>
                <a:lnTo>
                  <a:pt x="275" y="362"/>
                </a:lnTo>
                <a:lnTo>
                  <a:pt x="263" y="367"/>
                </a:lnTo>
                <a:lnTo>
                  <a:pt x="252" y="372"/>
                </a:lnTo>
                <a:lnTo>
                  <a:pt x="240" y="376"/>
                </a:lnTo>
                <a:lnTo>
                  <a:pt x="229" y="378"/>
                </a:lnTo>
                <a:lnTo>
                  <a:pt x="217" y="380"/>
                </a:lnTo>
                <a:lnTo>
                  <a:pt x="204" y="382"/>
                </a:lnTo>
                <a:lnTo>
                  <a:pt x="191" y="382"/>
                </a:lnTo>
                <a:lnTo>
                  <a:pt x="178" y="382"/>
                </a:lnTo>
                <a:lnTo>
                  <a:pt x="165" y="380"/>
                </a:lnTo>
                <a:lnTo>
                  <a:pt x="153" y="378"/>
                </a:lnTo>
                <a:lnTo>
                  <a:pt x="141" y="376"/>
                </a:lnTo>
                <a:lnTo>
                  <a:pt x="129" y="372"/>
                </a:lnTo>
                <a:lnTo>
                  <a:pt x="118" y="367"/>
                </a:lnTo>
                <a:lnTo>
                  <a:pt x="106" y="362"/>
                </a:lnTo>
                <a:lnTo>
                  <a:pt x="95" y="356"/>
                </a:lnTo>
                <a:lnTo>
                  <a:pt x="84" y="349"/>
                </a:lnTo>
                <a:lnTo>
                  <a:pt x="74" y="342"/>
                </a:lnTo>
                <a:lnTo>
                  <a:pt x="64" y="334"/>
                </a:lnTo>
                <a:lnTo>
                  <a:pt x="55" y="326"/>
                </a:lnTo>
                <a:lnTo>
                  <a:pt x="47" y="317"/>
                </a:lnTo>
                <a:lnTo>
                  <a:pt x="39" y="307"/>
                </a:lnTo>
                <a:lnTo>
                  <a:pt x="32" y="297"/>
                </a:lnTo>
                <a:lnTo>
                  <a:pt x="25" y="286"/>
                </a:lnTo>
                <a:lnTo>
                  <a:pt x="19" y="275"/>
                </a:lnTo>
                <a:lnTo>
                  <a:pt x="14" y="263"/>
                </a:lnTo>
                <a:lnTo>
                  <a:pt x="9" y="252"/>
                </a:lnTo>
                <a:lnTo>
                  <a:pt x="6" y="240"/>
                </a:lnTo>
                <a:lnTo>
                  <a:pt x="3" y="228"/>
                </a:lnTo>
                <a:lnTo>
                  <a:pt x="1" y="216"/>
                </a:lnTo>
                <a:lnTo>
                  <a:pt x="0" y="204"/>
                </a:lnTo>
                <a:lnTo>
                  <a:pt x="0" y="191"/>
                </a:lnTo>
                <a:lnTo>
                  <a:pt x="0" y="178"/>
                </a:lnTo>
                <a:lnTo>
                  <a:pt x="1" y="166"/>
                </a:lnTo>
                <a:lnTo>
                  <a:pt x="3" y="154"/>
                </a:lnTo>
                <a:lnTo>
                  <a:pt x="6" y="142"/>
                </a:lnTo>
                <a:lnTo>
                  <a:pt x="9" y="130"/>
                </a:lnTo>
                <a:lnTo>
                  <a:pt x="14" y="119"/>
                </a:lnTo>
                <a:lnTo>
                  <a:pt x="19" y="107"/>
                </a:lnTo>
                <a:lnTo>
                  <a:pt x="25" y="96"/>
                </a:lnTo>
                <a:lnTo>
                  <a:pt x="32" y="85"/>
                </a:lnTo>
                <a:lnTo>
                  <a:pt x="39" y="75"/>
                </a:lnTo>
                <a:lnTo>
                  <a:pt x="47" y="65"/>
                </a:lnTo>
                <a:lnTo>
                  <a:pt x="55" y="56"/>
                </a:lnTo>
                <a:lnTo>
                  <a:pt x="64" y="48"/>
                </a:lnTo>
                <a:lnTo>
                  <a:pt x="74" y="40"/>
                </a:lnTo>
                <a:lnTo>
                  <a:pt x="84" y="33"/>
                </a:lnTo>
                <a:lnTo>
                  <a:pt x="95" y="26"/>
                </a:lnTo>
                <a:lnTo>
                  <a:pt x="106" y="20"/>
                </a:lnTo>
                <a:lnTo>
                  <a:pt x="118" y="15"/>
                </a:lnTo>
                <a:lnTo>
                  <a:pt x="129" y="10"/>
                </a:lnTo>
                <a:lnTo>
                  <a:pt x="141" y="6"/>
                </a:lnTo>
                <a:lnTo>
                  <a:pt x="153" y="4"/>
                </a:lnTo>
                <a:lnTo>
                  <a:pt x="165" y="2"/>
                </a:lnTo>
                <a:lnTo>
                  <a:pt x="178" y="0"/>
                </a:lnTo>
                <a:lnTo>
                  <a:pt x="191" y="0"/>
                </a:lnTo>
                <a:lnTo>
                  <a:pt x="204" y="0"/>
                </a:lnTo>
                <a:lnTo>
                  <a:pt x="216" y="2"/>
                </a:lnTo>
                <a:lnTo>
                  <a:pt x="228" y="4"/>
                </a:lnTo>
                <a:lnTo>
                  <a:pt x="240" y="6"/>
                </a:lnTo>
                <a:lnTo>
                  <a:pt x="252" y="10"/>
                </a:lnTo>
                <a:lnTo>
                  <a:pt x="263" y="15"/>
                </a:lnTo>
                <a:lnTo>
                  <a:pt x="275" y="20"/>
                </a:lnTo>
                <a:lnTo>
                  <a:pt x="286" y="26"/>
                </a:lnTo>
                <a:lnTo>
                  <a:pt x="297" y="33"/>
                </a:lnTo>
                <a:lnTo>
                  <a:pt x="307" y="40"/>
                </a:lnTo>
                <a:lnTo>
                  <a:pt x="317" y="48"/>
                </a:lnTo>
                <a:lnTo>
                  <a:pt x="326" y="56"/>
                </a:lnTo>
                <a:lnTo>
                  <a:pt x="334" y="65"/>
                </a:lnTo>
                <a:lnTo>
                  <a:pt x="342" y="75"/>
                </a:lnTo>
                <a:lnTo>
                  <a:pt x="349" y="85"/>
                </a:lnTo>
                <a:lnTo>
                  <a:pt x="356" y="96"/>
                </a:lnTo>
                <a:lnTo>
                  <a:pt x="362" y="107"/>
                </a:lnTo>
                <a:lnTo>
                  <a:pt x="367" y="119"/>
                </a:lnTo>
                <a:lnTo>
                  <a:pt x="372" y="130"/>
                </a:lnTo>
                <a:lnTo>
                  <a:pt x="375" y="142"/>
                </a:lnTo>
                <a:lnTo>
                  <a:pt x="378" y="154"/>
                </a:lnTo>
                <a:lnTo>
                  <a:pt x="380" y="166"/>
                </a:lnTo>
                <a:lnTo>
                  <a:pt x="381" y="178"/>
                </a:lnTo>
                <a:lnTo>
                  <a:pt x="381" y="19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137520" rIns="90000" bIns="13752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57" name="Forme libre 456"/>
          <p:cNvSpPr/>
          <p:nvPr/>
        </p:nvSpPr>
        <p:spPr>
          <a:xfrm>
            <a:off x="6319800" y="2364480"/>
            <a:ext cx="136440" cy="136440"/>
          </a:xfrm>
          <a:custGeom>
            <a:avLst/>
            <a:gdLst>
              <a:gd name="textAreaLeft" fmla="*/ 0 w 136440"/>
              <a:gd name="textAreaRight" fmla="*/ 137160 w 136440"/>
              <a:gd name="textAreaTop" fmla="*/ 0 h 136440"/>
              <a:gd name="textAreaBottom" fmla="*/ 137160 h 136440"/>
            </a:gdLst>
            <a:ahLst/>
            <a:cxnLst/>
            <a:rect l="textAreaLeft" t="textAreaTop" r="textAreaRight" b="textAreaBottom"/>
            <a:pathLst>
              <a:path w="381" h="382">
                <a:moveTo>
                  <a:pt x="381" y="191"/>
                </a:moveTo>
                <a:lnTo>
                  <a:pt x="381" y="204"/>
                </a:lnTo>
                <a:lnTo>
                  <a:pt x="380" y="216"/>
                </a:lnTo>
                <a:lnTo>
                  <a:pt x="378" y="228"/>
                </a:lnTo>
                <a:lnTo>
                  <a:pt x="375" y="240"/>
                </a:lnTo>
                <a:lnTo>
                  <a:pt x="372" y="252"/>
                </a:lnTo>
                <a:lnTo>
                  <a:pt x="367" y="263"/>
                </a:lnTo>
                <a:lnTo>
                  <a:pt x="362" y="275"/>
                </a:lnTo>
                <a:lnTo>
                  <a:pt x="356" y="286"/>
                </a:lnTo>
                <a:lnTo>
                  <a:pt x="349" y="297"/>
                </a:lnTo>
                <a:lnTo>
                  <a:pt x="342" y="307"/>
                </a:lnTo>
                <a:lnTo>
                  <a:pt x="334" y="317"/>
                </a:lnTo>
                <a:lnTo>
                  <a:pt x="326" y="326"/>
                </a:lnTo>
                <a:lnTo>
                  <a:pt x="317" y="334"/>
                </a:lnTo>
                <a:lnTo>
                  <a:pt x="307" y="342"/>
                </a:lnTo>
                <a:lnTo>
                  <a:pt x="297" y="349"/>
                </a:lnTo>
                <a:lnTo>
                  <a:pt x="286" y="356"/>
                </a:lnTo>
                <a:lnTo>
                  <a:pt x="275" y="362"/>
                </a:lnTo>
                <a:lnTo>
                  <a:pt x="263" y="368"/>
                </a:lnTo>
                <a:lnTo>
                  <a:pt x="252" y="372"/>
                </a:lnTo>
                <a:lnTo>
                  <a:pt x="240" y="376"/>
                </a:lnTo>
                <a:lnTo>
                  <a:pt x="228" y="378"/>
                </a:lnTo>
                <a:lnTo>
                  <a:pt x="216" y="380"/>
                </a:lnTo>
                <a:lnTo>
                  <a:pt x="203" y="382"/>
                </a:lnTo>
                <a:lnTo>
                  <a:pt x="190" y="382"/>
                </a:lnTo>
                <a:lnTo>
                  <a:pt x="177" y="382"/>
                </a:lnTo>
                <a:lnTo>
                  <a:pt x="164" y="380"/>
                </a:lnTo>
                <a:lnTo>
                  <a:pt x="152" y="378"/>
                </a:lnTo>
                <a:lnTo>
                  <a:pt x="140" y="376"/>
                </a:lnTo>
                <a:lnTo>
                  <a:pt x="129" y="372"/>
                </a:lnTo>
                <a:lnTo>
                  <a:pt x="118" y="368"/>
                </a:lnTo>
                <a:lnTo>
                  <a:pt x="106" y="362"/>
                </a:lnTo>
                <a:lnTo>
                  <a:pt x="95" y="356"/>
                </a:lnTo>
                <a:lnTo>
                  <a:pt x="84" y="349"/>
                </a:lnTo>
                <a:lnTo>
                  <a:pt x="74" y="342"/>
                </a:lnTo>
                <a:lnTo>
                  <a:pt x="64" y="334"/>
                </a:lnTo>
                <a:lnTo>
                  <a:pt x="55" y="326"/>
                </a:lnTo>
                <a:lnTo>
                  <a:pt x="47" y="317"/>
                </a:lnTo>
                <a:lnTo>
                  <a:pt x="39" y="307"/>
                </a:lnTo>
                <a:lnTo>
                  <a:pt x="32" y="297"/>
                </a:lnTo>
                <a:lnTo>
                  <a:pt x="25" y="286"/>
                </a:lnTo>
                <a:lnTo>
                  <a:pt x="19" y="275"/>
                </a:lnTo>
                <a:lnTo>
                  <a:pt x="14" y="263"/>
                </a:lnTo>
                <a:lnTo>
                  <a:pt x="9" y="252"/>
                </a:lnTo>
                <a:lnTo>
                  <a:pt x="6" y="240"/>
                </a:lnTo>
                <a:lnTo>
                  <a:pt x="3" y="228"/>
                </a:lnTo>
                <a:lnTo>
                  <a:pt x="1" y="216"/>
                </a:lnTo>
                <a:lnTo>
                  <a:pt x="0" y="204"/>
                </a:lnTo>
                <a:lnTo>
                  <a:pt x="0" y="191"/>
                </a:lnTo>
                <a:lnTo>
                  <a:pt x="0" y="178"/>
                </a:lnTo>
                <a:lnTo>
                  <a:pt x="1" y="166"/>
                </a:lnTo>
                <a:lnTo>
                  <a:pt x="3" y="153"/>
                </a:lnTo>
                <a:lnTo>
                  <a:pt x="6" y="141"/>
                </a:lnTo>
                <a:lnTo>
                  <a:pt x="9" y="130"/>
                </a:lnTo>
                <a:lnTo>
                  <a:pt x="14" y="118"/>
                </a:lnTo>
                <a:lnTo>
                  <a:pt x="19" y="106"/>
                </a:lnTo>
                <a:lnTo>
                  <a:pt x="25" y="95"/>
                </a:lnTo>
                <a:lnTo>
                  <a:pt x="32" y="84"/>
                </a:lnTo>
                <a:lnTo>
                  <a:pt x="39" y="74"/>
                </a:lnTo>
                <a:lnTo>
                  <a:pt x="47" y="64"/>
                </a:lnTo>
                <a:lnTo>
                  <a:pt x="55" y="56"/>
                </a:lnTo>
                <a:lnTo>
                  <a:pt x="64" y="47"/>
                </a:lnTo>
                <a:lnTo>
                  <a:pt x="74" y="40"/>
                </a:lnTo>
                <a:lnTo>
                  <a:pt x="84" y="33"/>
                </a:lnTo>
                <a:lnTo>
                  <a:pt x="95" y="26"/>
                </a:lnTo>
                <a:lnTo>
                  <a:pt x="106" y="20"/>
                </a:lnTo>
                <a:lnTo>
                  <a:pt x="118" y="15"/>
                </a:lnTo>
                <a:lnTo>
                  <a:pt x="129" y="10"/>
                </a:lnTo>
                <a:lnTo>
                  <a:pt x="141" y="6"/>
                </a:lnTo>
                <a:lnTo>
                  <a:pt x="152" y="4"/>
                </a:lnTo>
                <a:lnTo>
                  <a:pt x="165" y="2"/>
                </a:lnTo>
                <a:lnTo>
                  <a:pt x="177" y="0"/>
                </a:lnTo>
                <a:lnTo>
                  <a:pt x="190" y="0"/>
                </a:lnTo>
                <a:lnTo>
                  <a:pt x="203" y="0"/>
                </a:lnTo>
                <a:lnTo>
                  <a:pt x="216" y="2"/>
                </a:lnTo>
                <a:lnTo>
                  <a:pt x="228" y="4"/>
                </a:lnTo>
                <a:lnTo>
                  <a:pt x="240" y="6"/>
                </a:lnTo>
                <a:lnTo>
                  <a:pt x="252" y="10"/>
                </a:lnTo>
                <a:lnTo>
                  <a:pt x="263" y="15"/>
                </a:lnTo>
                <a:lnTo>
                  <a:pt x="275" y="20"/>
                </a:lnTo>
                <a:lnTo>
                  <a:pt x="286" y="26"/>
                </a:lnTo>
                <a:lnTo>
                  <a:pt x="297" y="33"/>
                </a:lnTo>
                <a:lnTo>
                  <a:pt x="307" y="40"/>
                </a:lnTo>
                <a:lnTo>
                  <a:pt x="317" y="47"/>
                </a:lnTo>
                <a:lnTo>
                  <a:pt x="326" y="56"/>
                </a:lnTo>
                <a:lnTo>
                  <a:pt x="334" y="64"/>
                </a:lnTo>
                <a:lnTo>
                  <a:pt x="342" y="74"/>
                </a:lnTo>
                <a:lnTo>
                  <a:pt x="349" y="84"/>
                </a:lnTo>
                <a:lnTo>
                  <a:pt x="356" y="95"/>
                </a:lnTo>
                <a:lnTo>
                  <a:pt x="362" y="106"/>
                </a:lnTo>
                <a:lnTo>
                  <a:pt x="367" y="118"/>
                </a:lnTo>
                <a:lnTo>
                  <a:pt x="372" y="130"/>
                </a:lnTo>
                <a:lnTo>
                  <a:pt x="375" y="141"/>
                </a:lnTo>
                <a:lnTo>
                  <a:pt x="378" y="153"/>
                </a:lnTo>
                <a:lnTo>
                  <a:pt x="380" y="166"/>
                </a:lnTo>
                <a:lnTo>
                  <a:pt x="381" y="178"/>
                </a:lnTo>
                <a:lnTo>
                  <a:pt x="381" y="19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137520" rIns="90000" bIns="13752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58" name="Forme libre 457"/>
          <p:cNvSpPr/>
          <p:nvPr/>
        </p:nvSpPr>
        <p:spPr>
          <a:xfrm>
            <a:off x="4362840" y="3710520"/>
            <a:ext cx="136440" cy="136080"/>
          </a:xfrm>
          <a:custGeom>
            <a:avLst/>
            <a:gdLst>
              <a:gd name="textAreaLeft" fmla="*/ 0 w 136440"/>
              <a:gd name="textAreaRight" fmla="*/ 137160 w 136440"/>
              <a:gd name="textAreaTop" fmla="*/ 0 h 136080"/>
              <a:gd name="textAreaBottom" fmla="*/ 136800 h 136080"/>
            </a:gdLst>
            <a:ahLst/>
            <a:cxnLst/>
            <a:rect l="textAreaLeft" t="textAreaTop" r="textAreaRight" b="textAreaBottom"/>
            <a:pathLst>
              <a:path w="381" h="381">
                <a:moveTo>
                  <a:pt x="381" y="190"/>
                </a:moveTo>
                <a:lnTo>
                  <a:pt x="381" y="203"/>
                </a:lnTo>
                <a:lnTo>
                  <a:pt x="380" y="216"/>
                </a:lnTo>
                <a:lnTo>
                  <a:pt x="378" y="228"/>
                </a:lnTo>
                <a:lnTo>
                  <a:pt x="375" y="240"/>
                </a:lnTo>
                <a:lnTo>
                  <a:pt x="372" y="252"/>
                </a:lnTo>
                <a:lnTo>
                  <a:pt x="367" y="263"/>
                </a:lnTo>
                <a:lnTo>
                  <a:pt x="362" y="275"/>
                </a:lnTo>
                <a:lnTo>
                  <a:pt x="356" y="286"/>
                </a:lnTo>
                <a:lnTo>
                  <a:pt x="349" y="297"/>
                </a:lnTo>
                <a:lnTo>
                  <a:pt x="342" y="307"/>
                </a:lnTo>
                <a:lnTo>
                  <a:pt x="334" y="317"/>
                </a:lnTo>
                <a:lnTo>
                  <a:pt x="326" y="326"/>
                </a:lnTo>
                <a:lnTo>
                  <a:pt x="317" y="334"/>
                </a:lnTo>
                <a:lnTo>
                  <a:pt x="307" y="342"/>
                </a:lnTo>
                <a:lnTo>
                  <a:pt x="297" y="349"/>
                </a:lnTo>
                <a:lnTo>
                  <a:pt x="286" y="356"/>
                </a:lnTo>
                <a:lnTo>
                  <a:pt x="275" y="362"/>
                </a:lnTo>
                <a:lnTo>
                  <a:pt x="263" y="367"/>
                </a:lnTo>
                <a:lnTo>
                  <a:pt x="252" y="372"/>
                </a:lnTo>
                <a:lnTo>
                  <a:pt x="240" y="375"/>
                </a:lnTo>
                <a:lnTo>
                  <a:pt x="228" y="378"/>
                </a:lnTo>
                <a:lnTo>
                  <a:pt x="216" y="380"/>
                </a:lnTo>
                <a:lnTo>
                  <a:pt x="203" y="381"/>
                </a:lnTo>
                <a:lnTo>
                  <a:pt x="190" y="381"/>
                </a:lnTo>
                <a:lnTo>
                  <a:pt x="177" y="381"/>
                </a:lnTo>
                <a:lnTo>
                  <a:pt x="164" y="380"/>
                </a:lnTo>
                <a:lnTo>
                  <a:pt x="152" y="378"/>
                </a:lnTo>
                <a:lnTo>
                  <a:pt x="141" y="375"/>
                </a:lnTo>
                <a:lnTo>
                  <a:pt x="129" y="372"/>
                </a:lnTo>
                <a:lnTo>
                  <a:pt x="118" y="367"/>
                </a:lnTo>
                <a:lnTo>
                  <a:pt x="106" y="362"/>
                </a:lnTo>
                <a:lnTo>
                  <a:pt x="95" y="356"/>
                </a:lnTo>
                <a:lnTo>
                  <a:pt x="84" y="349"/>
                </a:lnTo>
                <a:lnTo>
                  <a:pt x="74" y="342"/>
                </a:lnTo>
                <a:lnTo>
                  <a:pt x="64" y="334"/>
                </a:lnTo>
                <a:lnTo>
                  <a:pt x="55" y="326"/>
                </a:lnTo>
                <a:lnTo>
                  <a:pt x="47" y="317"/>
                </a:lnTo>
                <a:lnTo>
                  <a:pt x="39" y="307"/>
                </a:lnTo>
                <a:lnTo>
                  <a:pt x="32" y="297"/>
                </a:lnTo>
                <a:lnTo>
                  <a:pt x="25" y="286"/>
                </a:lnTo>
                <a:lnTo>
                  <a:pt x="19" y="275"/>
                </a:lnTo>
                <a:lnTo>
                  <a:pt x="14" y="263"/>
                </a:lnTo>
                <a:lnTo>
                  <a:pt x="9" y="252"/>
                </a:lnTo>
                <a:lnTo>
                  <a:pt x="6" y="240"/>
                </a:lnTo>
                <a:lnTo>
                  <a:pt x="3" y="228"/>
                </a:lnTo>
                <a:lnTo>
                  <a:pt x="1" y="216"/>
                </a:lnTo>
                <a:lnTo>
                  <a:pt x="0" y="203"/>
                </a:lnTo>
                <a:lnTo>
                  <a:pt x="0" y="190"/>
                </a:lnTo>
                <a:lnTo>
                  <a:pt x="0" y="177"/>
                </a:lnTo>
                <a:lnTo>
                  <a:pt x="1" y="164"/>
                </a:lnTo>
                <a:lnTo>
                  <a:pt x="3" y="152"/>
                </a:lnTo>
                <a:lnTo>
                  <a:pt x="6" y="141"/>
                </a:lnTo>
                <a:lnTo>
                  <a:pt x="9" y="129"/>
                </a:lnTo>
                <a:lnTo>
                  <a:pt x="14" y="118"/>
                </a:lnTo>
                <a:lnTo>
                  <a:pt x="19" y="106"/>
                </a:lnTo>
                <a:lnTo>
                  <a:pt x="25" y="95"/>
                </a:lnTo>
                <a:lnTo>
                  <a:pt x="32" y="84"/>
                </a:lnTo>
                <a:lnTo>
                  <a:pt x="39" y="74"/>
                </a:lnTo>
                <a:lnTo>
                  <a:pt x="47" y="64"/>
                </a:lnTo>
                <a:lnTo>
                  <a:pt x="55" y="55"/>
                </a:lnTo>
                <a:lnTo>
                  <a:pt x="64" y="47"/>
                </a:lnTo>
                <a:lnTo>
                  <a:pt x="74" y="39"/>
                </a:lnTo>
                <a:lnTo>
                  <a:pt x="84" y="32"/>
                </a:lnTo>
                <a:lnTo>
                  <a:pt x="95" y="25"/>
                </a:lnTo>
                <a:lnTo>
                  <a:pt x="106" y="19"/>
                </a:lnTo>
                <a:lnTo>
                  <a:pt x="118" y="14"/>
                </a:lnTo>
                <a:lnTo>
                  <a:pt x="129" y="9"/>
                </a:lnTo>
                <a:lnTo>
                  <a:pt x="141" y="6"/>
                </a:lnTo>
                <a:lnTo>
                  <a:pt x="153" y="3"/>
                </a:lnTo>
                <a:lnTo>
                  <a:pt x="165" y="1"/>
                </a:lnTo>
                <a:lnTo>
                  <a:pt x="177" y="0"/>
                </a:lnTo>
                <a:lnTo>
                  <a:pt x="190" y="0"/>
                </a:lnTo>
                <a:lnTo>
                  <a:pt x="203" y="0"/>
                </a:lnTo>
                <a:lnTo>
                  <a:pt x="216" y="1"/>
                </a:lnTo>
                <a:lnTo>
                  <a:pt x="228" y="3"/>
                </a:lnTo>
                <a:lnTo>
                  <a:pt x="240" y="6"/>
                </a:lnTo>
                <a:lnTo>
                  <a:pt x="252" y="9"/>
                </a:lnTo>
                <a:lnTo>
                  <a:pt x="263" y="14"/>
                </a:lnTo>
                <a:lnTo>
                  <a:pt x="275" y="19"/>
                </a:lnTo>
                <a:lnTo>
                  <a:pt x="286" y="25"/>
                </a:lnTo>
                <a:lnTo>
                  <a:pt x="297" y="32"/>
                </a:lnTo>
                <a:lnTo>
                  <a:pt x="307" y="39"/>
                </a:lnTo>
                <a:lnTo>
                  <a:pt x="317" y="47"/>
                </a:lnTo>
                <a:lnTo>
                  <a:pt x="326" y="55"/>
                </a:lnTo>
                <a:lnTo>
                  <a:pt x="334" y="64"/>
                </a:lnTo>
                <a:lnTo>
                  <a:pt x="342" y="74"/>
                </a:lnTo>
                <a:lnTo>
                  <a:pt x="349" y="84"/>
                </a:lnTo>
                <a:lnTo>
                  <a:pt x="356" y="95"/>
                </a:lnTo>
                <a:lnTo>
                  <a:pt x="362" y="106"/>
                </a:lnTo>
                <a:lnTo>
                  <a:pt x="367" y="118"/>
                </a:lnTo>
                <a:lnTo>
                  <a:pt x="372" y="129"/>
                </a:lnTo>
                <a:lnTo>
                  <a:pt x="375" y="141"/>
                </a:lnTo>
                <a:lnTo>
                  <a:pt x="378" y="153"/>
                </a:lnTo>
                <a:lnTo>
                  <a:pt x="380" y="165"/>
                </a:lnTo>
                <a:lnTo>
                  <a:pt x="381" y="177"/>
                </a:lnTo>
                <a:lnTo>
                  <a:pt x="381" y="19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136800" rIns="90000" bIns="1368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59" name="Forme libre 458"/>
          <p:cNvSpPr/>
          <p:nvPr/>
        </p:nvSpPr>
        <p:spPr>
          <a:xfrm>
            <a:off x="6301440" y="4767840"/>
            <a:ext cx="136440" cy="136440"/>
          </a:xfrm>
          <a:custGeom>
            <a:avLst/>
            <a:gdLst>
              <a:gd name="textAreaLeft" fmla="*/ 0 w 136440"/>
              <a:gd name="textAreaRight" fmla="*/ 137160 w 136440"/>
              <a:gd name="textAreaTop" fmla="*/ 0 h 136440"/>
              <a:gd name="textAreaBottom" fmla="*/ 137160 h 136440"/>
            </a:gdLst>
            <a:ahLst/>
            <a:cxnLst/>
            <a:rect l="textAreaLeft" t="textAreaTop" r="textAreaRight" b="textAreaBottom"/>
            <a:pathLst>
              <a:path w="381" h="382">
                <a:moveTo>
                  <a:pt x="381" y="191"/>
                </a:moveTo>
                <a:lnTo>
                  <a:pt x="381" y="204"/>
                </a:lnTo>
                <a:lnTo>
                  <a:pt x="380" y="216"/>
                </a:lnTo>
                <a:lnTo>
                  <a:pt x="378" y="228"/>
                </a:lnTo>
                <a:lnTo>
                  <a:pt x="375" y="240"/>
                </a:lnTo>
                <a:lnTo>
                  <a:pt x="372" y="252"/>
                </a:lnTo>
                <a:lnTo>
                  <a:pt x="367" y="263"/>
                </a:lnTo>
                <a:lnTo>
                  <a:pt x="362" y="275"/>
                </a:lnTo>
                <a:lnTo>
                  <a:pt x="356" y="286"/>
                </a:lnTo>
                <a:lnTo>
                  <a:pt x="349" y="297"/>
                </a:lnTo>
                <a:lnTo>
                  <a:pt x="342" y="307"/>
                </a:lnTo>
                <a:lnTo>
                  <a:pt x="334" y="317"/>
                </a:lnTo>
                <a:lnTo>
                  <a:pt x="326" y="326"/>
                </a:lnTo>
                <a:lnTo>
                  <a:pt x="317" y="334"/>
                </a:lnTo>
                <a:lnTo>
                  <a:pt x="307" y="342"/>
                </a:lnTo>
                <a:lnTo>
                  <a:pt x="297" y="349"/>
                </a:lnTo>
                <a:lnTo>
                  <a:pt x="286" y="356"/>
                </a:lnTo>
                <a:lnTo>
                  <a:pt x="275" y="362"/>
                </a:lnTo>
                <a:lnTo>
                  <a:pt x="263" y="367"/>
                </a:lnTo>
                <a:lnTo>
                  <a:pt x="252" y="372"/>
                </a:lnTo>
                <a:lnTo>
                  <a:pt x="241" y="376"/>
                </a:lnTo>
                <a:lnTo>
                  <a:pt x="229" y="378"/>
                </a:lnTo>
                <a:lnTo>
                  <a:pt x="217" y="380"/>
                </a:lnTo>
                <a:lnTo>
                  <a:pt x="204" y="382"/>
                </a:lnTo>
                <a:lnTo>
                  <a:pt x="191" y="382"/>
                </a:lnTo>
                <a:lnTo>
                  <a:pt x="178" y="382"/>
                </a:lnTo>
                <a:lnTo>
                  <a:pt x="165" y="380"/>
                </a:lnTo>
                <a:lnTo>
                  <a:pt x="153" y="378"/>
                </a:lnTo>
                <a:lnTo>
                  <a:pt x="141" y="376"/>
                </a:lnTo>
                <a:lnTo>
                  <a:pt x="129" y="372"/>
                </a:lnTo>
                <a:lnTo>
                  <a:pt x="118" y="367"/>
                </a:lnTo>
                <a:lnTo>
                  <a:pt x="106" y="362"/>
                </a:lnTo>
                <a:lnTo>
                  <a:pt x="95" y="356"/>
                </a:lnTo>
                <a:lnTo>
                  <a:pt x="84" y="349"/>
                </a:lnTo>
                <a:lnTo>
                  <a:pt x="74" y="342"/>
                </a:lnTo>
                <a:lnTo>
                  <a:pt x="64" y="334"/>
                </a:lnTo>
                <a:lnTo>
                  <a:pt x="55" y="326"/>
                </a:lnTo>
                <a:lnTo>
                  <a:pt x="47" y="317"/>
                </a:lnTo>
                <a:lnTo>
                  <a:pt x="39" y="307"/>
                </a:lnTo>
                <a:lnTo>
                  <a:pt x="32" y="297"/>
                </a:lnTo>
                <a:lnTo>
                  <a:pt x="25" y="286"/>
                </a:lnTo>
                <a:lnTo>
                  <a:pt x="19" y="275"/>
                </a:lnTo>
                <a:lnTo>
                  <a:pt x="14" y="263"/>
                </a:lnTo>
                <a:lnTo>
                  <a:pt x="9" y="252"/>
                </a:lnTo>
                <a:lnTo>
                  <a:pt x="6" y="240"/>
                </a:lnTo>
                <a:lnTo>
                  <a:pt x="3" y="228"/>
                </a:lnTo>
                <a:lnTo>
                  <a:pt x="1" y="216"/>
                </a:lnTo>
                <a:lnTo>
                  <a:pt x="0" y="204"/>
                </a:lnTo>
                <a:lnTo>
                  <a:pt x="0" y="191"/>
                </a:lnTo>
                <a:lnTo>
                  <a:pt x="0" y="178"/>
                </a:lnTo>
                <a:lnTo>
                  <a:pt x="1" y="166"/>
                </a:lnTo>
                <a:lnTo>
                  <a:pt x="3" y="154"/>
                </a:lnTo>
                <a:lnTo>
                  <a:pt x="6" y="142"/>
                </a:lnTo>
                <a:lnTo>
                  <a:pt x="9" y="130"/>
                </a:lnTo>
                <a:lnTo>
                  <a:pt x="14" y="119"/>
                </a:lnTo>
                <a:lnTo>
                  <a:pt x="19" y="107"/>
                </a:lnTo>
                <a:lnTo>
                  <a:pt x="25" y="96"/>
                </a:lnTo>
                <a:lnTo>
                  <a:pt x="32" y="85"/>
                </a:lnTo>
                <a:lnTo>
                  <a:pt x="39" y="75"/>
                </a:lnTo>
                <a:lnTo>
                  <a:pt x="47" y="65"/>
                </a:lnTo>
                <a:lnTo>
                  <a:pt x="55" y="56"/>
                </a:lnTo>
                <a:lnTo>
                  <a:pt x="64" y="48"/>
                </a:lnTo>
                <a:lnTo>
                  <a:pt x="74" y="40"/>
                </a:lnTo>
                <a:lnTo>
                  <a:pt x="84" y="33"/>
                </a:lnTo>
                <a:lnTo>
                  <a:pt x="95" y="26"/>
                </a:lnTo>
                <a:lnTo>
                  <a:pt x="106" y="20"/>
                </a:lnTo>
                <a:lnTo>
                  <a:pt x="118" y="15"/>
                </a:lnTo>
                <a:lnTo>
                  <a:pt x="129" y="10"/>
                </a:lnTo>
                <a:lnTo>
                  <a:pt x="141" y="6"/>
                </a:lnTo>
                <a:lnTo>
                  <a:pt x="153" y="4"/>
                </a:lnTo>
                <a:lnTo>
                  <a:pt x="165" y="2"/>
                </a:lnTo>
                <a:lnTo>
                  <a:pt x="178" y="0"/>
                </a:lnTo>
                <a:lnTo>
                  <a:pt x="191" y="0"/>
                </a:lnTo>
                <a:lnTo>
                  <a:pt x="204" y="0"/>
                </a:lnTo>
                <a:lnTo>
                  <a:pt x="216" y="2"/>
                </a:lnTo>
                <a:lnTo>
                  <a:pt x="229" y="4"/>
                </a:lnTo>
                <a:lnTo>
                  <a:pt x="240" y="6"/>
                </a:lnTo>
                <a:lnTo>
                  <a:pt x="252" y="10"/>
                </a:lnTo>
                <a:lnTo>
                  <a:pt x="263" y="15"/>
                </a:lnTo>
                <a:lnTo>
                  <a:pt x="275" y="20"/>
                </a:lnTo>
                <a:lnTo>
                  <a:pt x="286" y="26"/>
                </a:lnTo>
                <a:lnTo>
                  <a:pt x="297" y="33"/>
                </a:lnTo>
                <a:lnTo>
                  <a:pt x="307" y="40"/>
                </a:lnTo>
                <a:lnTo>
                  <a:pt x="317" y="48"/>
                </a:lnTo>
                <a:lnTo>
                  <a:pt x="326" y="56"/>
                </a:lnTo>
                <a:lnTo>
                  <a:pt x="334" y="65"/>
                </a:lnTo>
                <a:lnTo>
                  <a:pt x="342" y="75"/>
                </a:lnTo>
                <a:lnTo>
                  <a:pt x="349" y="85"/>
                </a:lnTo>
                <a:lnTo>
                  <a:pt x="356" y="96"/>
                </a:lnTo>
                <a:lnTo>
                  <a:pt x="362" y="107"/>
                </a:lnTo>
                <a:lnTo>
                  <a:pt x="367" y="119"/>
                </a:lnTo>
                <a:lnTo>
                  <a:pt x="372" y="130"/>
                </a:lnTo>
                <a:lnTo>
                  <a:pt x="375" y="142"/>
                </a:lnTo>
                <a:lnTo>
                  <a:pt x="378" y="154"/>
                </a:lnTo>
                <a:lnTo>
                  <a:pt x="380" y="166"/>
                </a:lnTo>
                <a:lnTo>
                  <a:pt x="381" y="178"/>
                </a:lnTo>
                <a:lnTo>
                  <a:pt x="381" y="19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137520" rIns="90000" bIns="13752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900000" y="277200"/>
            <a:ext cx="3307680" cy="1522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Lundi : 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- Meeting a propos de notre sprint de la       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semaine précédente.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- Proposition des solutions des problèmes 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rencontrés.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- Après nous allons étudier le nouvel sprint  </a:t>
            </a:r>
            <a:endParaRPr lang="fr-FR" sz="11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de la semaine.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239200" y="1619640"/>
            <a:ext cx="4059720" cy="1522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- PAGE D’ACCUEIL DE LA PARTIE CONNECTER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- Rendre de la même forme comme dans le tribu T 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( sur le commentaire ) 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- Le mode faire des commentaire sur un  publication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- De crée , modifier et de supprimer un  </a:t>
            </a:r>
            <a:endParaRPr lang="fr-FR" sz="11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commentaire.</a:t>
            </a:r>
            <a:br>
              <a:rPr sz="1100"/>
            </a:b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- La date ( format )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938160" y="3419280"/>
            <a:ext cx="3381840" cy="7610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Mardi, Mercredi et Jeudi: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PARTAGE UN AGENDA ET SES PROCESSUS 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2837160" y="4319280"/>
            <a:ext cx="3381840" cy="1079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MARDI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- Moi, Nantenaina et Elie: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Discuter sur la forme de notre base de </a:t>
            </a:r>
            <a:endParaRPr lang="fr-FR" sz="11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  donne sur la partage d’un agenda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- Commencer à développer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Forme libre 463"/>
          <p:cNvSpPr/>
          <p:nvPr/>
        </p:nvSpPr>
        <p:spPr>
          <a:xfrm>
            <a:off x="8947080" y="1524240"/>
            <a:ext cx="1114920" cy="1008000"/>
          </a:xfrm>
          <a:custGeom>
            <a:avLst/>
            <a:gdLst>
              <a:gd name="textAreaLeft" fmla="*/ 0 w 1114920"/>
              <a:gd name="textAreaRight" fmla="*/ 1115640 w 1114920"/>
              <a:gd name="textAreaTop" fmla="*/ 0 h 1008000"/>
              <a:gd name="textAreaBottom" fmla="*/ 1008720 h 1008000"/>
            </a:gdLst>
            <a:ahLst/>
            <a:cxnLst/>
            <a:rect l="textAreaLeft" t="textAreaTop" r="textAreaRight" b="textAreaBottom"/>
            <a:pathLst>
              <a:path w="3099" h="2803">
                <a:moveTo>
                  <a:pt x="3099" y="0"/>
                </a:moveTo>
                <a:lnTo>
                  <a:pt x="3099" y="0"/>
                </a:lnTo>
                <a:lnTo>
                  <a:pt x="2798" y="9"/>
                </a:lnTo>
                <a:lnTo>
                  <a:pt x="2507" y="36"/>
                </a:lnTo>
                <a:lnTo>
                  <a:pt x="2225" y="82"/>
                </a:lnTo>
                <a:lnTo>
                  <a:pt x="1949" y="146"/>
                </a:lnTo>
                <a:lnTo>
                  <a:pt x="1678" y="229"/>
                </a:lnTo>
                <a:lnTo>
                  <a:pt x="1411" y="331"/>
                </a:lnTo>
                <a:lnTo>
                  <a:pt x="1145" y="454"/>
                </a:lnTo>
                <a:lnTo>
                  <a:pt x="880" y="597"/>
                </a:lnTo>
                <a:lnTo>
                  <a:pt x="640" y="745"/>
                </a:lnTo>
                <a:lnTo>
                  <a:pt x="527" y="821"/>
                </a:lnTo>
                <a:lnTo>
                  <a:pt x="418" y="901"/>
                </a:lnTo>
                <a:lnTo>
                  <a:pt x="312" y="984"/>
                </a:lnTo>
                <a:lnTo>
                  <a:pt x="208" y="1071"/>
                </a:lnTo>
                <a:lnTo>
                  <a:pt x="0" y="1263"/>
                </a:lnTo>
                <a:lnTo>
                  <a:pt x="1540" y="2803"/>
                </a:lnTo>
                <a:lnTo>
                  <a:pt x="1540" y="2803"/>
                </a:lnTo>
                <a:lnTo>
                  <a:pt x="1641" y="2712"/>
                </a:lnTo>
                <a:lnTo>
                  <a:pt x="1743" y="2631"/>
                </a:lnTo>
                <a:lnTo>
                  <a:pt x="1850" y="2557"/>
                </a:lnTo>
                <a:lnTo>
                  <a:pt x="1966" y="2486"/>
                </a:lnTo>
                <a:lnTo>
                  <a:pt x="2101" y="2413"/>
                </a:lnTo>
                <a:lnTo>
                  <a:pt x="2237" y="2350"/>
                </a:lnTo>
                <a:lnTo>
                  <a:pt x="2373" y="2298"/>
                </a:lnTo>
                <a:lnTo>
                  <a:pt x="2511" y="2256"/>
                </a:lnTo>
                <a:lnTo>
                  <a:pt x="2652" y="2223"/>
                </a:lnTo>
                <a:lnTo>
                  <a:pt x="2797" y="2200"/>
                </a:lnTo>
                <a:lnTo>
                  <a:pt x="2945" y="2186"/>
                </a:lnTo>
                <a:lnTo>
                  <a:pt x="3099" y="2182"/>
                </a:lnTo>
                <a:lnTo>
                  <a:pt x="3099" y="0"/>
                </a:lnTo>
                <a:close/>
              </a:path>
            </a:pathLst>
          </a:custGeom>
          <a:solidFill>
            <a:srgbClr val="FFFFFF">
              <a:alpha val="66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65" name="Forme libre 464"/>
          <p:cNvSpPr/>
          <p:nvPr/>
        </p:nvSpPr>
        <p:spPr>
          <a:xfrm>
            <a:off x="8536680" y="2010960"/>
            <a:ext cx="948240" cy="883080"/>
          </a:xfrm>
          <a:custGeom>
            <a:avLst/>
            <a:gdLst>
              <a:gd name="textAreaLeft" fmla="*/ 0 w 948240"/>
              <a:gd name="textAreaRight" fmla="*/ 948960 w 948240"/>
              <a:gd name="textAreaTop" fmla="*/ 0 h 883080"/>
              <a:gd name="textAreaBottom" fmla="*/ 883800 h 883080"/>
            </a:gdLst>
            <a:ahLst/>
            <a:cxnLst/>
            <a:rect l="textAreaLeft" t="textAreaTop" r="textAreaRight" b="textAreaBottom"/>
            <a:pathLst>
              <a:path w="2635" h="2455">
                <a:moveTo>
                  <a:pt x="1090" y="0"/>
                </a:moveTo>
                <a:lnTo>
                  <a:pt x="1090" y="0"/>
                </a:lnTo>
                <a:lnTo>
                  <a:pt x="900" y="207"/>
                </a:lnTo>
                <a:lnTo>
                  <a:pt x="813" y="311"/>
                </a:lnTo>
                <a:lnTo>
                  <a:pt x="730" y="416"/>
                </a:lnTo>
                <a:lnTo>
                  <a:pt x="651" y="524"/>
                </a:lnTo>
                <a:lnTo>
                  <a:pt x="575" y="636"/>
                </a:lnTo>
                <a:lnTo>
                  <a:pt x="428" y="875"/>
                </a:lnTo>
                <a:lnTo>
                  <a:pt x="294" y="1123"/>
                </a:lnTo>
                <a:lnTo>
                  <a:pt x="235" y="1245"/>
                </a:lnTo>
                <a:lnTo>
                  <a:pt x="181" y="1368"/>
                </a:lnTo>
                <a:lnTo>
                  <a:pt x="131" y="1493"/>
                </a:lnTo>
                <a:lnTo>
                  <a:pt x="84" y="1621"/>
                </a:lnTo>
                <a:lnTo>
                  <a:pt x="0" y="1890"/>
                </a:lnTo>
                <a:lnTo>
                  <a:pt x="2109" y="2455"/>
                </a:lnTo>
                <a:lnTo>
                  <a:pt x="2109" y="2455"/>
                </a:lnTo>
                <a:lnTo>
                  <a:pt x="2151" y="2326"/>
                </a:lnTo>
                <a:lnTo>
                  <a:pt x="2174" y="2265"/>
                </a:lnTo>
                <a:lnTo>
                  <a:pt x="2199" y="2206"/>
                </a:lnTo>
                <a:lnTo>
                  <a:pt x="2254" y="2088"/>
                </a:lnTo>
                <a:lnTo>
                  <a:pt x="2318" y="1970"/>
                </a:lnTo>
                <a:lnTo>
                  <a:pt x="2389" y="1854"/>
                </a:lnTo>
                <a:lnTo>
                  <a:pt x="2463" y="1748"/>
                </a:lnTo>
                <a:lnTo>
                  <a:pt x="2544" y="1646"/>
                </a:lnTo>
                <a:lnTo>
                  <a:pt x="2635" y="1545"/>
                </a:lnTo>
                <a:lnTo>
                  <a:pt x="109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66" name="Forme libre 465"/>
          <p:cNvSpPr/>
          <p:nvPr/>
        </p:nvSpPr>
        <p:spPr>
          <a:xfrm>
            <a:off x="8475840" y="2699280"/>
            <a:ext cx="1008360" cy="1506960"/>
          </a:xfrm>
          <a:custGeom>
            <a:avLst/>
            <a:gdLst>
              <a:gd name="textAreaLeft" fmla="*/ 0 w 1008360"/>
              <a:gd name="textAreaRight" fmla="*/ 1009080 w 1008360"/>
              <a:gd name="textAreaTop" fmla="*/ 0 h 1506960"/>
              <a:gd name="textAreaBottom" fmla="*/ 1507680 h 1506960"/>
            </a:gdLst>
            <a:ahLst/>
            <a:cxnLst/>
            <a:rect l="textAreaLeft" t="textAreaTop" r="textAreaRight" b="textAreaBottom"/>
            <a:pathLst>
              <a:path w="2803" h="4189">
                <a:moveTo>
                  <a:pt x="139" y="0"/>
                </a:moveTo>
                <a:lnTo>
                  <a:pt x="139" y="0"/>
                </a:lnTo>
                <a:lnTo>
                  <a:pt x="77" y="274"/>
                </a:lnTo>
                <a:lnTo>
                  <a:pt x="53" y="407"/>
                </a:lnTo>
                <a:lnTo>
                  <a:pt x="34" y="540"/>
                </a:lnTo>
                <a:lnTo>
                  <a:pt x="19" y="673"/>
                </a:lnTo>
                <a:lnTo>
                  <a:pt x="9" y="809"/>
                </a:lnTo>
                <a:lnTo>
                  <a:pt x="0" y="1090"/>
                </a:lnTo>
                <a:lnTo>
                  <a:pt x="0" y="1090"/>
                </a:lnTo>
                <a:lnTo>
                  <a:pt x="9" y="1391"/>
                </a:lnTo>
                <a:lnTo>
                  <a:pt x="36" y="1682"/>
                </a:lnTo>
                <a:lnTo>
                  <a:pt x="81" y="1964"/>
                </a:lnTo>
                <a:lnTo>
                  <a:pt x="145" y="2240"/>
                </a:lnTo>
                <a:lnTo>
                  <a:pt x="228" y="2511"/>
                </a:lnTo>
                <a:lnTo>
                  <a:pt x="331" y="2778"/>
                </a:lnTo>
                <a:lnTo>
                  <a:pt x="453" y="3044"/>
                </a:lnTo>
                <a:lnTo>
                  <a:pt x="596" y="3309"/>
                </a:lnTo>
                <a:lnTo>
                  <a:pt x="744" y="3549"/>
                </a:lnTo>
                <a:lnTo>
                  <a:pt x="821" y="3662"/>
                </a:lnTo>
                <a:lnTo>
                  <a:pt x="900" y="3770"/>
                </a:lnTo>
                <a:lnTo>
                  <a:pt x="983" y="3877"/>
                </a:lnTo>
                <a:lnTo>
                  <a:pt x="1071" y="3981"/>
                </a:lnTo>
                <a:lnTo>
                  <a:pt x="1262" y="4189"/>
                </a:lnTo>
                <a:lnTo>
                  <a:pt x="2803" y="2648"/>
                </a:lnTo>
                <a:lnTo>
                  <a:pt x="2803" y="2648"/>
                </a:lnTo>
                <a:lnTo>
                  <a:pt x="2712" y="2547"/>
                </a:lnTo>
                <a:lnTo>
                  <a:pt x="2631" y="2445"/>
                </a:lnTo>
                <a:lnTo>
                  <a:pt x="2593" y="2393"/>
                </a:lnTo>
                <a:lnTo>
                  <a:pt x="2556" y="2339"/>
                </a:lnTo>
                <a:lnTo>
                  <a:pt x="2485" y="2223"/>
                </a:lnTo>
                <a:lnTo>
                  <a:pt x="2412" y="2087"/>
                </a:lnTo>
                <a:lnTo>
                  <a:pt x="2349" y="1952"/>
                </a:lnTo>
                <a:lnTo>
                  <a:pt x="2297" y="1815"/>
                </a:lnTo>
                <a:lnTo>
                  <a:pt x="2255" y="1677"/>
                </a:lnTo>
                <a:lnTo>
                  <a:pt x="2222" y="1536"/>
                </a:lnTo>
                <a:lnTo>
                  <a:pt x="2199" y="1392"/>
                </a:lnTo>
                <a:lnTo>
                  <a:pt x="2185" y="1243"/>
                </a:lnTo>
                <a:lnTo>
                  <a:pt x="2181" y="1090"/>
                </a:lnTo>
                <a:lnTo>
                  <a:pt x="2181" y="1090"/>
                </a:lnTo>
                <a:lnTo>
                  <a:pt x="2185" y="954"/>
                </a:lnTo>
                <a:lnTo>
                  <a:pt x="2197" y="825"/>
                </a:lnTo>
                <a:lnTo>
                  <a:pt x="2217" y="697"/>
                </a:lnTo>
                <a:lnTo>
                  <a:pt x="2246" y="565"/>
                </a:lnTo>
                <a:lnTo>
                  <a:pt x="139" y="0"/>
                </a:lnTo>
                <a:close/>
              </a:path>
            </a:pathLst>
          </a:custGeom>
          <a:solidFill>
            <a:srgbClr val="FFFFFF">
              <a:alpha val="42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67" name="Forme libre 466"/>
          <p:cNvSpPr/>
          <p:nvPr/>
        </p:nvSpPr>
        <p:spPr>
          <a:xfrm>
            <a:off x="8962560" y="3669840"/>
            <a:ext cx="1115640" cy="1008360"/>
          </a:xfrm>
          <a:custGeom>
            <a:avLst/>
            <a:gdLst>
              <a:gd name="textAreaLeft" fmla="*/ 0 w 1115640"/>
              <a:gd name="textAreaRight" fmla="*/ 1116360 w 1115640"/>
              <a:gd name="textAreaTop" fmla="*/ 0 h 1008360"/>
              <a:gd name="textAreaBottom" fmla="*/ 1009080 h 1008360"/>
            </a:gdLst>
            <a:ahLst/>
            <a:cxnLst/>
            <a:rect l="textAreaLeft" t="textAreaTop" r="textAreaRight" b="textAreaBottom"/>
            <a:pathLst>
              <a:path w="3102" h="2804">
                <a:moveTo>
                  <a:pt x="1544" y="0"/>
                </a:moveTo>
                <a:lnTo>
                  <a:pt x="0" y="1545"/>
                </a:lnTo>
                <a:lnTo>
                  <a:pt x="0" y="1545"/>
                </a:lnTo>
                <a:lnTo>
                  <a:pt x="207" y="1735"/>
                </a:lnTo>
                <a:lnTo>
                  <a:pt x="310" y="1822"/>
                </a:lnTo>
                <a:lnTo>
                  <a:pt x="416" y="1905"/>
                </a:lnTo>
                <a:lnTo>
                  <a:pt x="524" y="1984"/>
                </a:lnTo>
                <a:lnTo>
                  <a:pt x="637" y="2061"/>
                </a:lnTo>
                <a:lnTo>
                  <a:pt x="876" y="2208"/>
                </a:lnTo>
                <a:lnTo>
                  <a:pt x="1142" y="2351"/>
                </a:lnTo>
                <a:lnTo>
                  <a:pt x="1408" y="2474"/>
                </a:lnTo>
                <a:lnTo>
                  <a:pt x="1676" y="2576"/>
                </a:lnTo>
                <a:lnTo>
                  <a:pt x="1948" y="2659"/>
                </a:lnTo>
                <a:lnTo>
                  <a:pt x="2225" y="2723"/>
                </a:lnTo>
                <a:lnTo>
                  <a:pt x="2508" y="2768"/>
                </a:lnTo>
                <a:lnTo>
                  <a:pt x="2800" y="2795"/>
                </a:lnTo>
                <a:lnTo>
                  <a:pt x="3102" y="2804"/>
                </a:lnTo>
                <a:lnTo>
                  <a:pt x="3102" y="622"/>
                </a:lnTo>
                <a:lnTo>
                  <a:pt x="3102" y="622"/>
                </a:lnTo>
                <a:lnTo>
                  <a:pt x="2949" y="617"/>
                </a:lnTo>
                <a:lnTo>
                  <a:pt x="2800" y="604"/>
                </a:lnTo>
                <a:lnTo>
                  <a:pt x="2656" y="581"/>
                </a:lnTo>
                <a:lnTo>
                  <a:pt x="2516" y="548"/>
                </a:lnTo>
                <a:lnTo>
                  <a:pt x="2378" y="506"/>
                </a:lnTo>
                <a:lnTo>
                  <a:pt x="2242" y="453"/>
                </a:lnTo>
                <a:lnTo>
                  <a:pt x="2106" y="391"/>
                </a:lnTo>
                <a:lnTo>
                  <a:pt x="1971" y="318"/>
                </a:lnTo>
                <a:lnTo>
                  <a:pt x="1855" y="247"/>
                </a:lnTo>
                <a:lnTo>
                  <a:pt x="1748" y="172"/>
                </a:lnTo>
                <a:lnTo>
                  <a:pt x="1646" y="91"/>
                </a:lnTo>
                <a:lnTo>
                  <a:pt x="1544" y="0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68" name="Forme libre 467"/>
          <p:cNvSpPr/>
          <p:nvPr/>
        </p:nvSpPr>
        <p:spPr>
          <a:xfrm>
            <a:off x="4248150" y="516255"/>
            <a:ext cx="5318760" cy="1161415"/>
          </a:xfrm>
          <a:custGeom>
            <a:avLst/>
            <a:gdLst>
              <a:gd name="textAreaLeft" fmla="*/ 0 w 5039640"/>
              <a:gd name="textAreaRight" fmla="*/ 5040360 w 5039640"/>
              <a:gd name="textAreaTop" fmla="*/ 0 h 697320"/>
              <a:gd name="textAreaBottom" fmla="*/ 698040 h 697320"/>
            </a:gdLst>
            <a:ahLst/>
            <a:cxnLst/>
            <a:rect l="textAreaLeft" t="textAreaTop" r="textAreaRight" b="textAreaBottom"/>
            <a:pathLst>
              <a:path w="13678" h="1241" fill="none">
                <a:moveTo>
                  <a:pt x="0" y="0"/>
                </a:moveTo>
                <a:lnTo>
                  <a:pt x="13678" y="0"/>
                </a:lnTo>
                <a:lnTo>
                  <a:pt x="13678" y="1241"/>
                </a:lnTo>
              </a:path>
            </a:pathLst>
          </a:custGeom>
          <a:noFill/>
          <a:ln w="367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8360" tIns="63360" rIns="108360" bIns="6336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69" name="Connecteur droit 468"/>
          <p:cNvSpPr/>
          <p:nvPr/>
        </p:nvSpPr>
        <p:spPr>
          <a:xfrm flipH="1" flipV="1">
            <a:off x="6534785" y="2115820"/>
            <a:ext cx="2301240" cy="36830"/>
          </a:xfrm>
          <a:prstGeom prst="line">
            <a:avLst/>
          </a:prstGeom>
          <a:ln w="367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8360" tIns="0" rIns="10836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70" name="Connecteur droit 469"/>
          <p:cNvSpPr/>
          <p:nvPr/>
        </p:nvSpPr>
        <p:spPr>
          <a:xfrm>
            <a:off x="3975840" y="3411405"/>
            <a:ext cx="4500000" cy="360"/>
          </a:xfrm>
          <a:prstGeom prst="line">
            <a:avLst/>
          </a:prstGeom>
          <a:ln w="367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8360" tIns="0" rIns="108360" bIns="0" anchor="ctr" anchorCtr="1">
            <a:noAutofit/>
          </a:bodyPr>
          <a:p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71" name="Forme libre 470"/>
          <p:cNvSpPr/>
          <p:nvPr/>
        </p:nvSpPr>
        <p:spPr>
          <a:xfrm>
            <a:off x="6370560" y="4509360"/>
            <a:ext cx="2896200" cy="326520"/>
          </a:xfrm>
          <a:custGeom>
            <a:avLst/>
            <a:gdLst>
              <a:gd name="textAreaLeft" fmla="*/ 0 w 2896200"/>
              <a:gd name="textAreaRight" fmla="*/ 2896920 w 2896200"/>
              <a:gd name="textAreaTop" fmla="*/ 0 h 326520"/>
              <a:gd name="textAreaBottom" fmla="*/ 327240 h 326520"/>
            </a:gdLst>
            <a:ahLst/>
            <a:cxnLst/>
            <a:rect l="textAreaLeft" t="textAreaTop" r="textAreaRight" b="textAreaBottom"/>
            <a:pathLst>
              <a:path w="8049" h="908" fill="none">
                <a:moveTo>
                  <a:pt x="0" y="908"/>
                </a:moveTo>
                <a:lnTo>
                  <a:pt x="35" y="905"/>
                </a:lnTo>
                <a:lnTo>
                  <a:pt x="113" y="903"/>
                </a:lnTo>
                <a:lnTo>
                  <a:pt x="386" y="900"/>
                </a:lnTo>
                <a:lnTo>
                  <a:pt x="1317" y="896"/>
                </a:lnTo>
                <a:lnTo>
                  <a:pt x="4077" y="897"/>
                </a:lnTo>
                <a:lnTo>
                  <a:pt x="8049" y="908"/>
                </a:lnTo>
                <a:lnTo>
                  <a:pt x="8049" y="0"/>
                </a:lnTo>
              </a:path>
            </a:pathLst>
          </a:custGeom>
          <a:noFill/>
          <a:ln w="367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8360" tIns="63360" rIns="108360" bIns="6336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72" name="Forme libre 471"/>
          <p:cNvSpPr/>
          <p:nvPr/>
        </p:nvSpPr>
        <p:spPr>
          <a:xfrm>
            <a:off x="4183920" y="458910"/>
            <a:ext cx="135720" cy="136440"/>
          </a:xfrm>
          <a:custGeom>
            <a:avLst/>
            <a:gdLst>
              <a:gd name="textAreaLeft" fmla="*/ 0 w 135720"/>
              <a:gd name="textAreaRight" fmla="*/ 136440 w 135720"/>
              <a:gd name="textAreaTop" fmla="*/ 0 h 136440"/>
              <a:gd name="textAreaBottom" fmla="*/ 137160 h 136440"/>
            </a:gdLst>
            <a:ahLst/>
            <a:cxnLst/>
            <a:rect l="textAreaLeft" t="textAreaTop" r="textAreaRight" b="textAreaBottom"/>
            <a:pathLst>
              <a:path w="381" h="382">
                <a:moveTo>
                  <a:pt x="381" y="191"/>
                </a:moveTo>
                <a:lnTo>
                  <a:pt x="381" y="204"/>
                </a:lnTo>
                <a:lnTo>
                  <a:pt x="380" y="216"/>
                </a:lnTo>
                <a:lnTo>
                  <a:pt x="378" y="228"/>
                </a:lnTo>
                <a:lnTo>
                  <a:pt x="375" y="240"/>
                </a:lnTo>
                <a:lnTo>
                  <a:pt x="372" y="252"/>
                </a:lnTo>
                <a:lnTo>
                  <a:pt x="367" y="263"/>
                </a:lnTo>
                <a:lnTo>
                  <a:pt x="362" y="275"/>
                </a:lnTo>
                <a:lnTo>
                  <a:pt x="356" y="286"/>
                </a:lnTo>
                <a:lnTo>
                  <a:pt x="349" y="297"/>
                </a:lnTo>
                <a:lnTo>
                  <a:pt x="342" y="307"/>
                </a:lnTo>
                <a:lnTo>
                  <a:pt x="334" y="317"/>
                </a:lnTo>
                <a:lnTo>
                  <a:pt x="326" y="326"/>
                </a:lnTo>
                <a:lnTo>
                  <a:pt x="317" y="334"/>
                </a:lnTo>
                <a:lnTo>
                  <a:pt x="307" y="342"/>
                </a:lnTo>
                <a:lnTo>
                  <a:pt x="297" y="349"/>
                </a:lnTo>
                <a:lnTo>
                  <a:pt x="286" y="356"/>
                </a:lnTo>
                <a:lnTo>
                  <a:pt x="275" y="362"/>
                </a:lnTo>
                <a:lnTo>
                  <a:pt x="263" y="367"/>
                </a:lnTo>
                <a:lnTo>
                  <a:pt x="252" y="372"/>
                </a:lnTo>
                <a:lnTo>
                  <a:pt x="240" y="376"/>
                </a:lnTo>
                <a:lnTo>
                  <a:pt x="229" y="378"/>
                </a:lnTo>
                <a:lnTo>
                  <a:pt x="217" y="380"/>
                </a:lnTo>
                <a:lnTo>
                  <a:pt x="204" y="382"/>
                </a:lnTo>
                <a:lnTo>
                  <a:pt x="191" y="382"/>
                </a:lnTo>
                <a:lnTo>
                  <a:pt x="178" y="382"/>
                </a:lnTo>
                <a:lnTo>
                  <a:pt x="165" y="380"/>
                </a:lnTo>
                <a:lnTo>
                  <a:pt x="153" y="378"/>
                </a:lnTo>
                <a:lnTo>
                  <a:pt x="141" y="376"/>
                </a:lnTo>
                <a:lnTo>
                  <a:pt x="129" y="372"/>
                </a:lnTo>
                <a:lnTo>
                  <a:pt x="118" y="367"/>
                </a:lnTo>
                <a:lnTo>
                  <a:pt x="106" y="362"/>
                </a:lnTo>
                <a:lnTo>
                  <a:pt x="95" y="356"/>
                </a:lnTo>
                <a:lnTo>
                  <a:pt x="84" y="349"/>
                </a:lnTo>
                <a:lnTo>
                  <a:pt x="74" y="342"/>
                </a:lnTo>
                <a:lnTo>
                  <a:pt x="64" y="334"/>
                </a:lnTo>
                <a:lnTo>
                  <a:pt x="55" y="326"/>
                </a:lnTo>
                <a:lnTo>
                  <a:pt x="47" y="317"/>
                </a:lnTo>
                <a:lnTo>
                  <a:pt x="39" y="307"/>
                </a:lnTo>
                <a:lnTo>
                  <a:pt x="32" y="297"/>
                </a:lnTo>
                <a:lnTo>
                  <a:pt x="25" y="286"/>
                </a:lnTo>
                <a:lnTo>
                  <a:pt x="19" y="275"/>
                </a:lnTo>
                <a:lnTo>
                  <a:pt x="14" y="263"/>
                </a:lnTo>
                <a:lnTo>
                  <a:pt x="9" y="252"/>
                </a:lnTo>
                <a:lnTo>
                  <a:pt x="6" y="240"/>
                </a:lnTo>
                <a:lnTo>
                  <a:pt x="3" y="228"/>
                </a:lnTo>
                <a:lnTo>
                  <a:pt x="1" y="216"/>
                </a:lnTo>
                <a:lnTo>
                  <a:pt x="0" y="204"/>
                </a:lnTo>
                <a:lnTo>
                  <a:pt x="0" y="191"/>
                </a:lnTo>
                <a:lnTo>
                  <a:pt x="0" y="178"/>
                </a:lnTo>
                <a:lnTo>
                  <a:pt x="1" y="166"/>
                </a:lnTo>
                <a:lnTo>
                  <a:pt x="3" y="154"/>
                </a:lnTo>
                <a:lnTo>
                  <a:pt x="6" y="142"/>
                </a:lnTo>
                <a:lnTo>
                  <a:pt x="9" y="130"/>
                </a:lnTo>
                <a:lnTo>
                  <a:pt x="14" y="119"/>
                </a:lnTo>
                <a:lnTo>
                  <a:pt x="19" y="107"/>
                </a:lnTo>
                <a:lnTo>
                  <a:pt x="25" y="96"/>
                </a:lnTo>
                <a:lnTo>
                  <a:pt x="32" y="85"/>
                </a:lnTo>
                <a:lnTo>
                  <a:pt x="39" y="75"/>
                </a:lnTo>
                <a:lnTo>
                  <a:pt x="47" y="65"/>
                </a:lnTo>
                <a:lnTo>
                  <a:pt x="55" y="56"/>
                </a:lnTo>
                <a:lnTo>
                  <a:pt x="64" y="48"/>
                </a:lnTo>
                <a:lnTo>
                  <a:pt x="74" y="40"/>
                </a:lnTo>
                <a:lnTo>
                  <a:pt x="84" y="33"/>
                </a:lnTo>
                <a:lnTo>
                  <a:pt x="95" y="26"/>
                </a:lnTo>
                <a:lnTo>
                  <a:pt x="106" y="20"/>
                </a:lnTo>
                <a:lnTo>
                  <a:pt x="118" y="15"/>
                </a:lnTo>
                <a:lnTo>
                  <a:pt x="129" y="10"/>
                </a:lnTo>
                <a:lnTo>
                  <a:pt x="141" y="6"/>
                </a:lnTo>
                <a:lnTo>
                  <a:pt x="153" y="4"/>
                </a:lnTo>
                <a:lnTo>
                  <a:pt x="165" y="2"/>
                </a:lnTo>
                <a:lnTo>
                  <a:pt x="178" y="0"/>
                </a:lnTo>
                <a:lnTo>
                  <a:pt x="191" y="0"/>
                </a:lnTo>
                <a:lnTo>
                  <a:pt x="204" y="0"/>
                </a:lnTo>
                <a:lnTo>
                  <a:pt x="216" y="2"/>
                </a:lnTo>
                <a:lnTo>
                  <a:pt x="228" y="4"/>
                </a:lnTo>
                <a:lnTo>
                  <a:pt x="240" y="6"/>
                </a:lnTo>
                <a:lnTo>
                  <a:pt x="252" y="10"/>
                </a:lnTo>
                <a:lnTo>
                  <a:pt x="263" y="15"/>
                </a:lnTo>
                <a:lnTo>
                  <a:pt x="275" y="20"/>
                </a:lnTo>
                <a:lnTo>
                  <a:pt x="286" y="26"/>
                </a:lnTo>
                <a:lnTo>
                  <a:pt x="297" y="33"/>
                </a:lnTo>
                <a:lnTo>
                  <a:pt x="307" y="40"/>
                </a:lnTo>
                <a:lnTo>
                  <a:pt x="317" y="48"/>
                </a:lnTo>
                <a:lnTo>
                  <a:pt x="326" y="56"/>
                </a:lnTo>
                <a:lnTo>
                  <a:pt x="334" y="65"/>
                </a:lnTo>
                <a:lnTo>
                  <a:pt x="342" y="75"/>
                </a:lnTo>
                <a:lnTo>
                  <a:pt x="349" y="85"/>
                </a:lnTo>
                <a:lnTo>
                  <a:pt x="356" y="96"/>
                </a:lnTo>
                <a:lnTo>
                  <a:pt x="362" y="107"/>
                </a:lnTo>
                <a:lnTo>
                  <a:pt x="367" y="119"/>
                </a:lnTo>
                <a:lnTo>
                  <a:pt x="372" y="130"/>
                </a:lnTo>
                <a:lnTo>
                  <a:pt x="375" y="142"/>
                </a:lnTo>
                <a:lnTo>
                  <a:pt x="378" y="154"/>
                </a:lnTo>
                <a:lnTo>
                  <a:pt x="380" y="166"/>
                </a:lnTo>
                <a:lnTo>
                  <a:pt x="381" y="178"/>
                </a:lnTo>
                <a:lnTo>
                  <a:pt x="381" y="19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137520" rIns="90000" bIns="13752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73" name="Forme libre 472"/>
          <p:cNvSpPr/>
          <p:nvPr/>
        </p:nvSpPr>
        <p:spPr>
          <a:xfrm>
            <a:off x="6383935" y="2046980"/>
            <a:ext cx="136440" cy="136440"/>
          </a:xfrm>
          <a:custGeom>
            <a:avLst/>
            <a:gdLst>
              <a:gd name="textAreaLeft" fmla="*/ 0 w 136440"/>
              <a:gd name="textAreaRight" fmla="*/ 137160 w 136440"/>
              <a:gd name="textAreaTop" fmla="*/ 0 h 136440"/>
              <a:gd name="textAreaBottom" fmla="*/ 137160 h 136440"/>
            </a:gdLst>
            <a:ahLst/>
            <a:cxnLst/>
            <a:rect l="textAreaLeft" t="textAreaTop" r="textAreaRight" b="textAreaBottom"/>
            <a:pathLst>
              <a:path w="381" h="382">
                <a:moveTo>
                  <a:pt x="381" y="191"/>
                </a:moveTo>
                <a:lnTo>
                  <a:pt x="381" y="204"/>
                </a:lnTo>
                <a:lnTo>
                  <a:pt x="380" y="216"/>
                </a:lnTo>
                <a:lnTo>
                  <a:pt x="378" y="228"/>
                </a:lnTo>
                <a:lnTo>
                  <a:pt x="375" y="240"/>
                </a:lnTo>
                <a:lnTo>
                  <a:pt x="372" y="252"/>
                </a:lnTo>
                <a:lnTo>
                  <a:pt x="367" y="263"/>
                </a:lnTo>
                <a:lnTo>
                  <a:pt x="362" y="275"/>
                </a:lnTo>
                <a:lnTo>
                  <a:pt x="356" y="286"/>
                </a:lnTo>
                <a:lnTo>
                  <a:pt x="349" y="297"/>
                </a:lnTo>
                <a:lnTo>
                  <a:pt x="342" y="307"/>
                </a:lnTo>
                <a:lnTo>
                  <a:pt x="334" y="317"/>
                </a:lnTo>
                <a:lnTo>
                  <a:pt x="326" y="326"/>
                </a:lnTo>
                <a:lnTo>
                  <a:pt x="317" y="334"/>
                </a:lnTo>
                <a:lnTo>
                  <a:pt x="307" y="342"/>
                </a:lnTo>
                <a:lnTo>
                  <a:pt x="297" y="349"/>
                </a:lnTo>
                <a:lnTo>
                  <a:pt x="286" y="356"/>
                </a:lnTo>
                <a:lnTo>
                  <a:pt x="275" y="362"/>
                </a:lnTo>
                <a:lnTo>
                  <a:pt x="263" y="368"/>
                </a:lnTo>
                <a:lnTo>
                  <a:pt x="252" y="372"/>
                </a:lnTo>
                <a:lnTo>
                  <a:pt x="240" y="376"/>
                </a:lnTo>
                <a:lnTo>
                  <a:pt x="228" y="378"/>
                </a:lnTo>
                <a:lnTo>
                  <a:pt x="216" y="380"/>
                </a:lnTo>
                <a:lnTo>
                  <a:pt x="203" y="382"/>
                </a:lnTo>
                <a:lnTo>
                  <a:pt x="190" y="382"/>
                </a:lnTo>
                <a:lnTo>
                  <a:pt x="177" y="382"/>
                </a:lnTo>
                <a:lnTo>
                  <a:pt x="164" y="380"/>
                </a:lnTo>
                <a:lnTo>
                  <a:pt x="152" y="378"/>
                </a:lnTo>
                <a:lnTo>
                  <a:pt x="140" y="376"/>
                </a:lnTo>
                <a:lnTo>
                  <a:pt x="129" y="372"/>
                </a:lnTo>
                <a:lnTo>
                  <a:pt x="118" y="368"/>
                </a:lnTo>
                <a:lnTo>
                  <a:pt x="106" y="362"/>
                </a:lnTo>
                <a:lnTo>
                  <a:pt x="95" y="356"/>
                </a:lnTo>
                <a:lnTo>
                  <a:pt x="84" y="349"/>
                </a:lnTo>
                <a:lnTo>
                  <a:pt x="74" y="342"/>
                </a:lnTo>
                <a:lnTo>
                  <a:pt x="64" y="334"/>
                </a:lnTo>
                <a:lnTo>
                  <a:pt x="55" y="326"/>
                </a:lnTo>
                <a:lnTo>
                  <a:pt x="47" y="317"/>
                </a:lnTo>
                <a:lnTo>
                  <a:pt x="39" y="307"/>
                </a:lnTo>
                <a:lnTo>
                  <a:pt x="32" y="297"/>
                </a:lnTo>
                <a:lnTo>
                  <a:pt x="25" y="286"/>
                </a:lnTo>
                <a:lnTo>
                  <a:pt x="19" y="275"/>
                </a:lnTo>
                <a:lnTo>
                  <a:pt x="14" y="263"/>
                </a:lnTo>
                <a:lnTo>
                  <a:pt x="9" y="252"/>
                </a:lnTo>
                <a:lnTo>
                  <a:pt x="6" y="240"/>
                </a:lnTo>
                <a:lnTo>
                  <a:pt x="3" y="228"/>
                </a:lnTo>
                <a:lnTo>
                  <a:pt x="1" y="216"/>
                </a:lnTo>
                <a:lnTo>
                  <a:pt x="0" y="204"/>
                </a:lnTo>
                <a:lnTo>
                  <a:pt x="0" y="191"/>
                </a:lnTo>
                <a:lnTo>
                  <a:pt x="0" y="178"/>
                </a:lnTo>
                <a:lnTo>
                  <a:pt x="1" y="166"/>
                </a:lnTo>
                <a:lnTo>
                  <a:pt x="3" y="153"/>
                </a:lnTo>
                <a:lnTo>
                  <a:pt x="6" y="141"/>
                </a:lnTo>
                <a:lnTo>
                  <a:pt x="9" y="130"/>
                </a:lnTo>
                <a:lnTo>
                  <a:pt x="14" y="118"/>
                </a:lnTo>
                <a:lnTo>
                  <a:pt x="19" y="106"/>
                </a:lnTo>
                <a:lnTo>
                  <a:pt x="25" y="95"/>
                </a:lnTo>
                <a:lnTo>
                  <a:pt x="32" y="84"/>
                </a:lnTo>
                <a:lnTo>
                  <a:pt x="39" y="74"/>
                </a:lnTo>
                <a:lnTo>
                  <a:pt x="47" y="64"/>
                </a:lnTo>
                <a:lnTo>
                  <a:pt x="55" y="56"/>
                </a:lnTo>
                <a:lnTo>
                  <a:pt x="64" y="47"/>
                </a:lnTo>
                <a:lnTo>
                  <a:pt x="74" y="40"/>
                </a:lnTo>
                <a:lnTo>
                  <a:pt x="84" y="33"/>
                </a:lnTo>
                <a:lnTo>
                  <a:pt x="95" y="26"/>
                </a:lnTo>
                <a:lnTo>
                  <a:pt x="106" y="20"/>
                </a:lnTo>
                <a:lnTo>
                  <a:pt x="118" y="15"/>
                </a:lnTo>
                <a:lnTo>
                  <a:pt x="129" y="10"/>
                </a:lnTo>
                <a:lnTo>
                  <a:pt x="141" y="6"/>
                </a:lnTo>
                <a:lnTo>
                  <a:pt x="152" y="4"/>
                </a:lnTo>
                <a:lnTo>
                  <a:pt x="165" y="2"/>
                </a:lnTo>
                <a:lnTo>
                  <a:pt x="177" y="0"/>
                </a:lnTo>
                <a:lnTo>
                  <a:pt x="190" y="0"/>
                </a:lnTo>
                <a:lnTo>
                  <a:pt x="203" y="0"/>
                </a:lnTo>
                <a:lnTo>
                  <a:pt x="216" y="2"/>
                </a:lnTo>
                <a:lnTo>
                  <a:pt x="228" y="4"/>
                </a:lnTo>
                <a:lnTo>
                  <a:pt x="240" y="6"/>
                </a:lnTo>
                <a:lnTo>
                  <a:pt x="252" y="10"/>
                </a:lnTo>
                <a:lnTo>
                  <a:pt x="263" y="15"/>
                </a:lnTo>
                <a:lnTo>
                  <a:pt x="275" y="20"/>
                </a:lnTo>
                <a:lnTo>
                  <a:pt x="286" y="26"/>
                </a:lnTo>
                <a:lnTo>
                  <a:pt x="297" y="33"/>
                </a:lnTo>
                <a:lnTo>
                  <a:pt x="307" y="40"/>
                </a:lnTo>
                <a:lnTo>
                  <a:pt x="317" y="47"/>
                </a:lnTo>
                <a:lnTo>
                  <a:pt x="326" y="56"/>
                </a:lnTo>
                <a:lnTo>
                  <a:pt x="334" y="64"/>
                </a:lnTo>
                <a:lnTo>
                  <a:pt x="342" y="74"/>
                </a:lnTo>
                <a:lnTo>
                  <a:pt x="349" y="84"/>
                </a:lnTo>
                <a:lnTo>
                  <a:pt x="356" y="95"/>
                </a:lnTo>
                <a:lnTo>
                  <a:pt x="362" y="106"/>
                </a:lnTo>
                <a:lnTo>
                  <a:pt x="367" y="118"/>
                </a:lnTo>
                <a:lnTo>
                  <a:pt x="372" y="130"/>
                </a:lnTo>
                <a:lnTo>
                  <a:pt x="375" y="141"/>
                </a:lnTo>
                <a:lnTo>
                  <a:pt x="378" y="153"/>
                </a:lnTo>
                <a:lnTo>
                  <a:pt x="380" y="166"/>
                </a:lnTo>
                <a:lnTo>
                  <a:pt x="381" y="178"/>
                </a:lnTo>
                <a:lnTo>
                  <a:pt x="381" y="19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137520" rIns="90000" bIns="13752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74" name="Forme libre 473"/>
          <p:cNvSpPr/>
          <p:nvPr/>
        </p:nvSpPr>
        <p:spPr>
          <a:xfrm>
            <a:off x="3839300" y="3339405"/>
            <a:ext cx="136440" cy="136080"/>
          </a:xfrm>
          <a:custGeom>
            <a:avLst/>
            <a:gdLst>
              <a:gd name="textAreaLeft" fmla="*/ 0 w 136440"/>
              <a:gd name="textAreaRight" fmla="*/ 137160 w 136440"/>
              <a:gd name="textAreaTop" fmla="*/ 0 h 136080"/>
              <a:gd name="textAreaBottom" fmla="*/ 136800 h 136080"/>
            </a:gdLst>
            <a:ahLst/>
            <a:cxnLst/>
            <a:rect l="textAreaLeft" t="textAreaTop" r="textAreaRight" b="textAreaBottom"/>
            <a:pathLst>
              <a:path w="381" h="381">
                <a:moveTo>
                  <a:pt x="381" y="190"/>
                </a:moveTo>
                <a:lnTo>
                  <a:pt x="381" y="203"/>
                </a:lnTo>
                <a:lnTo>
                  <a:pt x="380" y="216"/>
                </a:lnTo>
                <a:lnTo>
                  <a:pt x="378" y="228"/>
                </a:lnTo>
                <a:lnTo>
                  <a:pt x="375" y="240"/>
                </a:lnTo>
                <a:lnTo>
                  <a:pt x="372" y="252"/>
                </a:lnTo>
                <a:lnTo>
                  <a:pt x="367" y="263"/>
                </a:lnTo>
                <a:lnTo>
                  <a:pt x="362" y="275"/>
                </a:lnTo>
                <a:lnTo>
                  <a:pt x="356" y="286"/>
                </a:lnTo>
                <a:lnTo>
                  <a:pt x="349" y="297"/>
                </a:lnTo>
                <a:lnTo>
                  <a:pt x="342" y="307"/>
                </a:lnTo>
                <a:lnTo>
                  <a:pt x="334" y="317"/>
                </a:lnTo>
                <a:lnTo>
                  <a:pt x="326" y="326"/>
                </a:lnTo>
                <a:lnTo>
                  <a:pt x="317" y="334"/>
                </a:lnTo>
                <a:lnTo>
                  <a:pt x="307" y="342"/>
                </a:lnTo>
                <a:lnTo>
                  <a:pt x="297" y="349"/>
                </a:lnTo>
                <a:lnTo>
                  <a:pt x="286" y="356"/>
                </a:lnTo>
                <a:lnTo>
                  <a:pt x="275" y="362"/>
                </a:lnTo>
                <a:lnTo>
                  <a:pt x="263" y="367"/>
                </a:lnTo>
                <a:lnTo>
                  <a:pt x="252" y="372"/>
                </a:lnTo>
                <a:lnTo>
                  <a:pt x="240" y="375"/>
                </a:lnTo>
                <a:lnTo>
                  <a:pt x="228" y="378"/>
                </a:lnTo>
                <a:lnTo>
                  <a:pt x="216" y="380"/>
                </a:lnTo>
                <a:lnTo>
                  <a:pt x="203" y="381"/>
                </a:lnTo>
                <a:lnTo>
                  <a:pt x="190" y="381"/>
                </a:lnTo>
                <a:lnTo>
                  <a:pt x="177" y="381"/>
                </a:lnTo>
                <a:lnTo>
                  <a:pt x="164" y="380"/>
                </a:lnTo>
                <a:lnTo>
                  <a:pt x="152" y="378"/>
                </a:lnTo>
                <a:lnTo>
                  <a:pt x="141" y="375"/>
                </a:lnTo>
                <a:lnTo>
                  <a:pt x="129" y="372"/>
                </a:lnTo>
                <a:lnTo>
                  <a:pt x="118" y="367"/>
                </a:lnTo>
                <a:lnTo>
                  <a:pt x="106" y="362"/>
                </a:lnTo>
                <a:lnTo>
                  <a:pt x="95" y="356"/>
                </a:lnTo>
                <a:lnTo>
                  <a:pt x="84" y="349"/>
                </a:lnTo>
                <a:lnTo>
                  <a:pt x="74" y="342"/>
                </a:lnTo>
                <a:lnTo>
                  <a:pt x="64" y="334"/>
                </a:lnTo>
                <a:lnTo>
                  <a:pt x="55" y="326"/>
                </a:lnTo>
                <a:lnTo>
                  <a:pt x="47" y="317"/>
                </a:lnTo>
                <a:lnTo>
                  <a:pt x="39" y="307"/>
                </a:lnTo>
                <a:lnTo>
                  <a:pt x="32" y="297"/>
                </a:lnTo>
                <a:lnTo>
                  <a:pt x="25" y="286"/>
                </a:lnTo>
                <a:lnTo>
                  <a:pt x="19" y="275"/>
                </a:lnTo>
                <a:lnTo>
                  <a:pt x="14" y="263"/>
                </a:lnTo>
                <a:lnTo>
                  <a:pt x="9" y="252"/>
                </a:lnTo>
                <a:lnTo>
                  <a:pt x="6" y="240"/>
                </a:lnTo>
                <a:lnTo>
                  <a:pt x="3" y="228"/>
                </a:lnTo>
                <a:lnTo>
                  <a:pt x="1" y="216"/>
                </a:lnTo>
                <a:lnTo>
                  <a:pt x="0" y="203"/>
                </a:lnTo>
                <a:lnTo>
                  <a:pt x="0" y="190"/>
                </a:lnTo>
                <a:lnTo>
                  <a:pt x="0" y="177"/>
                </a:lnTo>
                <a:lnTo>
                  <a:pt x="1" y="164"/>
                </a:lnTo>
                <a:lnTo>
                  <a:pt x="3" y="152"/>
                </a:lnTo>
                <a:lnTo>
                  <a:pt x="6" y="141"/>
                </a:lnTo>
                <a:lnTo>
                  <a:pt x="9" y="129"/>
                </a:lnTo>
                <a:lnTo>
                  <a:pt x="14" y="118"/>
                </a:lnTo>
                <a:lnTo>
                  <a:pt x="19" y="106"/>
                </a:lnTo>
                <a:lnTo>
                  <a:pt x="25" y="95"/>
                </a:lnTo>
                <a:lnTo>
                  <a:pt x="32" y="84"/>
                </a:lnTo>
                <a:lnTo>
                  <a:pt x="39" y="74"/>
                </a:lnTo>
                <a:lnTo>
                  <a:pt x="47" y="64"/>
                </a:lnTo>
                <a:lnTo>
                  <a:pt x="55" y="55"/>
                </a:lnTo>
                <a:lnTo>
                  <a:pt x="64" y="47"/>
                </a:lnTo>
                <a:lnTo>
                  <a:pt x="74" y="39"/>
                </a:lnTo>
                <a:lnTo>
                  <a:pt x="84" y="32"/>
                </a:lnTo>
                <a:lnTo>
                  <a:pt x="95" y="25"/>
                </a:lnTo>
                <a:lnTo>
                  <a:pt x="106" y="19"/>
                </a:lnTo>
                <a:lnTo>
                  <a:pt x="118" y="14"/>
                </a:lnTo>
                <a:lnTo>
                  <a:pt x="129" y="9"/>
                </a:lnTo>
                <a:lnTo>
                  <a:pt x="141" y="6"/>
                </a:lnTo>
                <a:lnTo>
                  <a:pt x="153" y="3"/>
                </a:lnTo>
                <a:lnTo>
                  <a:pt x="165" y="1"/>
                </a:lnTo>
                <a:lnTo>
                  <a:pt x="177" y="0"/>
                </a:lnTo>
                <a:lnTo>
                  <a:pt x="190" y="0"/>
                </a:lnTo>
                <a:lnTo>
                  <a:pt x="203" y="0"/>
                </a:lnTo>
                <a:lnTo>
                  <a:pt x="216" y="1"/>
                </a:lnTo>
                <a:lnTo>
                  <a:pt x="228" y="3"/>
                </a:lnTo>
                <a:lnTo>
                  <a:pt x="240" y="6"/>
                </a:lnTo>
                <a:lnTo>
                  <a:pt x="252" y="9"/>
                </a:lnTo>
                <a:lnTo>
                  <a:pt x="263" y="14"/>
                </a:lnTo>
                <a:lnTo>
                  <a:pt x="275" y="19"/>
                </a:lnTo>
                <a:lnTo>
                  <a:pt x="286" y="25"/>
                </a:lnTo>
                <a:lnTo>
                  <a:pt x="297" y="32"/>
                </a:lnTo>
                <a:lnTo>
                  <a:pt x="307" y="39"/>
                </a:lnTo>
                <a:lnTo>
                  <a:pt x="317" y="47"/>
                </a:lnTo>
                <a:lnTo>
                  <a:pt x="326" y="55"/>
                </a:lnTo>
                <a:lnTo>
                  <a:pt x="334" y="64"/>
                </a:lnTo>
                <a:lnTo>
                  <a:pt x="342" y="74"/>
                </a:lnTo>
                <a:lnTo>
                  <a:pt x="349" y="84"/>
                </a:lnTo>
                <a:lnTo>
                  <a:pt x="356" y="95"/>
                </a:lnTo>
                <a:lnTo>
                  <a:pt x="362" y="106"/>
                </a:lnTo>
                <a:lnTo>
                  <a:pt x="367" y="118"/>
                </a:lnTo>
                <a:lnTo>
                  <a:pt x="372" y="129"/>
                </a:lnTo>
                <a:lnTo>
                  <a:pt x="375" y="141"/>
                </a:lnTo>
                <a:lnTo>
                  <a:pt x="378" y="153"/>
                </a:lnTo>
                <a:lnTo>
                  <a:pt x="380" y="165"/>
                </a:lnTo>
                <a:lnTo>
                  <a:pt x="381" y="177"/>
                </a:lnTo>
                <a:lnTo>
                  <a:pt x="381" y="19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136800" rIns="90000" bIns="1368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75" name="Forme libre 474"/>
          <p:cNvSpPr/>
          <p:nvPr/>
        </p:nvSpPr>
        <p:spPr>
          <a:xfrm>
            <a:off x="6301440" y="4767840"/>
            <a:ext cx="136440" cy="136440"/>
          </a:xfrm>
          <a:custGeom>
            <a:avLst/>
            <a:gdLst>
              <a:gd name="textAreaLeft" fmla="*/ 0 w 136440"/>
              <a:gd name="textAreaRight" fmla="*/ 137160 w 136440"/>
              <a:gd name="textAreaTop" fmla="*/ 0 h 136440"/>
              <a:gd name="textAreaBottom" fmla="*/ 137160 h 136440"/>
            </a:gdLst>
            <a:ahLst/>
            <a:cxnLst/>
            <a:rect l="textAreaLeft" t="textAreaTop" r="textAreaRight" b="textAreaBottom"/>
            <a:pathLst>
              <a:path w="381" h="382">
                <a:moveTo>
                  <a:pt x="381" y="191"/>
                </a:moveTo>
                <a:lnTo>
                  <a:pt x="381" y="204"/>
                </a:lnTo>
                <a:lnTo>
                  <a:pt x="380" y="216"/>
                </a:lnTo>
                <a:lnTo>
                  <a:pt x="378" y="228"/>
                </a:lnTo>
                <a:lnTo>
                  <a:pt x="375" y="240"/>
                </a:lnTo>
                <a:lnTo>
                  <a:pt x="372" y="252"/>
                </a:lnTo>
                <a:lnTo>
                  <a:pt x="367" y="263"/>
                </a:lnTo>
                <a:lnTo>
                  <a:pt x="362" y="275"/>
                </a:lnTo>
                <a:lnTo>
                  <a:pt x="356" y="286"/>
                </a:lnTo>
                <a:lnTo>
                  <a:pt x="349" y="297"/>
                </a:lnTo>
                <a:lnTo>
                  <a:pt x="342" y="307"/>
                </a:lnTo>
                <a:lnTo>
                  <a:pt x="334" y="317"/>
                </a:lnTo>
                <a:lnTo>
                  <a:pt x="326" y="326"/>
                </a:lnTo>
                <a:lnTo>
                  <a:pt x="317" y="334"/>
                </a:lnTo>
                <a:lnTo>
                  <a:pt x="307" y="342"/>
                </a:lnTo>
                <a:lnTo>
                  <a:pt x="297" y="349"/>
                </a:lnTo>
                <a:lnTo>
                  <a:pt x="286" y="356"/>
                </a:lnTo>
                <a:lnTo>
                  <a:pt x="275" y="362"/>
                </a:lnTo>
                <a:lnTo>
                  <a:pt x="263" y="367"/>
                </a:lnTo>
                <a:lnTo>
                  <a:pt x="252" y="372"/>
                </a:lnTo>
                <a:lnTo>
                  <a:pt x="241" y="376"/>
                </a:lnTo>
                <a:lnTo>
                  <a:pt x="229" y="378"/>
                </a:lnTo>
                <a:lnTo>
                  <a:pt x="217" y="380"/>
                </a:lnTo>
                <a:lnTo>
                  <a:pt x="204" y="382"/>
                </a:lnTo>
                <a:lnTo>
                  <a:pt x="191" y="382"/>
                </a:lnTo>
                <a:lnTo>
                  <a:pt x="178" y="382"/>
                </a:lnTo>
                <a:lnTo>
                  <a:pt x="165" y="380"/>
                </a:lnTo>
                <a:lnTo>
                  <a:pt x="153" y="378"/>
                </a:lnTo>
                <a:lnTo>
                  <a:pt x="141" y="376"/>
                </a:lnTo>
                <a:lnTo>
                  <a:pt x="129" y="372"/>
                </a:lnTo>
                <a:lnTo>
                  <a:pt x="118" y="367"/>
                </a:lnTo>
                <a:lnTo>
                  <a:pt x="106" y="362"/>
                </a:lnTo>
                <a:lnTo>
                  <a:pt x="95" y="356"/>
                </a:lnTo>
                <a:lnTo>
                  <a:pt x="84" y="349"/>
                </a:lnTo>
                <a:lnTo>
                  <a:pt x="74" y="342"/>
                </a:lnTo>
                <a:lnTo>
                  <a:pt x="64" y="334"/>
                </a:lnTo>
                <a:lnTo>
                  <a:pt x="55" y="326"/>
                </a:lnTo>
                <a:lnTo>
                  <a:pt x="47" y="317"/>
                </a:lnTo>
                <a:lnTo>
                  <a:pt x="39" y="307"/>
                </a:lnTo>
                <a:lnTo>
                  <a:pt x="32" y="297"/>
                </a:lnTo>
                <a:lnTo>
                  <a:pt x="25" y="286"/>
                </a:lnTo>
                <a:lnTo>
                  <a:pt x="19" y="275"/>
                </a:lnTo>
                <a:lnTo>
                  <a:pt x="14" y="263"/>
                </a:lnTo>
                <a:lnTo>
                  <a:pt x="9" y="252"/>
                </a:lnTo>
                <a:lnTo>
                  <a:pt x="6" y="240"/>
                </a:lnTo>
                <a:lnTo>
                  <a:pt x="3" y="228"/>
                </a:lnTo>
                <a:lnTo>
                  <a:pt x="1" y="216"/>
                </a:lnTo>
                <a:lnTo>
                  <a:pt x="0" y="204"/>
                </a:lnTo>
                <a:lnTo>
                  <a:pt x="0" y="191"/>
                </a:lnTo>
                <a:lnTo>
                  <a:pt x="0" y="178"/>
                </a:lnTo>
                <a:lnTo>
                  <a:pt x="1" y="166"/>
                </a:lnTo>
                <a:lnTo>
                  <a:pt x="3" y="154"/>
                </a:lnTo>
                <a:lnTo>
                  <a:pt x="6" y="142"/>
                </a:lnTo>
                <a:lnTo>
                  <a:pt x="9" y="130"/>
                </a:lnTo>
                <a:lnTo>
                  <a:pt x="14" y="119"/>
                </a:lnTo>
                <a:lnTo>
                  <a:pt x="19" y="107"/>
                </a:lnTo>
                <a:lnTo>
                  <a:pt x="25" y="96"/>
                </a:lnTo>
                <a:lnTo>
                  <a:pt x="32" y="85"/>
                </a:lnTo>
                <a:lnTo>
                  <a:pt x="39" y="75"/>
                </a:lnTo>
                <a:lnTo>
                  <a:pt x="47" y="65"/>
                </a:lnTo>
                <a:lnTo>
                  <a:pt x="55" y="56"/>
                </a:lnTo>
                <a:lnTo>
                  <a:pt x="64" y="48"/>
                </a:lnTo>
                <a:lnTo>
                  <a:pt x="74" y="40"/>
                </a:lnTo>
                <a:lnTo>
                  <a:pt x="84" y="33"/>
                </a:lnTo>
                <a:lnTo>
                  <a:pt x="95" y="26"/>
                </a:lnTo>
                <a:lnTo>
                  <a:pt x="106" y="20"/>
                </a:lnTo>
                <a:lnTo>
                  <a:pt x="118" y="15"/>
                </a:lnTo>
                <a:lnTo>
                  <a:pt x="129" y="10"/>
                </a:lnTo>
                <a:lnTo>
                  <a:pt x="141" y="6"/>
                </a:lnTo>
                <a:lnTo>
                  <a:pt x="153" y="4"/>
                </a:lnTo>
                <a:lnTo>
                  <a:pt x="165" y="2"/>
                </a:lnTo>
                <a:lnTo>
                  <a:pt x="178" y="0"/>
                </a:lnTo>
                <a:lnTo>
                  <a:pt x="191" y="0"/>
                </a:lnTo>
                <a:lnTo>
                  <a:pt x="204" y="0"/>
                </a:lnTo>
                <a:lnTo>
                  <a:pt x="216" y="2"/>
                </a:lnTo>
                <a:lnTo>
                  <a:pt x="229" y="4"/>
                </a:lnTo>
                <a:lnTo>
                  <a:pt x="240" y="6"/>
                </a:lnTo>
                <a:lnTo>
                  <a:pt x="252" y="10"/>
                </a:lnTo>
                <a:lnTo>
                  <a:pt x="263" y="15"/>
                </a:lnTo>
                <a:lnTo>
                  <a:pt x="275" y="20"/>
                </a:lnTo>
                <a:lnTo>
                  <a:pt x="286" y="26"/>
                </a:lnTo>
                <a:lnTo>
                  <a:pt x="297" y="33"/>
                </a:lnTo>
                <a:lnTo>
                  <a:pt x="307" y="40"/>
                </a:lnTo>
                <a:lnTo>
                  <a:pt x="317" y="48"/>
                </a:lnTo>
                <a:lnTo>
                  <a:pt x="326" y="56"/>
                </a:lnTo>
                <a:lnTo>
                  <a:pt x="334" y="65"/>
                </a:lnTo>
                <a:lnTo>
                  <a:pt x="342" y="75"/>
                </a:lnTo>
                <a:lnTo>
                  <a:pt x="349" y="85"/>
                </a:lnTo>
                <a:lnTo>
                  <a:pt x="356" y="96"/>
                </a:lnTo>
                <a:lnTo>
                  <a:pt x="362" y="107"/>
                </a:lnTo>
                <a:lnTo>
                  <a:pt x="367" y="119"/>
                </a:lnTo>
                <a:lnTo>
                  <a:pt x="372" y="130"/>
                </a:lnTo>
                <a:lnTo>
                  <a:pt x="375" y="142"/>
                </a:lnTo>
                <a:lnTo>
                  <a:pt x="378" y="154"/>
                </a:lnTo>
                <a:lnTo>
                  <a:pt x="380" y="166"/>
                </a:lnTo>
                <a:lnTo>
                  <a:pt x="381" y="178"/>
                </a:lnTo>
                <a:lnTo>
                  <a:pt x="381" y="19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137520" rIns="90000" bIns="13752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76" name="Rectangle 475"/>
          <p:cNvSpPr/>
          <p:nvPr/>
        </p:nvSpPr>
        <p:spPr>
          <a:xfrm>
            <a:off x="876410" y="235435"/>
            <a:ext cx="3307680" cy="6235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MERCREDI/JEUDI/VENDREDI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- Partager d’une agenda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1727835" y="894080"/>
            <a:ext cx="4640580" cy="1867535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- un CTA  pour partage un agenda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-  choix : partager pour tous ou partager pour quelques 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partisans.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- si pour tous : 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 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Envoyer un e-mail pour tous les membres de son tribu G       </a:t>
            </a:r>
            <a:endParaRPr lang="fr-FR" sz="11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 s’il s’agit de tribu G, mais s’il s’agit de tribu T : affiche la 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liste des tribu T qu’il a crée et on envoyé l’e-mail sur tout les 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membres de la tribu T qu’il a choisi.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8" name="Rectangle 477"/>
          <p:cNvSpPr/>
          <p:nvPr/>
        </p:nvSpPr>
        <p:spPr>
          <a:xfrm>
            <a:off x="194310" y="2627630"/>
            <a:ext cx="3585845" cy="137350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A propos contenu de cette e-mail d’invitation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- Description complète de cette agenda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- Deux bouton de décision que l’utilisateur peut 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prise : 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    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- ACCEPTER ou REFUSER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1701165" y="3915410"/>
            <a:ext cx="4600575" cy="166179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3600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Si on ACCEPTER l’invitation sur l’agenda :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  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- l’utilisateur devient participant dans cette agenda </a:t>
            </a:r>
            <a:endParaRPr lang="fr-FR" sz="11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  si le nombre maximal n’est pas encore atteint, et cette     </a:t>
            </a:r>
            <a:endParaRPr lang="fr-FR" sz="11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 utilisateur doit faire une présence pendant le agenda en </a:t>
            </a:r>
            <a:endParaRPr lang="fr-FR" sz="11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 cours.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Le propriétaire de cette agenda reçu toujours un notification 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a propos de cette  décision.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Forme libre 479"/>
          <p:cNvSpPr/>
          <p:nvPr/>
        </p:nvSpPr>
        <p:spPr>
          <a:xfrm>
            <a:off x="8947080" y="1524240"/>
            <a:ext cx="1114920" cy="1008000"/>
          </a:xfrm>
          <a:custGeom>
            <a:avLst/>
            <a:gdLst>
              <a:gd name="textAreaLeft" fmla="*/ 0 w 1114920"/>
              <a:gd name="textAreaRight" fmla="*/ 1115640 w 1114920"/>
              <a:gd name="textAreaTop" fmla="*/ 0 h 1008000"/>
              <a:gd name="textAreaBottom" fmla="*/ 1008720 h 1008000"/>
            </a:gdLst>
            <a:ahLst/>
            <a:cxnLst/>
            <a:rect l="textAreaLeft" t="textAreaTop" r="textAreaRight" b="textAreaBottom"/>
            <a:pathLst>
              <a:path w="3099" h="2803">
                <a:moveTo>
                  <a:pt x="3099" y="0"/>
                </a:moveTo>
                <a:lnTo>
                  <a:pt x="3099" y="0"/>
                </a:lnTo>
                <a:lnTo>
                  <a:pt x="2798" y="9"/>
                </a:lnTo>
                <a:lnTo>
                  <a:pt x="2507" y="36"/>
                </a:lnTo>
                <a:lnTo>
                  <a:pt x="2225" y="82"/>
                </a:lnTo>
                <a:lnTo>
                  <a:pt x="1949" y="146"/>
                </a:lnTo>
                <a:lnTo>
                  <a:pt x="1678" y="229"/>
                </a:lnTo>
                <a:lnTo>
                  <a:pt x="1411" y="331"/>
                </a:lnTo>
                <a:lnTo>
                  <a:pt x="1145" y="454"/>
                </a:lnTo>
                <a:lnTo>
                  <a:pt x="880" y="597"/>
                </a:lnTo>
                <a:lnTo>
                  <a:pt x="640" y="745"/>
                </a:lnTo>
                <a:lnTo>
                  <a:pt x="527" y="821"/>
                </a:lnTo>
                <a:lnTo>
                  <a:pt x="418" y="901"/>
                </a:lnTo>
                <a:lnTo>
                  <a:pt x="312" y="984"/>
                </a:lnTo>
                <a:lnTo>
                  <a:pt x="208" y="1071"/>
                </a:lnTo>
                <a:lnTo>
                  <a:pt x="0" y="1263"/>
                </a:lnTo>
                <a:lnTo>
                  <a:pt x="1540" y="2803"/>
                </a:lnTo>
                <a:lnTo>
                  <a:pt x="1540" y="2803"/>
                </a:lnTo>
                <a:lnTo>
                  <a:pt x="1641" y="2712"/>
                </a:lnTo>
                <a:lnTo>
                  <a:pt x="1743" y="2631"/>
                </a:lnTo>
                <a:lnTo>
                  <a:pt x="1850" y="2557"/>
                </a:lnTo>
                <a:lnTo>
                  <a:pt x="1966" y="2486"/>
                </a:lnTo>
                <a:lnTo>
                  <a:pt x="2101" y="2413"/>
                </a:lnTo>
                <a:lnTo>
                  <a:pt x="2237" y="2350"/>
                </a:lnTo>
                <a:lnTo>
                  <a:pt x="2373" y="2298"/>
                </a:lnTo>
                <a:lnTo>
                  <a:pt x="2511" y="2256"/>
                </a:lnTo>
                <a:lnTo>
                  <a:pt x="2652" y="2223"/>
                </a:lnTo>
                <a:lnTo>
                  <a:pt x="2797" y="2200"/>
                </a:lnTo>
                <a:lnTo>
                  <a:pt x="2945" y="2186"/>
                </a:lnTo>
                <a:lnTo>
                  <a:pt x="3099" y="2182"/>
                </a:lnTo>
                <a:lnTo>
                  <a:pt x="3099" y="0"/>
                </a:lnTo>
                <a:close/>
              </a:path>
            </a:pathLst>
          </a:custGeom>
          <a:solidFill>
            <a:srgbClr val="FFFFFF">
              <a:alpha val="66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81" name="Forme libre 480"/>
          <p:cNvSpPr/>
          <p:nvPr/>
        </p:nvSpPr>
        <p:spPr>
          <a:xfrm>
            <a:off x="8536680" y="2010960"/>
            <a:ext cx="948240" cy="883080"/>
          </a:xfrm>
          <a:custGeom>
            <a:avLst/>
            <a:gdLst>
              <a:gd name="textAreaLeft" fmla="*/ 0 w 948240"/>
              <a:gd name="textAreaRight" fmla="*/ 948960 w 948240"/>
              <a:gd name="textAreaTop" fmla="*/ 0 h 883080"/>
              <a:gd name="textAreaBottom" fmla="*/ 883800 h 883080"/>
            </a:gdLst>
            <a:ahLst/>
            <a:cxnLst/>
            <a:rect l="textAreaLeft" t="textAreaTop" r="textAreaRight" b="textAreaBottom"/>
            <a:pathLst>
              <a:path w="2635" h="2455">
                <a:moveTo>
                  <a:pt x="1090" y="0"/>
                </a:moveTo>
                <a:lnTo>
                  <a:pt x="1090" y="0"/>
                </a:lnTo>
                <a:lnTo>
                  <a:pt x="900" y="207"/>
                </a:lnTo>
                <a:lnTo>
                  <a:pt x="813" y="311"/>
                </a:lnTo>
                <a:lnTo>
                  <a:pt x="730" y="416"/>
                </a:lnTo>
                <a:lnTo>
                  <a:pt x="651" y="524"/>
                </a:lnTo>
                <a:lnTo>
                  <a:pt x="575" y="636"/>
                </a:lnTo>
                <a:lnTo>
                  <a:pt x="428" y="875"/>
                </a:lnTo>
                <a:lnTo>
                  <a:pt x="294" y="1123"/>
                </a:lnTo>
                <a:lnTo>
                  <a:pt x="235" y="1245"/>
                </a:lnTo>
                <a:lnTo>
                  <a:pt x="181" y="1368"/>
                </a:lnTo>
                <a:lnTo>
                  <a:pt x="131" y="1493"/>
                </a:lnTo>
                <a:lnTo>
                  <a:pt x="84" y="1621"/>
                </a:lnTo>
                <a:lnTo>
                  <a:pt x="0" y="1890"/>
                </a:lnTo>
                <a:lnTo>
                  <a:pt x="2109" y="2455"/>
                </a:lnTo>
                <a:lnTo>
                  <a:pt x="2109" y="2455"/>
                </a:lnTo>
                <a:lnTo>
                  <a:pt x="2151" y="2326"/>
                </a:lnTo>
                <a:lnTo>
                  <a:pt x="2174" y="2265"/>
                </a:lnTo>
                <a:lnTo>
                  <a:pt x="2199" y="2206"/>
                </a:lnTo>
                <a:lnTo>
                  <a:pt x="2254" y="2088"/>
                </a:lnTo>
                <a:lnTo>
                  <a:pt x="2318" y="1970"/>
                </a:lnTo>
                <a:lnTo>
                  <a:pt x="2389" y="1854"/>
                </a:lnTo>
                <a:lnTo>
                  <a:pt x="2463" y="1748"/>
                </a:lnTo>
                <a:lnTo>
                  <a:pt x="2544" y="1646"/>
                </a:lnTo>
                <a:lnTo>
                  <a:pt x="2635" y="1545"/>
                </a:lnTo>
                <a:lnTo>
                  <a:pt x="109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82" name="Forme libre 481"/>
          <p:cNvSpPr/>
          <p:nvPr/>
        </p:nvSpPr>
        <p:spPr>
          <a:xfrm>
            <a:off x="8475840" y="2699280"/>
            <a:ext cx="1008360" cy="1506960"/>
          </a:xfrm>
          <a:custGeom>
            <a:avLst/>
            <a:gdLst>
              <a:gd name="textAreaLeft" fmla="*/ 0 w 1008360"/>
              <a:gd name="textAreaRight" fmla="*/ 1009080 w 1008360"/>
              <a:gd name="textAreaTop" fmla="*/ 0 h 1506960"/>
              <a:gd name="textAreaBottom" fmla="*/ 1507680 h 1506960"/>
            </a:gdLst>
            <a:ahLst/>
            <a:cxnLst/>
            <a:rect l="textAreaLeft" t="textAreaTop" r="textAreaRight" b="textAreaBottom"/>
            <a:pathLst>
              <a:path w="2803" h="4189">
                <a:moveTo>
                  <a:pt x="139" y="0"/>
                </a:moveTo>
                <a:lnTo>
                  <a:pt x="139" y="0"/>
                </a:lnTo>
                <a:lnTo>
                  <a:pt x="77" y="274"/>
                </a:lnTo>
                <a:lnTo>
                  <a:pt x="53" y="407"/>
                </a:lnTo>
                <a:lnTo>
                  <a:pt x="34" y="540"/>
                </a:lnTo>
                <a:lnTo>
                  <a:pt x="19" y="673"/>
                </a:lnTo>
                <a:lnTo>
                  <a:pt x="9" y="809"/>
                </a:lnTo>
                <a:lnTo>
                  <a:pt x="0" y="1090"/>
                </a:lnTo>
                <a:lnTo>
                  <a:pt x="0" y="1090"/>
                </a:lnTo>
                <a:lnTo>
                  <a:pt x="9" y="1391"/>
                </a:lnTo>
                <a:lnTo>
                  <a:pt x="36" y="1682"/>
                </a:lnTo>
                <a:lnTo>
                  <a:pt x="81" y="1964"/>
                </a:lnTo>
                <a:lnTo>
                  <a:pt x="145" y="2240"/>
                </a:lnTo>
                <a:lnTo>
                  <a:pt x="228" y="2511"/>
                </a:lnTo>
                <a:lnTo>
                  <a:pt x="331" y="2778"/>
                </a:lnTo>
                <a:lnTo>
                  <a:pt x="453" y="3044"/>
                </a:lnTo>
                <a:lnTo>
                  <a:pt x="596" y="3309"/>
                </a:lnTo>
                <a:lnTo>
                  <a:pt x="744" y="3549"/>
                </a:lnTo>
                <a:lnTo>
                  <a:pt x="821" y="3662"/>
                </a:lnTo>
                <a:lnTo>
                  <a:pt x="900" y="3770"/>
                </a:lnTo>
                <a:lnTo>
                  <a:pt x="983" y="3877"/>
                </a:lnTo>
                <a:lnTo>
                  <a:pt x="1071" y="3981"/>
                </a:lnTo>
                <a:lnTo>
                  <a:pt x="1262" y="4189"/>
                </a:lnTo>
                <a:lnTo>
                  <a:pt x="2803" y="2648"/>
                </a:lnTo>
                <a:lnTo>
                  <a:pt x="2803" y="2648"/>
                </a:lnTo>
                <a:lnTo>
                  <a:pt x="2712" y="2547"/>
                </a:lnTo>
                <a:lnTo>
                  <a:pt x="2631" y="2445"/>
                </a:lnTo>
                <a:lnTo>
                  <a:pt x="2593" y="2393"/>
                </a:lnTo>
                <a:lnTo>
                  <a:pt x="2556" y="2339"/>
                </a:lnTo>
                <a:lnTo>
                  <a:pt x="2485" y="2223"/>
                </a:lnTo>
                <a:lnTo>
                  <a:pt x="2412" y="2087"/>
                </a:lnTo>
                <a:lnTo>
                  <a:pt x="2349" y="1952"/>
                </a:lnTo>
                <a:lnTo>
                  <a:pt x="2297" y="1815"/>
                </a:lnTo>
                <a:lnTo>
                  <a:pt x="2255" y="1677"/>
                </a:lnTo>
                <a:lnTo>
                  <a:pt x="2222" y="1536"/>
                </a:lnTo>
                <a:lnTo>
                  <a:pt x="2199" y="1392"/>
                </a:lnTo>
                <a:lnTo>
                  <a:pt x="2185" y="1243"/>
                </a:lnTo>
                <a:lnTo>
                  <a:pt x="2181" y="1090"/>
                </a:lnTo>
                <a:lnTo>
                  <a:pt x="2181" y="1090"/>
                </a:lnTo>
                <a:lnTo>
                  <a:pt x="2185" y="954"/>
                </a:lnTo>
                <a:lnTo>
                  <a:pt x="2197" y="825"/>
                </a:lnTo>
                <a:lnTo>
                  <a:pt x="2217" y="697"/>
                </a:lnTo>
                <a:lnTo>
                  <a:pt x="2246" y="565"/>
                </a:lnTo>
                <a:lnTo>
                  <a:pt x="139" y="0"/>
                </a:lnTo>
                <a:close/>
              </a:path>
            </a:pathLst>
          </a:custGeom>
          <a:solidFill>
            <a:srgbClr val="FFFFFF">
              <a:alpha val="42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83" name="Forme libre 482"/>
          <p:cNvSpPr/>
          <p:nvPr/>
        </p:nvSpPr>
        <p:spPr>
          <a:xfrm>
            <a:off x="8962560" y="3669840"/>
            <a:ext cx="1115640" cy="1008360"/>
          </a:xfrm>
          <a:custGeom>
            <a:avLst/>
            <a:gdLst>
              <a:gd name="textAreaLeft" fmla="*/ 0 w 1115640"/>
              <a:gd name="textAreaRight" fmla="*/ 1116360 w 1115640"/>
              <a:gd name="textAreaTop" fmla="*/ 0 h 1008360"/>
              <a:gd name="textAreaBottom" fmla="*/ 1009080 h 1008360"/>
            </a:gdLst>
            <a:ahLst/>
            <a:cxnLst/>
            <a:rect l="textAreaLeft" t="textAreaTop" r="textAreaRight" b="textAreaBottom"/>
            <a:pathLst>
              <a:path w="3102" h="2804">
                <a:moveTo>
                  <a:pt x="1544" y="0"/>
                </a:moveTo>
                <a:lnTo>
                  <a:pt x="0" y="1545"/>
                </a:lnTo>
                <a:lnTo>
                  <a:pt x="0" y="1545"/>
                </a:lnTo>
                <a:lnTo>
                  <a:pt x="207" y="1735"/>
                </a:lnTo>
                <a:lnTo>
                  <a:pt x="310" y="1822"/>
                </a:lnTo>
                <a:lnTo>
                  <a:pt x="416" y="1905"/>
                </a:lnTo>
                <a:lnTo>
                  <a:pt x="524" y="1984"/>
                </a:lnTo>
                <a:lnTo>
                  <a:pt x="637" y="2061"/>
                </a:lnTo>
                <a:lnTo>
                  <a:pt x="876" y="2208"/>
                </a:lnTo>
                <a:lnTo>
                  <a:pt x="1142" y="2351"/>
                </a:lnTo>
                <a:lnTo>
                  <a:pt x="1408" y="2474"/>
                </a:lnTo>
                <a:lnTo>
                  <a:pt x="1676" y="2576"/>
                </a:lnTo>
                <a:lnTo>
                  <a:pt x="1948" y="2659"/>
                </a:lnTo>
                <a:lnTo>
                  <a:pt x="2225" y="2723"/>
                </a:lnTo>
                <a:lnTo>
                  <a:pt x="2508" y="2768"/>
                </a:lnTo>
                <a:lnTo>
                  <a:pt x="2800" y="2795"/>
                </a:lnTo>
                <a:lnTo>
                  <a:pt x="3102" y="2804"/>
                </a:lnTo>
                <a:lnTo>
                  <a:pt x="3102" y="622"/>
                </a:lnTo>
                <a:lnTo>
                  <a:pt x="3102" y="622"/>
                </a:lnTo>
                <a:lnTo>
                  <a:pt x="2949" y="617"/>
                </a:lnTo>
                <a:lnTo>
                  <a:pt x="2800" y="604"/>
                </a:lnTo>
                <a:lnTo>
                  <a:pt x="2656" y="581"/>
                </a:lnTo>
                <a:lnTo>
                  <a:pt x="2516" y="548"/>
                </a:lnTo>
                <a:lnTo>
                  <a:pt x="2378" y="506"/>
                </a:lnTo>
                <a:lnTo>
                  <a:pt x="2242" y="453"/>
                </a:lnTo>
                <a:lnTo>
                  <a:pt x="2106" y="391"/>
                </a:lnTo>
                <a:lnTo>
                  <a:pt x="1971" y="318"/>
                </a:lnTo>
                <a:lnTo>
                  <a:pt x="1855" y="247"/>
                </a:lnTo>
                <a:lnTo>
                  <a:pt x="1748" y="172"/>
                </a:lnTo>
                <a:lnTo>
                  <a:pt x="1646" y="91"/>
                </a:lnTo>
                <a:lnTo>
                  <a:pt x="1544" y="0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84" name="Forme libre 483"/>
          <p:cNvSpPr/>
          <p:nvPr/>
        </p:nvSpPr>
        <p:spPr>
          <a:xfrm>
            <a:off x="4336200" y="930600"/>
            <a:ext cx="5039640" cy="697320"/>
          </a:xfrm>
          <a:custGeom>
            <a:avLst/>
            <a:gdLst>
              <a:gd name="textAreaLeft" fmla="*/ 0 w 5039640"/>
              <a:gd name="textAreaRight" fmla="*/ 5040360 w 5039640"/>
              <a:gd name="textAreaTop" fmla="*/ 0 h 697320"/>
              <a:gd name="textAreaBottom" fmla="*/ 698040 h 697320"/>
            </a:gdLst>
            <a:ahLst/>
            <a:cxnLst/>
            <a:rect l="textAreaLeft" t="textAreaTop" r="textAreaRight" b="textAreaBottom"/>
            <a:pathLst>
              <a:path w="13678" h="1241" fill="none">
                <a:moveTo>
                  <a:pt x="0" y="0"/>
                </a:moveTo>
                <a:lnTo>
                  <a:pt x="13678" y="0"/>
                </a:lnTo>
                <a:lnTo>
                  <a:pt x="13678" y="1241"/>
                </a:lnTo>
              </a:path>
            </a:pathLst>
          </a:custGeom>
          <a:noFill/>
          <a:ln w="36720" cap="rnd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8360" tIns="63360" rIns="108360" bIns="6336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85" name="Forme libre 484"/>
          <p:cNvSpPr/>
          <p:nvPr/>
        </p:nvSpPr>
        <p:spPr>
          <a:xfrm>
            <a:off x="4183920" y="858960"/>
            <a:ext cx="135720" cy="136440"/>
          </a:xfrm>
          <a:custGeom>
            <a:avLst/>
            <a:gdLst>
              <a:gd name="textAreaLeft" fmla="*/ 0 w 135720"/>
              <a:gd name="textAreaRight" fmla="*/ 136440 w 135720"/>
              <a:gd name="textAreaTop" fmla="*/ 0 h 136440"/>
              <a:gd name="textAreaBottom" fmla="*/ 137160 h 136440"/>
            </a:gdLst>
            <a:ahLst/>
            <a:cxnLst/>
            <a:rect l="textAreaLeft" t="textAreaTop" r="textAreaRight" b="textAreaBottom"/>
            <a:pathLst>
              <a:path w="381" h="382">
                <a:moveTo>
                  <a:pt x="381" y="191"/>
                </a:moveTo>
                <a:lnTo>
                  <a:pt x="381" y="204"/>
                </a:lnTo>
                <a:lnTo>
                  <a:pt x="380" y="216"/>
                </a:lnTo>
                <a:lnTo>
                  <a:pt x="378" y="228"/>
                </a:lnTo>
                <a:lnTo>
                  <a:pt x="375" y="240"/>
                </a:lnTo>
                <a:lnTo>
                  <a:pt x="372" y="252"/>
                </a:lnTo>
                <a:lnTo>
                  <a:pt x="367" y="263"/>
                </a:lnTo>
                <a:lnTo>
                  <a:pt x="362" y="275"/>
                </a:lnTo>
                <a:lnTo>
                  <a:pt x="356" y="286"/>
                </a:lnTo>
                <a:lnTo>
                  <a:pt x="349" y="297"/>
                </a:lnTo>
                <a:lnTo>
                  <a:pt x="342" y="307"/>
                </a:lnTo>
                <a:lnTo>
                  <a:pt x="334" y="317"/>
                </a:lnTo>
                <a:lnTo>
                  <a:pt x="326" y="326"/>
                </a:lnTo>
                <a:lnTo>
                  <a:pt x="317" y="334"/>
                </a:lnTo>
                <a:lnTo>
                  <a:pt x="307" y="342"/>
                </a:lnTo>
                <a:lnTo>
                  <a:pt x="297" y="349"/>
                </a:lnTo>
                <a:lnTo>
                  <a:pt x="286" y="356"/>
                </a:lnTo>
                <a:lnTo>
                  <a:pt x="275" y="362"/>
                </a:lnTo>
                <a:lnTo>
                  <a:pt x="263" y="367"/>
                </a:lnTo>
                <a:lnTo>
                  <a:pt x="252" y="372"/>
                </a:lnTo>
                <a:lnTo>
                  <a:pt x="240" y="376"/>
                </a:lnTo>
                <a:lnTo>
                  <a:pt x="229" y="378"/>
                </a:lnTo>
                <a:lnTo>
                  <a:pt x="217" y="380"/>
                </a:lnTo>
                <a:lnTo>
                  <a:pt x="204" y="382"/>
                </a:lnTo>
                <a:lnTo>
                  <a:pt x="191" y="382"/>
                </a:lnTo>
                <a:lnTo>
                  <a:pt x="178" y="382"/>
                </a:lnTo>
                <a:lnTo>
                  <a:pt x="165" y="380"/>
                </a:lnTo>
                <a:lnTo>
                  <a:pt x="153" y="378"/>
                </a:lnTo>
                <a:lnTo>
                  <a:pt x="141" y="376"/>
                </a:lnTo>
                <a:lnTo>
                  <a:pt x="129" y="372"/>
                </a:lnTo>
                <a:lnTo>
                  <a:pt x="118" y="367"/>
                </a:lnTo>
                <a:lnTo>
                  <a:pt x="106" y="362"/>
                </a:lnTo>
                <a:lnTo>
                  <a:pt x="95" y="356"/>
                </a:lnTo>
                <a:lnTo>
                  <a:pt x="84" y="349"/>
                </a:lnTo>
                <a:lnTo>
                  <a:pt x="74" y="342"/>
                </a:lnTo>
                <a:lnTo>
                  <a:pt x="64" y="334"/>
                </a:lnTo>
                <a:lnTo>
                  <a:pt x="55" y="326"/>
                </a:lnTo>
                <a:lnTo>
                  <a:pt x="47" y="317"/>
                </a:lnTo>
                <a:lnTo>
                  <a:pt x="39" y="307"/>
                </a:lnTo>
                <a:lnTo>
                  <a:pt x="32" y="297"/>
                </a:lnTo>
                <a:lnTo>
                  <a:pt x="25" y="286"/>
                </a:lnTo>
                <a:lnTo>
                  <a:pt x="19" y="275"/>
                </a:lnTo>
                <a:lnTo>
                  <a:pt x="14" y="263"/>
                </a:lnTo>
                <a:lnTo>
                  <a:pt x="9" y="252"/>
                </a:lnTo>
                <a:lnTo>
                  <a:pt x="6" y="240"/>
                </a:lnTo>
                <a:lnTo>
                  <a:pt x="3" y="228"/>
                </a:lnTo>
                <a:lnTo>
                  <a:pt x="1" y="216"/>
                </a:lnTo>
                <a:lnTo>
                  <a:pt x="0" y="204"/>
                </a:lnTo>
                <a:lnTo>
                  <a:pt x="0" y="191"/>
                </a:lnTo>
                <a:lnTo>
                  <a:pt x="0" y="178"/>
                </a:lnTo>
                <a:lnTo>
                  <a:pt x="1" y="166"/>
                </a:lnTo>
                <a:lnTo>
                  <a:pt x="3" y="154"/>
                </a:lnTo>
                <a:lnTo>
                  <a:pt x="6" y="142"/>
                </a:lnTo>
                <a:lnTo>
                  <a:pt x="9" y="130"/>
                </a:lnTo>
                <a:lnTo>
                  <a:pt x="14" y="119"/>
                </a:lnTo>
                <a:lnTo>
                  <a:pt x="19" y="107"/>
                </a:lnTo>
                <a:lnTo>
                  <a:pt x="25" y="96"/>
                </a:lnTo>
                <a:lnTo>
                  <a:pt x="32" y="85"/>
                </a:lnTo>
                <a:lnTo>
                  <a:pt x="39" y="75"/>
                </a:lnTo>
                <a:lnTo>
                  <a:pt x="47" y="65"/>
                </a:lnTo>
                <a:lnTo>
                  <a:pt x="55" y="56"/>
                </a:lnTo>
                <a:lnTo>
                  <a:pt x="64" y="48"/>
                </a:lnTo>
                <a:lnTo>
                  <a:pt x="74" y="40"/>
                </a:lnTo>
                <a:lnTo>
                  <a:pt x="84" y="33"/>
                </a:lnTo>
                <a:lnTo>
                  <a:pt x="95" y="26"/>
                </a:lnTo>
                <a:lnTo>
                  <a:pt x="106" y="20"/>
                </a:lnTo>
                <a:lnTo>
                  <a:pt x="118" y="15"/>
                </a:lnTo>
                <a:lnTo>
                  <a:pt x="129" y="10"/>
                </a:lnTo>
                <a:lnTo>
                  <a:pt x="141" y="6"/>
                </a:lnTo>
                <a:lnTo>
                  <a:pt x="153" y="4"/>
                </a:lnTo>
                <a:lnTo>
                  <a:pt x="165" y="2"/>
                </a:lnTo>
                <a:lnTo>
                  <a:pt x="178" y="0"/>
                </a:lnTo>
                <a:lnTo>
                  <a:pt x="191" y="0"/>
                </a:lnTo>
                <a:lnTo>
                  <a:pt x="204" y="0"/>
                </a:lnTo>
                <a:lnTo>
                  <a:pt x="216" y="2"/>
                </a:lnTo>
                <a:lnTo>
                  <a:pt x="228" y="4"/>
                </a:lnTo>
                <a:lnTo>
                  <a:pt x="240" y="6"/>
                </a:lnTo>
                <a:lnTo>
                  <a:pt x="252" y="10"/>
                </a:lnTo>
                <a:lnTo>
                  <a:pt x="263" y="15"/>
                </a:lnTo>
                <a:lnTo>
                  <a:pt x="275" y="20"/>
                </a:lnTo>
                <a:lnTo>
                  <a:pt x="286" y="26"/>
                </a:lnTo>
                <a:lnTo>
                  <a:pt x="297" y="33"/>
                </a:lnTo>
                <a:lnTo>
                  <a:pt x="307" y="40"/>
                </a:lnTo>
                <a:lnTo>
                  <a:pt x="317" y="48"/>
                </a:lnTo>
                <a:lnTo>
                  <a:pt x="326" y="56"/>
                </a:lnTo>
                <a:lnTo>
                  <a:pt x="334" y="65"/>
                </a:lnTo>
                <a:lnTo>
                  <a:pt x="342" y="75"/>
                </a:lnTo>
                <a:lnTo>
                  <a:pt x="349" y="85"/>
                </a:lnTo>
                <a:lnTo>
                  <a:pt x="356" y="96"/>
                </a:lnTo>
                <a:lnTo>
                  <a:pt x="362" y="107"/>
                </a:lnTo>
                <a:lnTo>
                  <a:pt x="367" y="119"/>
                </a:lnTo>
                <a:lnTo>
                  <a:pt x="372" y="130"/>
                </a:lnTo>
                <a:lnTo>
                  <a:pt x="375" y="142"/>
                </a:lnTo>
                <a:lnTo>
                  <a:pt x="378" y="154"/>
                </a:lnTo>
                <a:lnTo>
                  <a:pt x="380" y="166"/>
                </a:lnTo>
                <a:lnTo>
                  <a:pt x="381" y="178"/>
                </a:lnTo>
                <a:lnTo>
                  <a:pt x="381" y="19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137520" rIns="90000" bIns="137520" anchor="ctr" anchorCtr="1">
            <a:no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831960" y="636480"/>
            <a:ext cx="3307680" cy="13435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VENDREDI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- Regroupement de tout les travails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- Préparation de la mise de production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- Un petit des test local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     </a:t>
            </a:r>
            <a:r>
              <a:rPr lang="fr-FR" sz="11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- Mise en production avec Faniry</a:t>
            </a:r>
            <a:endParaRPr lang="fr-FR" sz="11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Image 486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900000"/>
            <a:ext cx="10080720" cy="3524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Image 487"/>
          <p:cNvPicPr/>
          <p:nvPr/>
        </p:nvPicPr>
        <p:blipFill>
          <a:blip r:embed="rId1"/>
          <a:stretch>
            <a:fillRect/>
          </a:stretch>
        </p:blipFill>
        <p:spPr>
          <a:xfrm>
            <a:off x="-360" y="917640"/>
            <a:ext cx="10080360" cy="322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4968240" y="2186940"/>
            <a:ext cx="2321560" cy="89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000" b="0" strike="noStrike" spc="-1">
                <a:solidFill>
                  <a:srgbClr val="000000"/>
                </a:solidFill>
                <a:latin typeface="Open Sans Condensed"/>
              </a:rPr>
              <a:t>MERCI  </a:t>
            </a:r>
            <a:endParaRPr lang="fr-FR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title"/>
          </p:nvPr>
        </p:nvSpPr>
        <p:spPr>
          <a:xfrm>
            <a:off x="7018920" y="4679280"/>
            <a:ext cx="2519280" cy="71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u="sng" strike="noStrike" spc="-1">
                <a:solidFill>
                  <a:srgbClr val="0000FF"/>
                </a:solidFill>
                <a:uFillTx/>
                <a:latin typeface="Noto Sans"/>
              </a:rPr>
              <a:t>jehovanieram@gmail.com</a:t>
            </a:r>
            <a:br>
              <a:rPr sz="1200"/>
            </a:br>
            <a:r>
              <a:rPr lang="fr-FR" sz="1200" b="0" strike="noStrike" spc="-1">
                <a:solidFill>
                  <a:srgbClr val="000000"/>
                </a:solidFill>
                <a:latin typeface="Noto Sans"/>
              </a:rPr>
              <a:t>+ (261) 34 79 476 16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2279</Words>
  <Application>WPS Presentation</Application>
  <PresentationFormat/>
  <Paragraphs>82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9</vt:i4>
      </vt:variant>
    </vt:vector>
  </HeadingPairs>
  <TitlesOfParts>
    <vt:vector size="50" baseType="lpstr">
      <vt:lpstr>Arial</vt:lpstr>
      <vt:lpstr>SimSun</vt:lpstr>
      <vt:lpstr>Wingdings</vt:lpstr>
      <vt:lpstr>Arial</vt:lpstr>
      <vt:lpstr>DejaVu Sans</vt:lpstr>
      <vt:lpstr>Times New Roman</vt:lpstr>
      <vt:lpstr>Symbol</vt:lpstr>
      <vt:lpstr>Noto Sans</vt:lpstr>
      <vt:lpstr>'Open Sans Condensed'</vt:lpstr>
      <vt:lpstr>Segoe Print</vt:lpstr>
      <vt:lpstr>Open Sans Condensed</vt:lpstr>
      <vt:lpstr>Microsoft YaHei</vt:lpstr>
      <vt:lpstr>Arial Unicode MS</vt:lpstr>
      <vt:lpstr>Calibri</vt:lpstr>
      <vt:lpstr>Algerian</vt:lpstr>
      <vt:lpstr>Anonymice Nerd Font Mono</vt:lpstr>
      <vt:lpstr>Anonymice Nerd Font</vt:lpstr>
      <vt:lpstr>Arial Black</vt:lpstr>
      <vt:lpstr>Bahnschrift</vt:lpstr>
      <vt:lpstr>Arial Rounded MT Bold</vt:lpstr>
      <vt:lpstr>Bahnschrift SemiBold</vt:lpstr>
      <vt:lpstr>Bahnschrift SemiCondensed</vt:lpstr>
      <vt:lpstr>Bahnschrift SemiBold SemiCondensed</vt:lpstr>
      <vt:lpstr>Arial Narrow</vt:lpstr>
      <vt:lpstr>Bahnschrift Condensed</vt:lpstr>
      <vt:lpstr>Bahnschrift Light</vt:lpstr>
      <vt:lpstr>Bahnschrift Light Condensed</vt:lpstr>
      <vt:lpstr>Bahnschrift Light SemiCondensed</vt:lpstr>
      <vt:lpstr>Bahnschrift SemiLight SemiCondensed</vt:lpstr>
      <vt:lpstr>Baskerville Old Face</vt:lpstr>
      <vt:lpstr>Bauhaus 93</vt:lpstr>
      <vt:lpstr>Bell MT</vt:lpstr>
      <vt:lpstr>Berlin Sans FB</vt:lpstr>
      <vt:lpstr>Agency FB</vt:lpstr>
      <vt:lpstr>Berlin Sans FB Demi</vt:lpstr>
      <vt:lpstr>Office Theme</vt:lpstr>
      <vt:lpstr>Office Theme</vt:lpstr>
      <vt:lpstr>Office Theme</vt:lpstr>
      <vt:lpstr>Office Theme</vt:lpstr>
      <vt:lpstr>Office Theme</vt:lpstr>
      <vt:lpstr>Office Theme</vt:lpstr>
      <vt:lpstr>Jehovanie RAMANDRIJOEL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jehovanieram@gmail.com + (261) 34 79 476 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Idea</dc:title>
  <dc:creator/>
  <cp:lastModifiedBy>USER</cp:lastModifiedBy>
  <cp:revision>12</cp:revision>
  <dcterms:created xsi:type="dcterms:W3CDTF">2023-06-17T13:58:00Z</dcterms:created>
  <dcterms:modified xsi:type="dcterms:W3CDTF">2023-06-19T09:35:24Z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0C2F5881638B4FA5A20278A5898EF744</vt:lpwstr>
  </property>
  <property fmtid="{D5CDD505-2E9C-101B-9397-08002B2CF9AE}" pid="3" name="KSOProductBuildVer">
    <vt:lpwstr>1036-11.2.0.11537</vt:lpwstr>
  </property>
</Properties>
</file>