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D9B14-B3BC-4481-ACDF-029C4CAF8E8E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EFF4-4DFA-43ED-A56F-0C51914459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93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7EFF4-4DFA-43ED-A56F-0C519144598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76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557E8-D587-9BB5-6325-567D9589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0A4636-2097-55D5-E080-311DA656A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8E77D45-E3E1-8F5E-B4A0-A33C76D8E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27CDE-DA28-33B8-27DA-2B17C7906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7EFF4-4DFA-43ED-A56F-0C519144598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6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525D2-C199-7326-DEF6-56B21F103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18E62-2918-9D37-9365-892FC8FEA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FBBBB-EFD5-B658-62C4-6586BB86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E386C-F1CA-62AA-25B2-7DFF16B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6A9C8-A8A0-8135-E056-C98D492B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40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A46AF-F3B3-7D2A-87F0-118394C6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A74B52-669A-ABCF-7365-93CEB12C7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83AFA-7221-581F-E8B0-3C401B58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7A18A-26B5-3AB2-3B62-F6F4085C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26908-D2E7-E49F-BAC7-F4A6C76F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54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C1FFD4-CEBD-BC88-E52A-4AA2C31AA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502A3D-5AE9-2929-72A4-822FFE805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7A7C8-3AA8-A823-A50B-72FCA647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08650-355D-640D-E524-D8951B62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A36B3-05C0-1FAC-9D2D-A62638B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35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56172-15A2-A0E2-048A-EE2886D2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5FFA2-FB09-DD5E-3956-CBF20C62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16CE8-A56A-C20D-CA98-4002B1FE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FC40B-8FEF-5F3C-820F-142D6C14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96995-B7F0-C9A9-5A52-AF2AAB8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04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D3264-C896-0C12-EBFA-9A48EC6C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52452-8A6C-56F2-9750-7542DAB58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FE62F-5D69-DB2E-B193-8618F01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38FEB-3CFE-5DD9-E3E0-ED4FC735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EE2E4-220C-7E4C-9A23-17674A5E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98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5DA2-E802-17F9-60CD-910C6EDC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FBEA0-D2F3-0F30-C02A-778EBDDDC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70CBA3-292F-9297-DBFC-558D2F70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A99FC-10C1-8FD2-E80A-23FB6DF1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F41872-2F22-98B6-BBDA-BF255890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14EB0-BE2B-1E19-CE1D-7927D43A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39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C8543-FC50-877F-DA95-F1DC6CD6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B08A0A-EB0A-4F07-6E80-67E5B48B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D3E879-A66B-2F7E-A50D-EC9A18112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57072C-3110-107C-CB8A-2146A7803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F9A68C-B2AD-38F6-91DA-C9F023C79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D382FE-7E6A-9347-3A6D-A0A86EEA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503017-EBBC-A8E0-9F0E-4FCF5A0B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B39E10-BD3E-AEA8-9F0E-9BD8A753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09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24766-F85F-3E55-22BA-077C921E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CD037D-8B70-B68B-5A6A-65F9727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AC8B4E-76D0-CE9A-A541-039E8195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7B10A4-1864-319A-63B7-B547CA4B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9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B39B69-B37C-3F63-4FDC-6947CC72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3C919F-F1FA-2096-BCE1-03794901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DEB5D-D987-051D-A937-5142FE77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97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A7B87-C6DC-9F6F-11F1-9BB3F60A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06B41-168F-52D2-706D-41AD2E44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75ED44-9B43-7544-FECE-0C47A6B43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46921F-FD5B-4920-B796-B6F93A9F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9BDDE1-89B4-4902-C4BD-9FA7339B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FD4FB0-CFB5-6B19-8CDD-B154C558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7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30772-62EB-28DB-D3CF-1D321509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895B32-1C6A-B6B1-D45F-320326AF0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42DDFA-97F7-1836-2AF1-DB99576F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66CB6B-BD95-00E8-C3F8-DEE52345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544991-DBB2-455B-1D53-5C30169E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8CE5B-78C5-CFB4-8EED-C894C5BC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152F16-4599-0F51-F505-87FD26D1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D3AEF2-56FA-0464-B4A1-B0C176C8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4CECA-D649-169A-234D-F523FEA42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79010-6F31-4052-AA8E-1D57CB34B4DC}" type="datetimeFigureOut">
              <a:rPr lang="es-MX" smtClean="0"/>
              <a:t>14/10/2024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8F52D-074C-0F67-2ED6-920AD263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EC3BF-0F05-FD03-B219-E2A17B4A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43BD3-654B-458A-B360-A2C7F82205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8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54EF0-7356-6FFF-5C95-58A5852D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Funcionalidad Planteada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45D2A-A691-AF04-8EBF-27B4FC25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/>
              <a:t>Para el uso de las ventanas de cobro se especifica como deberán ingresar los datos que se le soliciten </a:t>
            </a:r>
          </a:p>
        </p:txBody>
      </p:sp>
    </p:spTree>
    <p:extLst>
      <p:ext uri="{BB962C8B-B14F-4D97-AF65-F5344CB8AC3E}">
        <p14:creationId xmlns:p14="http://schemas.microsoft.com/office/powerpoint/2010/main" val="146368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C16EBD8-830E-043D-B43F-F5EE0924E972}"/>
              </a:ext>
            </a:extLst>
          </p:cNvPr>
          <p:cNvSpPr txBox="1"/>
          <p:nvPr/>
        </p:nvSpPr>
        <p:spPr>
          <a:xfrm>
            <a:off x="2327563" y="138544"/>
            <a:ext cx="7536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Pantalla Principal: Registro de Productos Vendidos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524F45-FB42-8371-7BDE-00740171372C}"/>
              </a:ext>
            </a:extLst>
          </p:cNvPr>
          <p:cNvSpPr txBox="1"/>
          <p:nvPr/>
        </p:nvSpPr>
        <p:spPr>
          <a:xfrm>
            <a:off x="674253" y="1264621"/>
            <a:ext cx="1084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Descripción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El usuario tiene un formulario para ingresar los productos vendidos. Debe ingresar el nombre del artículo, la cantidad y el precio por unidad.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Los productos se muestran en una tabla, y se actualiza el subtotal y el total general de la venta.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1363B3-EB8B-4D4F-F66F-01E4768B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06" y="2682047"/>
            <a:ext cx="6079783" cy="4037409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D430F1D-2522-1721-C6C9-0A49713AC216}"/>
              </a:ext>
            </a:extLst>
          </p:cNvPr>
          <p:cNvCxnSpPr/>
          <p:nvPr/>
        </p:nvCxnSpPr>
        <p:spPr>
          <a:xfrm>
            <a:off x="8857673" y="3722255"/>
            <a:ext cx="72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0DB3AB1-402B-4C0A-CE28-918D5307AE04}"/>
              </a:ext>
            </a:extLst>
          </p:cNvPr>
          <p:cNvSpPr/>
          <p:nvPr/>
        </p:nvSpPr>
        <p:spPr>
          <a:xfrm>
            <a:off x="9652000" y="3144982"/>
            <a:ext cx="2253673" cy="11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Aquí deberá de ir el nombre del libro que se estará vendiendo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3974D33-707A-E280-884D-A90ECC0A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16425" y="4116052"/>
            <a:ext cx="963251" cy="481626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3E9891C-F2B8-AF31-4A6A-0D42C1701B02}"/>
              </a:ext>
            </a:extLst>
          </p:cNvPr>
          <p:cNvSpPr/>
          <p:nvPr/>
        </p:nvSpPr>
        <p:spPr>
          <a:xfrm>
            <a:off x="198582" y="3779592"/>
            <a:ext cx="2253673" cy="11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Si el cliente se lleva 2 o más copias del mismo libro poner la cantidad para no registrarlos por separado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AFCA74D-DB85-7588-514D-A28EACBBA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857673" y="4739230"/>
            <a:ext cx="963251" cy="48162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870205B-0CED-3BEC-162C-EF83DB87CB61}"/>
              </a:ext>
            </a:extLst>
          </p:cNvPr>
          <p:cNvSpPr/>
          <p:nvPr/>
        </p:nvSpPr>
        <p:spPr>
          <a:xfrm>
            <a:off x="9651999" y="4643584"/>
            <a:ext cx="2253673" cy="11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 Agregar el valor del libro que se estará vendiendo  </a:t>
            </a:r>
          </a:p>
        </p:txBody>
      </p:sp>
    </p:spTree>
    <p:extLst>
      <p:ext uri="{BB962C8B-B14F-4D97-AF65-F5344CB8AC3E}">
        <p14:creationId xmlns:p14="http://schemas.microsoft.com/office/powerpoint/2010/main" val="26576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2D24D-4F30-221E-7F9F-D1168C08C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BF3172C-E827-0861-48EB-0E29A697DE21}"/>
              </a:ext>
            </a:extLst>
          </p:cNvPr>
          <p:cNvSpPr txBox="1"/>
          <p:nvPr/>
        </p:nvSpPr>
        <p:spPr>
          <a:xfrm>
            <a:off x="2452255" y="210295"/>
            <a:ext cx="7536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Pantalla de Pago: Opciones de Pago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CF9118-75DD-7703-77D7-A32C6EA4A33C}"/>
              </a:ext>
            </a:extLst>
          </p:cNvPr>
          <p:cNvSpPr txBox="1"/>
          <p:nvPr/>
        </p:nvSpPr>
        <p:spPr>
          <a:xfrm>
            <a:off x="674251" y="1090382"/>
            <a:ext cx="1084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Descripción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Una vez ingresados los productos, el usuario selecciona el método de pago: en efectivo o con tarjeta de crédito/débito.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Dependiendo de la opción seleccionada, se muestran diferentes campos para completar la transacción.</a:t>
            </a:r>
          </a:p>
          <a:p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90FB46C-5B46-2914-9139-9BB11D174E56}"/>
              </a:ext>
            </a:extLst>
          </p:cNvPr>
          <p:cNvSpPr/>
          <p:nvPr/>
        </p:nvSpPr>
        <p:spPr>
          <a:xfrm>
            <a:off x="9513459" y="3144982"/>
            <a:ext cx="2567705" cy="18980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Aquí deberá de ingresar los datos de la tarjeta una vez llenados pulse el botón “confirmar pago” para proceder con el pago con tarjeta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CE7C998-2055-CE63-48BF-24C4A6B09410}"/>
              </a:ext>
            </a:extLst>
          </p:cNvPr>
          <p:cNvSpPr/>
          <p:nvPr/>
        </p:nvSpPr>
        <p:spPr>
          <a:xfrm>
            <a:off x="110836" y="4572000"/>
            <a:ext cx="2692401" cy="20757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Aquí ingresara la cantidad que recibe al momento del pago en efectivo y la ventada de “cambio a devolver” le mostrara cuanto debe de regresar si es que debe de dar cambio una vez llenados pulse el botón “confirmar pago” para proceder con el pago con tarjeta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761928-8893-0E4B-F10F-5827676C4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68" y="2363893"/>
            <a:ext cx="5455646" cy="4467569"/>
          </a:xfrm>
          <a:prstGeom prst="rect">
            <a:avLst/>
          </a:prstGeom>
        </p:spPr>
      </p:pic>
      <p:sp>
        <p:nvSpPr>
          <p:cNvPr id="8" name="Cerrar llave 7">
            <a:extLst>
              <a:ext uri="{FF2B5EF4-FFF2-40B4-BE49-F238E27FC236}">
                <a16:creationId xmlns:a16="http://schemas.microsoft.com/office/drawing/2014/main" id="{AD15E313-6FD3-E2E4-0CEC-B7ACA6B8F8CD}"/>
              </a:ext>
            </a:extLst>
          </p:cNvPr>
          <p:cNvSpPr/>
          <p:nvPr/>
        </p:nvSpPr>
        <p:spPr>
          <a:xfrm>
            <a:off x="8948514" y="3144982"/>
            <a:ext cx="435631" cy="1898073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9C358A0-2224-39E1-4677-BAB1787C9D38}"/>
              </a:ext>
            </a:extLst>
          </p:cNvPr>
          <p:cNvSpPr/>
          <p:nvPr/>
        </p:nvSpPr>
        <p:spPr>
          <a:xfrm>
            <a:off x="3057238" y="5569527"/>
            <a:ext cx="332046" cy="68349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19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FEA35-EB36-BE25-BF63-F701C924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D034779-16CA-0069-47EA-7282B7BCAE9D}"/>
              </a:ext>
            </a:extLst>
          </p:cNvPr>
          <p:cNvSpPr txBox="1"/>
          <p:nvPr/>
        </p:nvSpPr>
        <p:spPr>
          <a:xfrm>
            <a:off x="2452255" y="210295"/>
            <a:ext cx="7536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Pantalla de Confirmación del Pago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26A2E7-FB0A-C740-3411-49D66EB2488A}"/>
              </a:ext>
            </a:extLst>
          </p:cNvPr>
          <p:cNvSpPr txBox="1"/>
          <p:nvPr/>
        </p:nvSpPr>
        <p:spPr>
          <a:xfrm>
            <a:off x="674251" y="1090382"/>
            <a:ext cx="1084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Descripción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Esta pantalla se muestra después de que el usuario confirma el pago. En caso de éxito, se muestra un mensaje confirmando la transacción.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067528-5456-12EA-5B9F-D5AC2A4F1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2476500"/>
            <a:ext cx="85439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70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279</Words>
  <Application>Microsoft Office PowerPoint</Application>
  <PresentationFormat>Panorámica</PresentationFormat>
  <Paragraphs>20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Funcionalidad Planteada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erick cortes</dc:creator>
  <cp:lastModifiedBy>erick cortes</cp:lastModifiedBy>
  <cp:revision>1</cp:revision>
  <dcterms:created xsi:type="dcterms:W3CDTF">2024-10-14T08:44:41Z</dcterms:created>
  <dcterms:modified xsi:type="dcterms:W3CDTF">2024-10-14T09:07:17Z</dcterms:modified>
</cp:coreProperties>
</file>