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718" y="1965139"/>
            <a:ext cx="10572750" cy="4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2022-09-28T01:26:53.107</dcterms:created>
  <dc:creator>jhyun</dc:creator>
  <cp:lastModifiedBy>jhyun</cp:lastModifiedBy>
  <dcterms:modified xsi:type="dcterms:W3CDTF">2022-09-28T01:28:21.798</dcterms:modified>
  <cp:revision>1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