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6b079f7d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6b079f7d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6b079f7d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6b079f7d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6b079f7d4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6b079f7d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9117117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9117117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6b079fb9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6b079fb9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6b079fb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6b079fb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6b079f7d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6b079f7d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6b079f7d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6b079f7d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6b079f7d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6b079f7d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6b079f7d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6b079f7d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6b079f7d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6b079f7d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6b079f7d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6b079f7d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9117117e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9117117e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6b079f7d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6b079f7d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ata.world/vizzup/mental-health-depression-disorder-data/workspace/file?filename=Mental+health+Depression+disorder+Data.xls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10" Type="http://schemas.openxmlformats.org/officeDocument/2006/relationships/image" Target="../media/image6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2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/>
        </p:nvSpPr>
        <p:spPr>
          <a:xfrm>
            <a:off x="779625" y="762425"/>
            <a:ext cx="66180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6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Proyecto visualización</a:t>
            </a:r>
            <a:endParaRPr b="1" sz="26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65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Primer entrega.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824050" y="2263700"/>
            <a:ext cx="43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Jeiber Javier Diaz Espitia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58425" y="882900"/>
            <a:ext cx="34440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qué?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3757675" y="88825"/>
            <a:ext cx="32463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i="1" lang="es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Identificar tendencias </a:t>
            </a:r>
            <a:endParaRPr i="1"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Descubrir distribuciones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Identificar asociaciones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4365" y="309452"/>
            <a:ext cx="629300" cy="726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4">
            <a:alphaModFix/>
          </a:blip>
          <a:srcRect b="0" l="0" r="0" t="19087"/>
          <a:stretch/>
        </p:blipFill>
        <p:spPr>
          <a:xfrm>
            <a:off x="7003825" y="1535938"/>
            <a:ext cx="1017150" cy="6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0975" y="1641900"/>
            <a:ext cx="939625" cy="5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4238" y="2663825"/>
            <a:ext cx="816325" cy="7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20850" y="2758125"/>
            <a:ext cx="816325" cy="530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1000" y="312988"/>
            <a:ext cx="816325" cy="7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258425" y="882900"/>
            <a:ext cx="34440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¿Cómo?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4489388" y="882888"/>
            <a:ext cx="405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Encode: Separar y seleccionar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0" l="0" r="0" t="29971"/>
          <a:stretch/>
        </p:blipFill>
        <p:spPr>
          <a:xfrm>
            <a:off x="4489400" y="1371036"/>
            <a:ext cx="1386877" cy="684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6277" y="1333665"/>
            <a:ext cx="1242623" cy="7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/>
          <p:nvPr/>
        </p:nvSpPr>
        <p:spPr>
          <a:xfrm>
            <a:off x="5634238" y="1623116"/>
            <a:ext cx="242100" cy="1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 rotWithShape="1">
          <a:blip r:embed="rId5">
            <a:alphaModFix/>
          </a:blip>
          <a:srcRect b="0" l="0" r="0" t="30824"/>
          <a:stretch/>
        </p:blipFill>
        <p:spPr>
          <a:xfrm>
            <a:off x="4217650" y="2746400"/>
            <a:ext cx="1127954" cy="89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4489388" y="2431513"/>
            <a:ext cx="405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Posterior al encode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6">
            <a:alphaModFix/>
          </a:blip>
          <a:srcRect b="0" l="0" r="0" t="41386"/>
          <a:stretch/>
        </p:blipFill>
        <p:spPr>
          <a:xfrm>
            <a:off x="5784025" y="2883463"/>
            <a:ext cx="1461636" cy="62728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>
            <a:off x="5454236" y="3098699"/>
            <a:ext cx="2550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1904550" y="1949400"/>
            <a:ext cx="5334900" cy="6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Muchas gracias!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obtenidos de: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264425" y="1541350"/>
            <a:ext cx="8420100" cy="20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Datos recuperados de:</a:t>
            </a:r>
            <a:endParaRPr sz="2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https://data.world/vizzup/mental-health-depression-disorder-data/workspace/file?filename=Mental+health+Depression+disorder+Data.xlsx</a:t>
            </a:r>
            <a:endParaRPr sz="2000" u="sng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904550" y="1949400"/>
            <a:ext cx="5334900" cy="6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Contexto de los datos …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25" y="1643550"/>
            <a:ext cx="3444000" cy="23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</a:rPr>
              <a:t>Medición de la prevalencia de enfermedades mentales en diferentes países. </a:t>
            </a:r>
            <a:endParaRPr sz="1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</a:rPr>
              <a:t>Estas mediciones son tomadas anualmente, </a:t>
            </a: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</a:rPr>
              <a:t>encontrándose</a:t>
            </a: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</a:rPr>
              <a:t> registros desde 1990 hasta el 2007.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913925" y="1643550"/>
            <a:ext cx="31146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➔"/>
            </a:pP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Esquizofrenia,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➔"/>
            </a:pP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Trastorno de bipolaridad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➔"/>
            </a:pP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Desórdenes de alimentación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➔"/>
            </a:pP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Desórdenes de ansiedad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➔"/>
            </a:pP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Depresión 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➔"/>
            </a:pP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Desorden por el consumo de drogas </a:t>
            </a:r>
            <a:endParaRPr sz="16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"/>
              <a:buChar char="➔"/>
            </a:pPr>
            <a:r>
              <a:rPr lang="es" sz="1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Desorden por consumo de alcohol.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0" y="1688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¿Qué?...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3425"/>
            <a:ext cx="9143998" cy="42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1904550" y="1949400"/>
            <a:ext cx="5334900" cy="6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Visualización 1</a:t>
            </a:r>
            <a:r>
              <a:rPr lang="es" sz="3000"/>
              <a:t> …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3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40650" y="394325"/>
            <a:ext cx="34440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qué?</a:t>
            </a:r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4832400" y="394325"/>
            <a:ext cx="34440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¿Cómo?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4444963" y="1493363"/>
            <a:ext cx="405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Encode: Separar y seleccionar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29971"/>
          <a:stretch/>
        </p:blipFill>
        <p:spPr>
          <a:xfrm>
            <a:off x="4444975" y="1981511"/>
            <a:ext cx="1386877" cy="684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1852" y="1944140"/>
            <a:ext cx="1242623" cy="7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5589813" y="2233591"/>
            <a:ext cx="242100" cy="1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5">
            <a:alphaModFix/>
          </a:blip>
          <a:srcRect b="0" l="0" r="0" t="30824"/>
          <a:stretch/>
        </p:blipFill>
        <p:spPr>
          <a:xfrm>
            <a:off x="4173225" y="3356875"/>
            <a:ext cx="1127954" cy="89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4444963" y="3041988"/>
            <a:ext cx="405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Posterior al encode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6">
            <a:alphaModFix/>
          </a:blip>
          <a:srcRect b="0" l="0" r="0" t="41386"/>
          <a:stretch/>
        </p:blipFill>
        <p:spPr>
          <a:xfrm>
            <a:off x="5739600" y="3493938"/>
            <a:ext cx="1461636" cy="62728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5409811" y="3709174"/>
            <a:ext cx="255000" cy="21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240651" y="1387100"/>
            <a:ext cx="3291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i="1" lang="es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Explorar</a:t>
            </a:r>
            <a:r>
              <a:rPr i="1" lang="es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similaridad</a:t>
            </a:r>
            <a:r>
              <a:rPr lang="es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Descubrir </a:t>
            </a:r>
            <a:r>
              <a:rPr lang="es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características</a:t>
            </a:r>
            <a:r>
              <a:rPr lang="es" sz="18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7">
            <a:alphaModFix/>
          </a:blip>
          <a:srcRect b="0" l="0" r="0" t="19087"/>
          <a:stretch/>
        </p:blipFill>
        <p:spPr>
          <a:xfrm>
            <a:off x="750688" y="3484988"/>
            <a:ext cx="1017150" cy="6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50563" y="1929000"/>
            <a:ext cx="892417" cy="6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9">
            <a:alphaModFix/>
          </a:blip>
          <a:srcRect b="0" l="0" r="0" t="28109"/>
          <a:stretch/>
        </p:blipFill>
        <p:spPr>
          <a:xfrm>
            <a:off x="1850575" y="3511100"/>
            <a:ext cx="1017125" cy="6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5275" y="2058000"/>
            <a:ext cx="892400" cy="5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36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291025" y="4528975"/>
            <a:ext cx="372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Canales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1904550" y="1949400"/>
            <a:ext cx="5334900" cy="6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Visualización 2 …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