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Orbitron"/>
      <p:regular r:id="rId29"/>
      <p:bold r:id="rId30"/>
    </p:embeddedFont>
    <p:embeddedFont>
      <p:font typeface="Kanit Light"/>
      <p:regular r:id="rId31"/>
      <p:bold r:id="rId32"/>
      <p:italic r:id="rId33"/>
      <p:boldItalic r:id="rId34"/>
    </p:embeddedFont>
    <p:embeddedFont>
      <p:font typeface="Kani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rbitro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KanitLight-regular.fntdata"/><Relationship Id="rId30" Type="http://schemas.openxmlformats.org/officeDocument/2006/relationships/font" Target="fonts/Orbitron-bold.fntdata"/><Relationship Id="rId11" Type="http://schemas.openxmlformats.org/officeDocument/2006/relationships/slide" Target="slides/slide7.xml"/><Relationship Id="rId33" Type="http://schemas.openxmlformats.org/officeDocument/2006/relationships/font" Target="fonts/KanitLight-italic.fntdata"/><Relationship Id="rId10" Type="http://schemas.openxmlformats.org/officeDocument/2006/relationships/slide" Target="slides/slide6.xml"/><Relationship Id="rId32" Type="http://schemas.openxmlformats.org/officeDocument/2006/relationships/font" Target="fonts/KanitLight-bold.fntdata"/><Relationship Id="rId13" Type="http://schemas.openxmlformats.org/officeDocument/2006/relationships/slide" Target="slides/slide9.xml"/><Relationship Id="rId35" Type="http://schemas.openxmlformats.org/officeDocument/2006/relationships/font" Target="fonts/Kanit-regular.fntdata"/><Relationship Id="rId12" Type="http://schemas.openxmlformats.org/officeDocument/2006/relationships/slide" Target="slides/slide8.xml"/><Relationship Id="rId34" Type="http://schemas.openxmlformats.org/officeDocument/2006/relationships/font" Target="fonts/KanitLight-boldItalic.fntdata"/><Relationship Id="rId15" Type="http://schemas.openxmlformats.org/officeDocument/2006/relationships/slide" Target="slides/slide11.xml"/><Relationship Id="rId37" Type="http://schemas.openxmlformats.org/officeDocument/2006/relationships/font" Target="fonts/Kanit-italic.fntdata"/><Relationship Id="rId14" Type="http://schemas.openxmlformats.org/officeDocument/2006/relationships/slide" Target="slides/slide10.xml"/><Relationship Id="rId36" Type="http://schemas.openxmlformats.org/officeDocument/2006/relationships/font" Target="fonts/Kanit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Kani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4cca604a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e4cca604a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e4cca604a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e4cca604a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e4cca604a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e4cca604a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4cca604a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e4cca604a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0860aa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0860aa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25d80b41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25d80b41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e4cca604a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e4cca604a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e4cca604a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e4cca604a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e4cca604a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e4cca604a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e4cca604a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e4cca604a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f18b49f3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ff18b49f3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e4cca604a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e4cca604a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25d80b41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25d80b41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4cca604a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e4cca604a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4cca604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e4cca604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4cca604a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e4cca604a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4cca604a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4cca604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4cca604a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e4cca604a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654450" y="1307025"/>
            <a:ext cx="5682300" cy="19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54575" y="3450425"/>
            <a:ext cx="5682300" cy="4095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8657175" y="772575"/>
            <a:ext cx="74100" cy="1788450"/>
            <a:chOff x="8657175" y="772575"/>
            <a:chExt cx="74100" cy="1788450"/>
          </a:xfrm>
        </p:grpSpPr>
        <p:sp>
          <p:nvSpPr>
            <p:cNvPr id="14" name="Google Shape;14;p2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8809575" y="448502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57175" y="4637450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809575" y="478987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21" name="Google Shape;21;p2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25" name="Google Shape;25;p2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>
            <p:ph hasCustomPrompt="1" type="title"/>
          </p:nvPr>
        </p:nvSpPr>
        <p:spPr>
          <a:xfrm>
            <a:off x="1572500" y="1125725"/>
            <a:ext cx="61068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/>
          <p:nvPr>
            <p:ph idx="1" type="subTitle"/>
          </p:nvPr>
        </p:nvSpPr>
        <p:spPr>
          <a:xfrm>
            <a:off x="1572500" y="2823154"/>
            <a:ext cx="6106800" cy="7134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5" name="Google Shape;85;p11"/>
          <p:cNvGrpSpPr/>
          <p:nvPr/>
        </p:nvGrpSpPr>
        <p:grpSpPr>
          <a:xfrm>
            <a:off x="8776650" y="3054575"/>
            <a:ext cx="74100" cy="1788450"/>
            <a:chOff x="8657175" y="772575"/>
            <a:chExt cx="74100" cy="1788450"/>
          </a:xfrm>
        </p:grpSpPr>
        <p:sp>
          <p:nvSpPr>
            <p:cNvPr id="86" name="Google Shape;86;p11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89" name="Google Shape;89;p11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90" name="Google Shape;90;p11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hasCustomPrompt="1" idx="2" type="title"/>
          </p:nvPr>
        </p:nvSpPr>
        <p:spPr>
          <a:xfrm>
            <a:off x="862325" y="14808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3" type="title"/>
          </p:nvPr>
        </p:nvSpPr>
        <p:spPr>
          <a:xfrm>
            <a:off x="862325" y="29142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4" type="title"/>
          </p:nvPr>
        </p:nvSpPr>
        <p:spPr>
          <a:xfrm>
            <a:off x="3554100" y="14808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hasCustomPrompt="1" idx="5" type="title"/>
          </p:nvPr>
        </p:nvSpPr>
        <p:spPr>
          <a:xfrm>
            <a:off x="3554100" y="29142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6" type="title"/>
          </p:nvPr>
        </p:nvSpPr>
        <p:spPr>
          <a:xfrm>
            <a:off x="6260875" y="14808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7" type="title"/>
          </p:nvPr>
        </p:nvSpPr>
        <p:spPr>
          <a:xfrm>
            <a:off x="6260875" y="29142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862325" y="1984475"/>
            <a:ext cx="2035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8" type="subTitle"/>
          </p:nvPr>
        </p:nvSpPr>
        <p:spPr>
          <a:xfrm>
            <a:off x="3554100" y="1984475"/>
            <a:ext cx="2035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9" type="subTitle"/>
          </p:nvPr>
        </p:nvSpPr>
        <p:spPr>
          <a:xfrm>
            <a:off x="6260875" y="1984475"/>
            <a:ext cx="2020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3" type="subTitle"/>
          </p:nvPr>
        </p:nvSpPr>
        <p:spPr>
          <a:xfrm>
            <a:off x="862325" y="3417950"/>
            <a:ext cx="2035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4" type="subTitle"/>
          </p:nvPr>
        </p:nvSpPr>
        <p:spPr>
          <a:xfrm>
            <a:off x="3554100" y="3417950"/>
            <a:ext cx="20172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5" type="subTitle"/>
          </p:nvPr>
        </p:nvSpPr>
        <p:spPr>
          <a:xfrm>
            <a:off x="6260875" y="3417950"/>
            <a:ext cx="2020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 rotWithShape="1">
          <a:blip r:embed="rId3">
            <a:alphaModFix amt="70000"/>
          </a:blip>
          <a:srcRect b="42243" l="0" r="46170" t="0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/>
          <p:nvPr/>
        </p:nvSpPr>
        <p:spPr>
          <a:xfrm>
            <a:off x="8504775" y="41802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8352375" y="43326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8504775" y="44850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15" name="Google Shape;11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3">
            <a:alphaModFix amt="70000"/>
          </a:blip>
          <a:srcRect b="42243" l="0" r="46170" t="0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idx="1" type="subTitle"/>
          </p:nvPr>
        </p:nvSpPr>
        <p:spPr>
          <a:xfrm flipH="1">
            <a:off x="727300" y="1631503"/>
            <a:ext cx="31617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type="title"/>
          </p:nvPr>
        </p:nvSpPr>
        <p:spPr>
          <a:xfrm flipH="1">
            <a:off x="727300" y="625225"/>
            <a:ext cx="3161700" cy="10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15"/>
          <p:cNvSpPr/>
          <p:nvPr>
            <p:ph idx="2" type="pic"/>
          </p:nvPr>
        </p:nvSpPr>
        <p:spPr>
          <a:xfrm flipH="1">
            <a:off x="5755800" y="587675"/>
            <a:ext cx="2745000" cy="3968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5"/>
          <p:cNvSpPr/>
          <p:nvPr>
            <p:ph idx="3" type="pic"/>
          </p:nvPr>
        </p:nvSpPr>
        <p:spPr>
          <a:xfrm flipH="1">
            <a:off x="1344625" y="3117873"/>
            <a:ext cx="4207500" cy="14379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5"/>
          <p:cNvSpPr/>
          <p:nvPr>
            <p:ph idx="4" type="pic"/>
          </p:nvPr>
        </p:nvSpPr>
        <p:spPr>
          <a:xfrm flipH="1">
            <a:off x="4066825" y="587675"/>
            <a:ext cx="1485300" cy="23619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23" name="Google Shape;12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680137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2" type="subTitle"/>
          </p:nvPr>
        </p:nvSpPr>
        <p:spPr>
          <a:xfrm>
            <a:off x="680137" y="2511900"/>
            <a:ext cx="25269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3" type="subTitle"/>
          </p:nvPr>
        </p:nvSpPr>
        <p:spPr>
          <a:xfrm>
            <a:off x="3306163" y="2511900"/>
            <a:ext cx="25269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4" type="subTitle"/>
          </p:nvPr>
        </p:nvSpPr>
        <p:spPr>
          <a:xfrm>
            <a:off x="5936963" y="2511900"/>
            <a:ext cx="25269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5" type="subTitle"/>
          </p:nvPr>
        </p:nvSpPr>
        <p:spPr>
          <a:xfrm>
            <a:off x="3306162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6" type="subTitle"/>
          </p:nvPr>
        </p:nvSpPr>
        <p:spPr>
          <a:xfrm>
            <a:off x="5936963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32" name="Google Shape;13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 amt="60000"/>
          </a:blip>
          <a:srcRect b="0" l="38540" r="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>
            <a:off x="8058350" y="46085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8192649" y="46085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8326949" y="46085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8461248" y="46085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" type="subTitle"/>
          </p:nvPr>
        </p:nvSpPr>
        <p:spPr>
          <a:xfrm>
            <a:off x="2258453" y="1656375"/>
            <a:ext cx="53409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2" type="subTitle"/>
          </p:nvPr>
        </p:nvSpPr>
        <p:spPr>
          <a:xfrm>
            <a:off x="2258453" y="2876075"/>
            <a:ext cx="53409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3" type="subTitle"/>
          </p:nvPr>
        </p:nvSpPr>
        <p:spPr>
          <a:xfrm>
            <a:off x="2258453" y="4095775"/>
            <a:ext cx="53409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3" name="Google Shape;143;p17"/>
          <p:cNvSpPr txBox="1"/>
          <p:nvPr>
            <p:ph idx="4" type="subTitle"/>
          </p:nvPr>
        </p:nvSpPr>
        <p:spPr>
          <a:xfrm>
            <a:off x="2258453" y="1135025"/>
            <a:ext cx="5340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5" type="subTitle"/>
          </p:nvPr>
        </p:nvSpPr>
        <p:spPr>
          <a:xfrm>
            <a:off x="2258453" y="2354730"/>
            <a:ext cx="5340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6" type="subTitle"/>
          </p:nvPr>
        </p:nvSpPr>
        <p:spPr>
          <a:xfrm>
            <a:off x="2258453" y="3574435"/>
            <a:ext cx="5340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46" name="Google Shape;14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 amt="60000"/>
          </a:blip>
          <a:srcRect b="0" l="38540" r="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subTitle"/>
          </p:nvPr>
        </p:nvSpPr>
        <p:spPr>
          <a:xfrm>
            <a:off x="1055850" y="1306475"/>
            <a:ext cx="30483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1" name="Google Shape;151;p18"/>
          <p:cNvSpPr txBox="1"/>
          <p:nvPr>
            <p:ph idx="2" type="subTitle"/>
          </p:nvPr>
        </p:nvSpPr>
        <p:spPr>
          <a:xfrm>
            <a:off x="1055850" y="1832375"/>
            <a:ext cx="30483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3" type="subTitle"/>
          </p:nvPr>
        </p:nvSpPr>
        <p:spPr>
          <a:xfrm>
            <a:off x="5039850" y="1832375"/>
            <a:ext cx="30483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4" type="subTitle"/>
          </p:nvPr>
        </p:nvSpPr>
        <p:spPr>
          <a:xfrm>
            <a:off x="1055850" y="3580700"/>
            <a:ext cx="30483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5" type="subTitle"/>
          </p:nvPr>
        </p:nvSpPr>
        <p:spPr>
          <a:xfrm>
            <a:off x="5039850" y="3580700"/>
            <a:ext cx="30483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6" type="subTitle"/>
          </p:nvPr>
        </p:nvSpPr>
        <p:spPr>
          <a:xfrm>
            <a:off x="1055850" y="3054800"/>
            <a:ext cx="30483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6" name="Google Shape;156;p18"/>
          <p:cNvSpPr txBox="1"/>
          <p:nvPr>
            <p:ph idx="7" type="subTitle"/>
          </p:nvPr>
        </p:nvSpPr>
        <p:spPr>
          <a:xfrm>
            <a:off x="5039850" y="1306475"/>
            <a:ext cx="30483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8" type="subTitle"/>
          </p:nvPr>
        </p:nvSpPr>
        <p:spPr>
          <a:xfrm>
            <a:off x="5039850" y="3054800"/>
            <a:ext cx="30483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58" name="Google Shape;15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 amt="70000"/>
          </a:blip>
          <a:srcRect b="42243" l="0" r="46170" t="0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1" type="subTitle"/>
          </p:nvPr>
        </p:nvSpPr>
        <p:spPr>
          <a:xfrm>
            <a:off x="725143" y="1811513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2" type="subTitle"/>
          </p:nvPr>
        </p:nvSpPr>
        <p:spPr>
          <a:xfrm>
            <a:off x="3342150" y="1811525"/>
            <a:ext cx="24597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3" type="subTitle"/>
          </p:nvPr>
        </p:nvSpPr>
        <p:spPr>
          <a:xfrm>
            <a:off x="5959741" y="1811525"/>
            <a:ext cx="24597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4" type="subTitle"/>
          </p:nvPr>
        </p:nvSpPr>
        <p:spPr>
          <a:xfrm>
            <a:off x="725143" y="3433100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5" type="subTitle"/>
          </p:nvPr>
        </p:nvSpPr>
        <p:spPr>
          <a:xfrm>
            <a:off x="3342450" y="3433100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6" type="subTitle"/>
          </p:nvPr>
        </p:nvSpPr>
        <p:spPr>
          <a:xfrm>
            <a:off x="5962591" y="3433100"/>
            <a:ext cx="24540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7" type="subTitle"/>
          </p:nvPr>
        </p:nvSpPr>
        <p:spPr>
          <a:xfrm>
            <a:off x="720000" y="12766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9" name="Google Shape;169;p19"/>
          <p:cNvSpPr txBox="1"/>
          <p:nvPr>
            <p:ph idx="8" type="subTitle"/>
          </p:nvPr>
        </p:nvSpPr>
        <p:spPr>
          <a:xfrm>
            <a:off x="3342450" y="12766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9" type="subTitle"/>
          </p:nvPr>
        </p:nvSpPr>
        <p:spPr>
          <a:xfrm>
            <a:off x="5959741" y="1276675"/>
            <a:ext cx="24597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1" name="Google Shape;171;p19"/>
          <p:cNvSpPr txBox="1"/>
          <p:nvPr>
            <p:ph idx="13" type="subTitle"/>
          </p:nvPr>
        </p:nvSpPr>
        <p:spPr>
          <a:xfrm>
            <a:off x="720344" y="2893750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14" type="subTitle"/>
          </p:nvPr>
        </p:nvSpPr>
        <p:spPr>
          <a:xfrm>
            <a:off x="3342450" y="2893750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3" name="Google Shape;173;p19"/>
          <p:cNvSpPr txBox="1"/>
          <p:nvPr>
            <p:ph idx="15" type="subTitle"/>
          </p:nvPr>
        </p:nvSpPr>
        <p:spPr>
          <a:xfrm>
            <a:off x="5960041" y="2893750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74" name="Google Shape;17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 amt="60000"/>
          </a:blip>
          <a:srcRect b="0" l="38540" r="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>
            <p:ph type="ctrTitle"/>
          </p:nvPr>
        </p:nvSpPr>
        <p:spPr>
          <a:xfrm>
            <a:off x="2382250" y="839800"/>
            <a:ext cx="43794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2382350" y="1852800"/>
            <a:ext cx="43794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2" name="Google Shape;182;p20"/>
          <p:cNvSpPr txBox="1"/>
          <p:nvPr/>
        </p:nvSpPr>
        <p:spPr>
          <a:xfrm>
            <a:off x="2382325" y="34872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CREDITS: This presentation template was created by </a:t>
            </a:r>
            <a:r>
              <a:rPr lang="en" sz="1000" u="sng">
                <a:solidFill>
                  <a:schemeClr val="hlink"/>
                </a:solidFill>
                <a:latin typeface="Kanit Light"/>
                <a:ea typeface="Kanit Light"/>
                <a:cs typeface="Kanit Light"/>
                <a:sym typeface="Kanit Light"/>
                <a:hlinkClick r:id="rId4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, </a:t>
            </a:r>
            <a:r>
              <a:rPr lang="en" sz="10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and includes </a:t>
            </a:r>
            <a:r>
              <a:rPr lang="en" sz="10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icons by </a:t>
            </a:r>
            <a:r>
              <a:rPr lang="en" sz="1000" u="sng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,</a:t>
            </a:r>
            <a:r>
              <a:rPr lang="en" sz="10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 and infographics &amp; images by </a:t>
            </a:r>
            <a:r>
              <a:rPr lang="en" sz="1000" u="sng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 u="sng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13217"/>
          <a:stretch/>
        </p:blipFill>
        <p:spPr>
          <a:xfrm>
            <a:off x="-330675" y="565023"/>
            <a:ext cx="9557898" cy="466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3" name="Google Shape;33;p3"/>
          <p:cNvSpPr txBox="1"/>
          <p:nvPr>
            <p:ph hasCustomPrompt="1" idx="2" type="title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4" name="Google Shape;34;p3"/>
          <p:cNvGrpSpPr/>
          <p:nvPr/>
        </p:nvGrpSpPr>
        <p:grpSpPr>
          <a:xfrm>
            <a:off x="1112875" y="367875"/>
            <a:ext cx="1788450" cy="74100"/>
            <a:chOff x="1112875" y="367875"/>
            <a:chExt cx="1788450" cy="74100"/>
          </a:xfrm>
        </p:grpSpPr>
        <p:sp>
          <p:nvSpPr>
            <p:cNvPr id="35" name="Google Shape;35;p3"/>
            <p:cNvSpPr/>
            <p:nvPr/>
          </p:nvSpPr>
          <p:spPr>
            <a:xfrm rot="-5400000">
              <a:off x="1790275" y="-30952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2645950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2825725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39" name="Google Shape;39;p3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 amt="70000"/>
          </a:blip>
          <a:srcRect b="42243" l="0" r="46170" t="0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720000" y="1152475"/>
            <a:ext cx="77040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46" name="Google Shape;4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2" type="subTitle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3" type="subTitle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4" type="subTitle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53" name="Google Shape;5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/>
          <p:nvPr/>
        </p:nvSpPr>
        <p:spPr>
          <a:xfrm>
            <a:off x="8504775" y="41040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8352375" y="42564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8504775" y="44088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57" name="Google Shape;57;p5"/>
          <p:cNvPicPr preferRelativeResize="0"/>
          <p:nvPr/>
        </p:nvPicPr>
        <p:blipFill rotWithShape="1">
          <a:blip r:embed="rId3">
            <a:alphaModFix amt="70000"/>
          </a:blip>
          <a:srcRect b="42243" l="0" r="46170" t="0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60" name="Google Shape;6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 rotWithShape="1">
          <a:blip r:embed="rId3">
            <a:alphaModFix amt="60000"/>
          </a:blip>
          <a:srcRect b="0" l="38540" r="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0000" y="1547575"/>
            <a:ext cx="45495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9pPr>
          </a:lstStyle>
          <a:p/>
        </p:txBody>
      </p:sp>
      <p:sp>
        <p:nvSpPr>
          <p:cNvPr id="65" name="Google Shape;65;p7"/>
          <p:cNvSpPr/>
          <p:nvPr>
            <p:ph idx="2" type="pic"/>
          </p:nvPr>
        </p:nvSpPr>
        <p:spPr>
          <a:xfrm>
            <a:off x="5831400" y="756200"/>
            <a:ext cx="2526600" cy="36996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 rotWithShape="1">
          <a:blip r:embed="rId3">
            <a:alphaModFix amt="60000"/>
          </a:blip>
          <a:srcRect b="0" l="38540" r="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720000" y="4104775"/>
            <a:ext cx="7704000" cy="50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adinashby-vanier-college/project-starter-transactional-web-projec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ctrTitle"/>
          </p:nvPr>
        </p:nvSpPr>
        <p:spPr>
          <a:xfrm>
            <a:off x="1654450" y="1307025"/>
            <a:ext cx="5682300" cy="19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gameShop</a:t>
            </a:r>
            <a:r>
              <a:rPr lang="en" sz="7200"/>
              <a:t>    </a:t>
            </a:r>
            <a:endParaRPr sz="7200"/>
          </a:p>
        </p:txBody>
      </p:sp>
      <p:sp>
        <p:nvSpPr>
          <p:cNvPr id="194" name="Google Shape;194;p23"/>
          <p:cNvSpPr txBox="1"/>
          <p:nvPr>
            <p:ph idx="1" type="subTitle"/>
          </p:nvPr>
        </p:nvSpPr>
        <p:spPr>
          <a:xfrm>
            <a:off x="1654450" y="2849100"/>
            <a:ext cx="568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500,000+ games from multiple platforms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power is in your hands!</a:t>
            </a:r>
            <a:endParaRPr sz="1100"/>
          </a:p>
        </p:txBody>
      </p:sp>
      <p:grpSp>
        <p:nvGrpSpPr>
          <p:cNvPr id="195" name="Google Shape;195;p23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196" name="Google Shape;196;p23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STRIPE PAYMENT API</a:t>
            </a:r>
            <a:endParaRPr sz="2700"/>
          </a:p>
        </p:txBody>
      </p:sp>
      <p:sp>
        <p:nvSpPr>
          <p:cNvPr id="317" name="Google Shape;317;p32"/>
          <p:cNvSpPr txBox="1"/>
          <p:nvPr>
            <p:ph idx="1" type="body"/>
          </p:nvPr>
        </p:nvSpPr>
        <p:spPr>
          <a:xfrm>
            <a:off x="720000" y="1096800"/>
            <a:ext cx="4549500" cy="3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Stripe is a comprehensive payment processing platform that allows businesses to accept payments online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The Stripe API is designed to be flexible and developer-friendly, providing powerful tools to integrate payment processing into websites, mobile apps, and other platforms.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Kanit"/>
                <a:ea typeface="Kanit"/>
                <a:cs typeface="Kanit"/>
                <a:sym typeface="Kanit"/>
              </a:rPr>
              <a:t>STRIPE CHECKOUT</a:t>
            </a:r>
            <a:r>
              <a:rPr lang="en" sz="1300"/>
              <a:t> is a low-code payment integration that creates a customizable form for collecting payments. You can embed Checkout directly in your website or redirect customers to a Stripe-hosted payment page. </a:t>
            </a:r>
            <a:endParaRPr sz="1300"/>
          </a:p>
        </p:txBody>
      </p:sp>
      <p:sp>
        <p:nvSpPr>
          <p:cNvPr id="318" name="Google Shape;318;p32"/>
          <p:cNvSpPr/>
          <p:nvPr/>
        </p:nvSpPr>
        <p:spPr>
          <a:xfrm rot="5400000">
            <a:off x="5518774" y="3918801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19" name="Google Shape;319;p32"/>
          <p:cNvSpPr/>
          <p:nvPr/>
        </p:nvSpPr>
        <p:spPr>
          <a:xfrm rot="5400000">
            <a:off x="5518774" y="40531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20" name="Google Shape;320;p32"/>
          <p:cNvSpPr/>
          <p:nvPr/>
        </p:nvSpPr>
        <p:spPr>
          <a:xfrm rot="5400000">
            <a:off x="5518774" y="41874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21" name="Google Shape;321;p32"/>
          <p:cNvSpPr/>
          <p:nvPr/>
        </p:nvSpPr>
        <p:spPr>
          <a:xfrm rot="5400000">
            <a:off x="5518774" y="4321699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322" name="Google Shape;3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775" y="445025"/>
            <a:ext cx="2844700" cy="438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/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STRIPE ENDPOINTS</a:t>
            </a:r>
            <a:endParaRPr sz="4900"/>
          </a:p>
        </p:txBody>
      </p:sp>
      <p:sp>
        <p:nvSpPr>
          <p:cNvPr id="328" name="Google Shape;328;p33"/>
          <p:cNvSpPr txBox="1"/>
          <p:nvPr>
            <p:ph idx="2" type="title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329" name="Google Shape;329;p33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330" name="Google Shape;330;p33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33" name="Google Shape;333;p33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334" name="Google Shape;334;p33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STRIPE PAYMENT API ENDPOINTS</a:t>
            </a:r>
            <a:endParaRPr sz="1700"/>
          </a:p>
        </p:txBody>
      </p:sp>
      <p:sp>
        <p:nvSpPr>
          <p:cNvPr id="343" name="Google Shape;343;p34"/>
          <p:cNvSpPr txBox="1"/>
          <p:nvPr>
            <p:ph idx="1" type="body"/>
          </p:nvPr>
        </p:nvSpPr>
        <p:spPr>
          <a:xfrm>
            <a:off x="720000" y="1096800"/>
            <a:ext cx="4549500" cy="3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Charges Endpoint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 and manage one-time charges.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Customers Endpoint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 and manage customer records.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Payment Intents Endpoint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Handle the entire payment lifecycle, including confirmation and cancellation.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Invoices Endpoint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Generate and manage invoices.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Balance Endpoint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Retrieve account balance and transaction history.</a:t>
            </a:r>
            <a:endParaRPr sz="1400"/>
          </a:p>
        </p:txBody>
      </p:sp>
      <p:sp>
        <p:nvSpPr>
          <p:cNvPr id="344" name="Google Shape;344;p34"/>
          <p:cNvSpPr/>
          <p:nvPr/>
        </p:nvSpPr>
        <p:spPr>
          <a:xfrm rot="5400000">
            <a:off x="5518774" y="3918801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45" name="Google Shape;345;p34"/>
          <p:cNvSpPr/>
          <p:nvPr/>
        </p:nvSpPr>
        <p:spPr>
          <a:xfrm rot="5400000">
            <a:off x="5518774" y="40531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46" name="Google Shape;346;p34"/>
          <p:cNvSpPr/>
          <p:nvPr/>
        </p:nvSpPr>
        <p:spPr>
          <a:xfrm rot="5400000">
            <a:off x="5518774" y="41874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47" name="Google Shape;347;p34"/>
          <p:cNvSpPr/>
          <p:nvPr/>
        </p:nvSpPr>
        <p:spPr>
          <a:xfrm rot="5400000">
            <a:off x="5518774" y="4321699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348" name="Google Shape;3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900" y="480525"/>
            <a:ext cx="3582400" cy="41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TECHNOLOGIES</a:t>
            </a:r>
            <a:endParaRPr sz="3600"/>
          </a:p>
        </p:txBody>
      </p:sp>
      <p:sp>
        <p:nvSpPr>
          <p:cNvPr id="354" name="Google Shape;354;p35"/>
          <p:cNvSpPr txBox="1"/>
          <p:nvPr>
            <p:ph idx="2" type="title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grpSp>
        <p:nvGrpSpPr>
          <p:cNvPr id="355" name="Google Shape;355;p35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356" name="Google Shape;356;p35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59" name="Google Shape;359;p35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360" name="Google Shape;360;p35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369" name="Google Shape;369;p36"/>
          <p:cNvSpPr txBox="1"/>
          <p:nvPr>
            <p:ph idx="3" type="subTitle"/>
          </p:nvPr>
        </p:nvSpPr>
        <p:spPr>
          <a:xfrm>
            <a:off x="1013450" y="2686775"/>
            <a:ext cx="32880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ReactJS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CSS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Bootstrap Icons</a:t>
            </a:r>
            <a:endParaRPr sz="1500"/>
          </a:p>
        </p:txBody>
      </p:sp>
      <p:sp>
        <p:nvSpPr>
          <p:cNvPr id="370" name="Google Shape;370;p36"/>
          <p:cNvSpPr txBox="1"/>
          <p:nvPr>
            <p:ph idx="1" type="subTitle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FRONTEND</a:t>
            </a:r>
            <a:endParaRPr sz="2100"/>
          </a:p>
        </p:txBody>
      </p:sp>
      <p:sp>
        <p:nvSpPr>
          <p:cNvPr id="371" name="Google Shape;371;p36"/>
          <p:cNvSpPr txBox="1"/>
          <p:nvPr>
            <p:ph idx="2" type="subTitle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BACKEND</a:t>
            </a:r>
            <a:endParaRPr sz="2100"/>
          </a:p>
        </p:txBody>
      </p:sp>
      <p:sp>
        <p:nvSpPr>
          <p:cNvPr id="372" name="Google Shape;372;p36"/>
          <p:cNvSpPr txBox="1"/>
          <p:nvPr>
            <p:ph idx="4" type="subTitle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Express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MongoDB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NodeJS</a:t>
            </a:r>
            <a:endParaRPr sz="1600"/>
          </a:p>
        </p:txBody>
      </p:sp>
      <p:grpSp>
        <p:nvGrpSpPr>
          <p:cNvPr id="373" name="Google Shape;373;p36"/>
          <p:cNvGrpSpPr/>
          <p:nvPr/>
        </p:nvGrpSpPr>
        <p:grpSpPr>
          <a:xfrm rot="5400000">
            <a:off x="1577175" y="654550"/>
            <a:ext cx="74100" cy="1788450"/>
            <a:chOff x="8657175" y="772575"/>
            <a:chExt cx="74100" cy="1788450"/>
          </a:xfrm>
        </p:grpSpPr>
        <p:sp>
          <p:nvSpPr>
            <p:cNvPr id="374" name="Google Shape;374;p36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idx="1" type="subTitle"/>
          </p:nvPr>
        </p:nvSpPr>
        <p:spPr>
          <a:xfrm>
            <a:off x="2441125" y="2082050"/>
            <a:ext cx="4379400" cy="14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https://github.com/adinashby-vanier-college/project-starter-transactional-web-project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const teamMembers = {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{ name: "David Lafleur”, “Banya Honsa Nghm”, “Jeiberth Malagon”}}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82" name="Google Shape;382;p37"/>
          <p:cNvSpPr txBox="1"/>
          <p:nvPr>
            <p:ph type="ctrTitle"/>
          </p:nvPr>
        </p:nvSpPr>
        <p:spPr>
          <a:xfrm>
            <a:off x="1815300" y="1081725"/>
            <a:ext cx="55134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useEffect END</a:t>
            </a:r>
            <a:endParaRPr sz="4400"/>
          </a:p>
        </p:txBody>
      </p:sp>
      <p:grpSp>
        <p:nvGrpSpPr>
          <p:cNvPr id="383" name="Google Shape;383;p37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384" name="Google Shape;384;p37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88" name="Google Shape;388;p37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389" name="Google Shape;389;p37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92" name="Google Shape;392;p37"/>
          <p:cNvGrpSpPr/>
          <p:nvPr/>
        </p:nvGrpSpPr>
        <p:grpSpPr>
          <a:xfrm>
            <a:off x="1225675" y="2319125"/>
            <a:ext cx="74100" cy="1788450"/>
            <a:chOff x="8657175" y="772575"/>
            <a:chExt cx="74100" cy="1788450"/>
          </a:xfrm>
        </p:grpSpPr>
        <p:sp>
          <p:nvSpPr>
            <p:cNvPr id="393" name="Google Shape;393;p37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96" name="Google Shape;396;p37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397" name="Google Shape;397;p37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/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 Interface</a:t>
            </a:r>
            <a:endParaRPr sz="3600"/>
          </a:p>
        </p:txBody>
      </p:sp>
      <p:sp>
        <p:nvSpPr>
          <p:cNvPr id="405" name="Google Shape;405;p38"/>
          <p:cNvSpPr txBox="1"/>
          <p:nvPr>
            <p:ph idx="2" type="title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grpSp>
        <p:nvGrpSpPr>
          <p:cNvPr id="406" name="Google Shape;406;p38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407" name="Google Shape;407;p38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410" name="Google Shape;410;p38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411" name="Google Shape;411;p38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 txBox="1"/>
          <p:nvPr>
            <p:ph idx="1" type="subTitle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9"/>
          <p:cNvSpPr txBox="1"/>
          <p:nvPr>
            <p:ph idx="2" type="subTitle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9"/>
          <p:cNvSpPr txBox="1"/>
          <p:nvPr>
            <p:ph idx="3" type="subTitle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9"/>
          <p:cNvSpPr txBox="1"/>
          <p:nvPr>
            <p:ph idx="4" type="subTitle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75" y="146788"/>
            <a:ext cx="4029075" cy="48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625" y="482050"/>
            <a:ext cx="3333750" cy="41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"/>
          <p:cNvSpPr txBox="1"/>
          <p:nvPr>
            <p:ph idx="1" type="subTitle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0"/>
          <p:cNvSpPr txBox="1"/>
          <p:nvPr>
            <p:ph idx="2" type="subTitle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0"/>
          <p:cNvSpPr txBox="1"/>
          <p:nvPr>
            <p:ph idx="3" type="subTitle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0"/>
          <p:cNvSpPr txBox="1"/>
          <p:nvPr>
            <p:ph idx="4" type="subTitle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50" y="158525"/>
            <a:ext cx="1337300" cy="48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5800" y="2712700"/>
            <a:ext cx="5042824" cy="11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2650" y="796000"/>
            <a:ext cx="6137014" cy="9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1"/>
          <p:cNvSpPr txBox="1"/>
          <p:nvPr>
            <p:ph idx="1" type="subTitle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1"/>
          <p:cNvSpPr txBox="1"/>
          <p:nvPr>
            <p:ph idx="2" type="subTitle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1"/>
          <p:cNvSpPr txBox="1"/>
          <p:nvPr>
            <p:ph idx="3" type="subTitle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1"/>
          <p:cNvSpPr txBox="1"/>
          <p:nvPr>
            <p:ph idx="4" type="subTitle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7" name="Google Shape;4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25" y="596350"/>
            <a:ext cx="3026500" cy="41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1375" y="866088"/>
            <a:ext cx="5051050" cy="357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05" name="Google Shape;205;p24"/>
          <p:cNvSpPr txBox="1"/>
          <p:nvPr>
            <p:ph idx="2" type="title"/>
          </p:nvPr>
        </p:nvSpPr>
        <p:spPr>
          <a:xfrm>
            <a:off x="862325" y="14808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</p:txBody>
      </p:sp>
      <p:sp>
        <p:nvSpPr>
          <p:cNvPr id="206" name="Google Shape;206;p24"/>
          <p:cNvSpPr txBox="1"/>
          <p:nvPr>
            <p:ph idx="3" type="title"/>
          </p:nvPr>
        </p:nvSpPr>
        <p:spPr>
          <a:xfrm>
            <a:off x="862325" y="29142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7" name="Google Shape;207;p24"/>
          <p:cNvSpPr txBox="1"/>
          <p:nvPr>
            <p:ph idx="4" type="title"/>
          </p:nvPr>
        </p:nvSpPr>
        <p:spPr>
          <a:xfrm>
            <a:off x="3554100" y="14808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8" name="Google Shape;208;p24"/>
          <p:cNvSpPr txBox="1"/>
          <p:nvPr>
            <p:ph idx="5" type="title"/>
          </p:nvPr>
        </p:nvSpPr>
        <p:spPr>
          <a:xfrm>
            <a:off x="3554100" y="29142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9" name="Google Shape;209;p24"/>
          <p:cNvSpPr txBox="1"/>
          <p:nvPr>
            <p:ph idx="6" type="title"/>
          </p:nvPr>
        </p:nvSpPr>
        <p:spPr>
          <a:xfrm>
            <a:off x="6260875" y="14808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0" name="Google Shape;210;p24"/>
          <p:cNvSpPr txBox="1"/>
          <p:nvPr>
            <p:ph idx="7" type="title"/>
          </p:nvPr>
        </p:nvSpPr>
        <p:spPr>
          <a:xfrm>
            <a:off x="6260875" y="29142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1" name="Google Shape;211;p24"/>
          <p:cNvSpPr txBox="1"/>
          <p:nvPr>
            <p:ph idx="1" type="subTitle"/>
          </p:nvPr>
        </p:nvSpPr>
        <p:spPr>
          <a:xfrm>
            <a:off x="862325" y="1984475"/>
            <a:ext cx="2035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12" name="Google Shape;212;p24"/>
          <p:cNvSpPr txBox="1"/>
          <p:nvPr>
            <p:ph idx="8" type="subTitle"/>
          </p:nvPr>
        </p:nvSpPr>
        <p:spPr>
          <a:xfrm>
            <a:off x="3554100" y="1984475"/>
            <a:ext cx="2035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RAWG</a:t>
            </a:r>
            <a:endParaRPr/>
          </a:p>
        </p:txBody>
      </p:sp>
      <p:sp>
        <p:nvSpPr>
          <p:cNvPr id="213" name="Google Shape;213;p24"/>
          <p:cNvSpPr txBox="1"/>
          <p:nvPr>
            <p:ph idx="9" type="subTitle"/>
          </p:nvPr>
        </p:nvSpPr>
        <p:spPr>
          <a:xfrm>
            <a:off x="6260875" y="1984475"/>
            <a:ext cx="2020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RAWG Endpoints</a:t>
            </a:r>
            <a:endParaRPr/>
          </a:p>
        </p:txBody>
      </p:sp>
      <p:sp>
        <p:nvSpPr>
          <p:cNvPr id="214" name="Google Shape;214;p24"/>
          <p:cNvSpPr txBox="1"/>
          <p:nvPr>
            <p:ph idx="13" type="subTitle"/>
          </p:nvPr>
        </p:nvSpPr>
        <p:spPr>
          <a:xfrm>
            <a:off x="862325" y="3417950"/>
            <a:ext cx="2035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STRIPE</a:t>
            </a:r>
            <a:endParaRPr/>
          </a:p>
        </p:txBody>
      </p:sp>
      <p:sp>
        <p:nvSpPr>
          <p:cNvPr id="215" name="Google Shape;215;p24"/>
          <p:cNvSpPr txBox="1"/>
          <p:nvPr>
            <p:ph idx="14" type="subTitle"/>
          </p:nvPr>
        </p:nvSpPr>
        <p:spPr>
          <a:xfrm>
            <a:off x="3554100" y="3417950"/>
            <a:ext cx="20172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STRIPE Endpoints</a:t>
            </a:r>
            <a:endParaRPr/>
          </a:p>
        </p:txBody>
      </p:sp>
      <p:sp>
        <p:nvSpPr>
          <p:cNvPr id="216" name="Google Shape;216;p24"/>
          <p:cNvSpPr txBox="1"/>
          <p:nvPr>
            <p:ph idx="15" type="subTitle"/>
          </p:nvPr>
        </p:nvSpPr>
        <p:spPr>
          <a:xfrm>
            <a:off x="6260875" y="3417950"/>
            <a:ext cx="2020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217" name="Google Shape;217;p24"/>
          <p:cNvSpPr txBox="1"/>
          <p:nvPr>
            <p:ph idx="7" type="title"/>
          </p:nvPr>
        </p:nvSpPr>
        <p:spPr>
          <a:xfrm>
            <a:off x="6260875" y="3881916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8" name="Google Shape;218;p24"/>
          <p:cNvSpPr txBox="1"/>
          <p:nvPr>
            <p:ph idx="15" type="subTitle"/>
          </p:nvPr>
        </p:nvSpPr>
        <p:spPr>
          <a:xfrm>
            <a:off x="6302350" y="4347725"/>
            <a:ext cx="2020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2"/>
          <p:cNvSpPr txBox="1"/>
          <p:nvPr>
            <p:ph idx="1" type="subTitle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2"/>
          <p:cNvSpPr txBox="1"/>
          <p:nvPr>
            <p:ph idx="2" type="subTitle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2"/>
          <p:cNvSpPr txBox="1"/>
          <p:nvPr>
            <p:ph idx="3" type="subTitle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2"/>
          <p:cNvSpPr txBox="1"/>
          <p:nvPr>
            <p:ph idx="4" type="subTitle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8" name="Google Shape;4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19063"/>
            <a:ext cx="87630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24" name="Google Shape;224;p25"/>
          <p:cNvSpPr txBox="1"/>
          <p:nvPr>
            <p:ph idx="2" type="title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225" name="Google Shape;225;p25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26" name="Google Shape;226;p25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29" name="Google Shape;229;p25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30" name="Google Shape;230;p25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720000" y="1547575"/>
            <a:ext cx="45495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Our online ecommerce video game web app is designed to offer gamers a seamless and engaging platform to purchase digital games.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 offer </a:t>
            </a:r>
            <a:r>
              <a:rPr lang="en" sz="1300"/>
              <a:t>a wide variety of games across different genres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 strive for </a:t>
            </a:r>
            <a:r>
              <a:rPr lang="en" sz="1300"/>
              <a:t>a user-friendly interface that is easy to use and navigate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 offer secure transaction processes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</a:t>
            </a:r>
            <a:r>
              <a:rPr lang="en" sz="1300"/>
              <a:t>ur website aims to be the go-to destination for gamers seeking quality digital game purchases.</a:t>
            </a:r>
            <a:endParaRPr sz="1300"/>
          </a:p>
        </p:txBody>
      </p:sp>
      <p:pic>
        <p:nvPicPr>
          <p:cNvPr id="240" name="Google Shape;240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242" r="27238" t="0"/>
          <a:stretch/>
        </p:blipFill>
        <p:spPr>
          <a:xfrm>
            <a:off x="5831400" y="756200"/>
            <a:ext cx="2526600" cy="3699600"/>
          </a:xfrm>
          <a:prstGeom prst="snip1Rect">
            <a:avLst>
              <a:gd fmla="val 16667" name="adj"/>
            </a:avLst>
          </a:prstGeom>
        </p:spPr>
      </p:pic>
      <p:sp>
        <p:nvSpPr>
          <p:cNvPr id="241" name="Google Shape;241;p26"/>
          <p:cNvSpPr/>
          <p:nvPr/>
        </p:nvSpPr>
        <p:spPr>
          <a:xfrm rot="5400000">
            <a:off x="5518774" y="3918801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42" name="Google Shape;242;p26"/>
          <p:cNvSpPr/>
          <p:nvPr/>
        </p:nvSpPr>
        <p:spPr>
          <a:xfrm rot="5400000">
            <a:off x="5518774" y="40531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43" name="Google Shape;243;p26"/>
          <p:cNvSpPr/>
          <p:nvPr/>
        </p:nvSpPr>
        <p:spPr>
          <a:xfrm rot="5400000">
            <a:off x="5518774" y="41874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44" name="Google Shape;244;p26"/>
          <p:cNvSpPr/>
          <p:nvPr/>
        </p:nvSpPr>
        <p:spPr>
          <a:xfrm rot="5400000">
            <a:off x="5518774" y="4321699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RAWG</a:t>
            </a:r>
            <a:endParaRPr/>
          </a:p>
        </p:txBody>
      </p:sp>
      <p:sp>
        <p:nvSpPr>
          <p:cNvPr id="250" name="Google Shape;250;p27"/>
          <p:cNvSpPr txBox="1"/>
          <p:nvPr>
            <p:ph idx="2" type="title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51" name="Google Shape;251;p27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52" name="Google Shape;252;p27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55" name="Google Shape;255;p27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56" name="Google Shape;256;p27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RAWG Video Game API</a:t>
            </a:r>
            <a:endParaRPr sz="2700"/>
          </a:p>
        </p:txBody>
      </p:sp>
      <p:sp>
        <p:nvSpPr>
          <p:cNvPr id="265" name="Google Shape;265;p28"/>
          <p:cNvSpPr txBox="1"/>
          <p:nvPr>
            <p:ph idx="1" type="body"/>
          </p:nvPr>
        </p:nvSpPr>
        <p:spPr>
          <a:xfrm>
            <a:off x="720000" y="1547575"/>
            <a:ext cx="45495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than 500,000 games for multiple platforms including mobiles.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Rich metadata: tags, genres, developers, publishers, individual creators, official websites, release dates, Metacritic ratings.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Where to buy: links to digital distribution services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Player activity data: Steam average playtime and RAWG player counts and ratings.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Actively developing and constantly getting better by user contribution and our algorithms.</a:t>
            </a:r>
            <a:endParaRPr sz="1400"/>
          </a:p>
        </p:txBody>
      </p:sp>
      <p:sp>
        <p:nvSpPr>
          <p:cNvPr id="266" name="Google Shape;266;p28"/>
          <p:cNvSpPr/>
          <p:nvPr/>
        </p:nvSpPr>
        <p:spPr>
          <a:xfrm rot="5400000">
            <a:off x="5518774" y="3918801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7" name="Google Shape;267;p28"/>
          <p:cNvSpPr/>
          <p:nvPr/>
        </p:nvSpPr>
        <p:spPr>
          <a:xfrm rot="5400000">
            <a:off x="5518774" y="40531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8" name="Google Shape;268;p28"/>
          <p:cNvSpPr/>
          <p:nvPr/>
        </p:nvSpPr>
        <p:spPr>
          <a:xfrm rot="5400000">
            <a:off x="5518774" y="41874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9" name="Google Shape;269;p28"/>
          <p:cNvSpPr/>
          <p:nvPr/>
        </p:nvSpPr>
        <p:spPr>
          <a:xfrm rot="5400000">
            <a:off x="5518774" y="4321699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198" y="535000"/>
            <a:ext cx="2886950" cy="43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RAWG ENDPOINTS</a:t>
            </a:r>
            <a:endParaRPr sz="4900"/>
          </a:p>
        </p:txBody>
      </p:sp>
      <p:sp>
        <p:nvSpPr>
          <p:cNvPr id="276" name="Google Shape;276;p29"/>
          <p:cNvSpPr txBox="1"/>
          <p:nvPr>
            <p:ph idx="2" type="title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78" name="Google Shape;278;p29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81" name="Google Shape;281;p29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82" name="Google Shape;282;p29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RAWG API ENDPOINTS</a:t>
            </a:r>
            <a:endParaRPr sz="2700"/>
          </a:p>
        </p:txBody>
      </p:sp>
      <p:sp>
        <p:nvSpPr>
          <p:cNvPr id="291" name="Google Shape;291;p30"/>
          <p:cNvSpPr txBox="1"/>
          <p:nvPr>
            <p:ph idx="1" type="body"/>
          </p:nvPr>
        </p:nvSpPr>
        <p:spPr>
          <a:xfrm>
            <a:off x="720000" y="1096800"/>
            <a:ext cx="4549500" cy="3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Games Endpoint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detailed information about individual games.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Platforms Endpoint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list of gaming platforms and their details.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Genres Endpoint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a list of game genres.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Developers and Publishers Endpoints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information about game developers and publishers.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Reviews and Ratings Endpoint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user reviews and ratings for games.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Search Endpoint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searches across the game database.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0"/>
          <p:cNvSpPr/>
          <p:nvPr/>
        </p:nvSpPr>
        <p:spPr>
          <a:xfrm rot="5400000">
            <a:off x="5518774" y="3918801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93" name="Google Shape;293;p30"/>
          <p:cNvSpPr/>
          <p:nvPr/>
        </p:nvSpPr>
        <p:spPr>
          <a:xfrm rot="5400000">
            <a:off x="5518774" y="40531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94" name="Google Shape;294;p30"/>
          <p:cNvSpPr/>
          <p:nvPr/>
        </p:nvSpPr>
        <p:spPr>
          <a:xfrm rot="5400000">
            <a:off x="5518774" y="41874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95" name="Google Shape;295;p30"/>
          <p:cNvSpPr/>
          <p:nvPr/>
        </p:nvSpPr>
        <p:spPr>
          <a:xfrm rot="5400000">
            <a:off x="5518774" y="4321699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296" name="Google Shape;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775" y="445025"/>
            <a:ext cx="3126525" cy="44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STRIPE</a:t>
            </a:r>
            <a:endParaRPr sz="4900"/>
          </a:p>
        </p:txBody>
      </p:sp>
      <p:sp>
        <p:nvSpPr>
          <p:cNvPr id="302" name="Google Shape;302;p31"/>
          <p:cNvSpPr txBox="1"/>
          <p:nvPr>
            <p:ph idx="2" type="title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grpSp>
        <p:nvGrpSpPr>
          <p:cNvPr id="303" name="Google Shape;303;p31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304" name="Google Shape;304;p31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07" name="Google Shape;307;p31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308" name="Google Shape;308;p31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 Design Agency by Slidesgo">
  <a:themeElements>
    <a:clrScheme name="Simple Light">
      <a:dk1>
        <a:srgbClr val="FFFFFF"/>
      </a:dk1>
      <a:lt1>
        <a:srgbClr val="000000"/>
      </a:lt1>
      <a:dk2>
        <a:srgbClr val="DD3D6E"/>
      </a:dk2>
      <a:lt2>
        <a:srgbClr val="6ABF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