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4.png" ContentType="image/png"/>
  <Override PartName="/ppt/media/image5.png" ContentType="image/png"/>
  <Override PartName="/ppt/media/image10.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F8978F68-F0D1-4169-893B-C8C3C7F74FD0}"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25" name="PlaceHolder 2"/>
          <p:cNvSpPr>
            <a:spLocks noGrp="1"/>
          </p:cNvSpPr>
          <p:nvPr>
            <p:ph/>
          </p:nvPr>
        </p:nvSpPr>
        <p:spPr>
          <a:xfrm>
            <a:off x="311760" y="1234080"/>
            <a:ext cx="852012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26" name="PlaceHolder 3"/>
          <p:cNvSpPr>
            <a:spLocks noGrp="1"/>
          </p:cNvSpPr>
          <p:nvPr>
            <p:ph/>
          </p:nvPr>
        </p:nvSpPr>
        <p:spPr>
          <a:xfrm>
            <a:off x="311760" y="2975760"/>
            <a:ext cx="852012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5" name="PlaceHolder 4"/>
          <p:cNvSpPr>
            <a:spLocks noGrp="1"/>
          </p:cNvSpPr>
          <p:nvPr>
            <p:ph type="sldNum" idx="1"/>
          </p:nvPr>
        </p:nvSpPr>
        <p:spPr/>
        <p:txBody>
          <a:bodyPr/>
          <a:p>
            <a:fld id="{7BABADAD-E2CD-4060-8398-EF0DC0719BCF}"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28" name="PlaceHolder 2"/>
          <p:cNvSpPr>
            <a:spLocks noGrp="1"/>
          </p:cNvSpPr>
          <p:nvPr>
            <p:ph/>
          </p:nvPr>
        </p:nvSpPr>
        <p:spPr>
          <a:xfrm>
            <a:off x="31176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29" name="PlaceHolder 3"/>
          <p:cNvSpPr>
            <a:spLocks noGrp="1"/>
          </p:cNvSpPr>
          <p:nvPr>
            <p:ph/>
          </p:nvPr>
        </p:nvSpPr>
        <p:spPr>
          <a:xfrm>
            <a:off x="467784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0" name="PlaceHolder 4"/>
          <p:cNvSpPr>
            <a:spLocks noGrp="1"/>
          </p:cNvSpPr>
          <p:nvPr>
            <p:ph/>
          </p:nvPr>
        </p:nvSpPr>
        <p:spPr>
          <a:xfrm>
            <a:off x="311760" y="297576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1" name="PlaceHolder 5"/>
          <p:cNvSpPr>
            <a:spLocks noGrp="1"/>
          </p:cNvSpPr>
          <p:nvPr>
            <p:ph/>
          </p:nvPr>
        </p:nvSpPr>
        <p:spPr>
          <a:xfrm>
            <a:off x="4677840" y="297576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 name="PlaceHolder 6"/>
          <p:cNvSpPr>
            <a:spLocks noGrp="1"/>
          </p:cNvSpPr>
          <p:nvPr>
            <p:ph type="sldNum" idx="1"/>
          </p:nvPr>
        </p:nvSpPr>
        <p:spPr/>
        <p:txBody>
          <a:bodyPr/>
          <a:p>
            <a:fld id="{2DED460D-62FD-4FD3-9204-61E58668153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33" name="PlaceHolder 2"/>
          <p:cNvSpPr>
            <a:spLocks noGrp="1"/>
          </p:cNvSpPr>
          <p:nvPr>
            <p:ph/>
          </p:nvPr>
        </p:nvSpPr>
        <p:spPr>
          <a:xfrm>
            <a:off x="311760" y="123408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4" name="PlaceHolder 3"/>
          <p:cNvSpPr>
            <a:spLocks noGrp="1"/>
          </p:cNvSpPr>
          <p:nvPr>
            <p:ph/>
          </p:nvPr>
        </p:nvSpPr>
        <p:spPr>
          <a:xfrm>
            <a:off x="3192480" y="123408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5" name="PlaceHolder 4"/>
          <p:cNvSpPr>
            <a:spLocks noGrp="1"/>
          </p:cNvSpPr>
          <p:nvPr>
            <p:ph/>
          </p:nvPr>
        </p:nvSpPr>
        <p:spPr>
          <a:xfrm>
            <a:off x="6073200" y="123408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6" name="PlaceHolder 5"/>
          <p:cNvSpPr>
            <a:spLocks noGrp="1"/>
          </p:cNvSpPr>
          <p:nvPr>
            <p:ph/>
          </p:nvPr>
        </p:nvSpPr>
        <p:spPr>
          <a:xfrm>
            <a:off x="311760" y="297576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7" name="PlaceHolder 6"/>
          <p:cNvSpPr>
            <a:spLocks noGrp="1"/>
          </p:cNvSpPr>
          <p:nvPr>
            <p:ph/>
          </p:nvPr>
        </p:nvSpPr>
        <p:spPr>
          <a:xfrm>
            <a:off x="3192480" y="297576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8" name="PlaceHolder 7"/>
          <p:cNvSpPr>
            <a:spLocks noGrp="1"/>
          </p:cNvSpPr>
          <p:nvPr>
            <p:ph/>
          </p:nvPr>
        </p:nvSpPr>
        <p:spPr>
          <a:xfrm>
            <a:off x="6073200" y="297576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9" name="PlaceHolder 8"/>
          <p:cNvSpPr>
            <a:spLocks noGrp="1"/>
          </p:cNvSpPr>
          <p:nvPr>
            <p:ph type="sldNum" idx="1"/>
          </p:nvPr>
        </p:nvSpPr>
        <p:spPr/>
        <p:txBody>
          <a:bodyPr/>
          <a:p>
            <a:fld id="{0B93F913-2021-4DA6-BD4E-1E05A3469369}"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55A92FBF-FD30-4C91-87FB-A6B9A37C82B2}"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43" name="PlaceHolder 2"/>
          <p:cNvSpPr>
            <a:spLocks noGrp="1"/>
          </p:cNvSpPr>
          <p:nvPr>
            <p:ph type="subTitle"/>
          </p:nvPr>
        </p:nvSpPr>
        <p:spPr>
          <a:xfrm>
            <a:off x="311760" y="1234080"/>
            <a:ext cx="8520120" cy="333432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4" name="PlaceHolder 3"/>
          <p:cNvSpPr>
            <a:spLocks noGrp="1"/>
          </p:cNvSpPr>
          <p:nvPr>
            <p:ph type="sldNum" idx="2"/>
          </p:nvPr>
        </p:nvSpPr>
        <p:spPr/>
        <p:txBody>
          <a:bodyPr/>
          <a:p>
            <a:fld id="{60962267-546A-480E-A04D-D276B7DF177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45" name="PlaceHolder 2"/>
          <p:cNvSpPr>
            <a:spLocks noGrp="1"/>
          </p:cNvSpPr>
          <p:nvPr>
            <p:ph/>
          </p:nvPr>
        </p:nvSpPr>
        <p:spPr>
          <a:xfrm>
            <a:off x="311760" y="1234080"/>
            <a:ext cx="8520120" cy="33343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4" name="PlaceHolder 3"/>
          <p:cNvSpPr>
            <a:spLocks noGrp="1"/>
          </p:cNvSpPr>
          <p:nvPr>
            <p:ph type="sldNum" idx="2"/>
          </p:nvPr>
        </p:nvSpPr>
        <p:spPr/>
        <p:txBody>
          <a:bodyPr/>
          <a:p>
            <a:fld id="{5E199FD0-0761-4097-985B-4838103316D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47" name="PlaceHolder 2"/>
          <p:cNvSpPr>
            <a:spLocks noGrp="1"/>
          </p:cNvSpPr>
          <p:nvPr>
            <p:ph/>
          </p:nvPr>
        </p:nvSpPr>
        <p:spPr>
          <a:xfrm>
            <a:off x="311760" y="1234080"/>
            <a:ext cx="4157640" cy="33343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48" name="PlaceHolder 3"/>
          <p:cNvSpPr>
            <a:spLocks noGrp="1"/>
          </p:cNvSpPr>
          <p:nvPr>
            <p:ph/>
          </p:nvPr>
        </p:nvSpPr>
        <p:spPr>
          <a:xfrm>
            <a:off x="4677840" y="1234080"/>
            <a:ext cx="4157640" cy="33343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5" name="PlaceHolder 4"/>
          <p:cNvSpPr>
            <a:spLocks noGrp="1"/>
          </p:cNvSpPr>
          <p:nvPr>
            <p:ph type="sldNum" idx="2"/>
          </p:nvPr>
        </p:nvSpPr>
        <p:spPr/>
        <p:txBody>
          <a:bodyPr/>
          <a:p>
            <a:fld id="{8CD36469-5EE0-4D0D-9E4C-E18B530C900C}"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3" name="PlaceHolder 2"/>
          <p:cNvSpPr>
            <a:spLocks noGrp="1"/>
          </p:cNvSpPr>
          <p:nvPr>
            <p:ph type="sldNum" idx="2"/>
          </p:nvPr>
        </p:nvSpPr>
        <p:spPr/>
        <p:txBody>
          <a:bodyPr/>
          <a:p>
            <a:fld id="{B04071A0-5F56-4751-8BB8-4C25EA305877}"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3" name="PlaceHolder 2"/>
          <p:cNvSpPr>
            <a:spLocks noGrp="1"/>
          </p:cNvSpPr>
          <p:nvPr>
            <p:ph type="sldNum" idx="2"/>
          </p:nvPr>
        </p:nvSpPr>
        <p:spPr/>
        <p:txBody>
          <a:bodyPr/>
          <a:p>
            <a:fld id="{2752A0C2-00EB-4451-8ED5-13F33DF76653}"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52" name="PlaceHolder 2"/>
          <p:cNvSpPr>
            <a:spLocks noGrp="1"/>
          </p:cNvSpPr>
          <p:nvPr>
            <p:ph/>
          </p:nvPr>
        </p:nvSpPr>
        <p:spPr>
          <a:xfrm>
            <a:off x="31176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53" name="PlaceHolder 3"/>
          <p:cNvSpPr>
            <a:spLocks noGrp="1"/>
          </p:cNvSpPr>
          <p:nvPr>
            <p:ph/>
          </p:nvPr>
        </p:nvSpPr>
        <p:spPr>
          <a:xfrm>
            <a:off x="4677840" y="1234080"/>
            <a:ext cx="4157640" cy="33343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54" name="PlaceHolder 4"/>
          <p:cNvSpPr>
            <a:spLocks noGrp="1"/>
          </p:cNvSpPr>
          <p:nvPr>
            <p:ph/>
          </p:nvPr>
        </p:nvSpPr>
        <p:spPr>
          <a:xfrm>
            <a:off x="311760" y="297576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 name="PlaceHolder 5"/>
          <p:cNvSpPr>
            <a:spLocks noGrp="1"/>
          </p:cNvSpPr>
          <p:nvPr>
            <p:ph type="sldNum" idx="2"/>
          </p:nvPr>
        </p:nvSpPr>
        <p:spPr/>
        <p:txBody>
          <a:bodyPr/>
          <a:p>
            <a:fld id="{F3A9AF64-FBA1-4BE1-97BA-05662D44D8C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4" name="PlaceHolder 2"/>
          <p:cNvSpPr>
            <a:spLocks noGrp="1"/>
          </p:cNvSpPr>
          <p:nvPr>
            <p:ph type="subTitle"/>
          </p:nvPr>
        </p:nvSpPr>
        <p:spPr>
          <a:xfrm>
            <a:off x="311760" y="1234080"/>
            <a:ext cx="8520120" cy="333432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4" name="PlaceHolder 3"/>
          <p:cNvSpPr>
            <a:spLocks noGrp="1"/>
          </p:cNvSpPr>
          <p:nvPr>
            <p:ph type="sldNum" idx="1"/>
          </p:nvPr>
        </p:nvSpPr>
        <p:spPr/>
        <p:txBody>
          <a:bodyPr/>
          <a:p>
            <a:fld id="{C96FC1FA-6B5C-4CB3-8F72-DC36702BD78E}"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56" name="PlaceHolder 2"/>
          <p:cNvSpPr>
            <a:spLocks noGrp="1"/>
          </p:cNvSpPr>
          <p:nvPr>
            <p:ph/>
          </p:nvPr>
        </p:nvSpPr>
        <p:spPr>
          <a:xfrm>
            <a:off x="311760" y="1234080"/>
            <a:ext cx="4157640" cy="33343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57" name="PlaceHolder 3"/>
          <p:cNvSpPr>
            <a:spLocks noGrp="1"/>
          </p:cNvSpPr>
          <p:nvPr>
            <p:ph/>
          </p:nvPr>
        </p:nvSpPr>
        <p:spPr>
          <a:xfrm>
            <a:off x="467784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58" name="PlaceHolder 4"/>
          <p:cNvSpPr>
            <a:spLocks noGrp="1"/>
          </p:cNvSpPr>
          <p:nvPr>
            <p:ph/>
          </p:nvPr>
        </p:nvSpPr>
        <p:spPr>
          <a:xfrm>
            <a:off x="4677840" y="297576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 name="PlaceHolder 5"/>
          <p:cNvSpPr>
            <a:spLocks noGrp="1"/>
          </p:cNvSpPr>
          <p:nvPr>
            <p:ph type="sldNum" idx="2"/>
          </p:nvPr>
        </p:nvSpPr>
        <p:spPr/>
        <p:txBody>
          <a:bodyPr/>
          <a:p>
            <a:fld id="{F99556CB-5391-450B-A9C0-D94901688A5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60" name="PlaceHolder 2"/>
          <p:cNvSpPr>
            <a:spLocks noGrp="1"/>
          </p:cNvSpPr>
          <p:nvPr>
            <p:ph/>
          </p:nvPr>
        </p:nvSpPr>
        <p:spPr>
          <a:xfrm>
            <a:off x="31176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1" name="PlaceHolder 3"/>
          <p:cNvSpPr>
            <a:spLocks noGrp="1"/>
          </p:cNvSpPr>
          <p:nvPr>
            <p:ph/>
          </p:nvPr>
        </p:nvSpPr>
        <p:spPr>
          <a:xfrm>
            <a:off x="467784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2" name="PlaceHolder 4"/>
          <p:cNvSpPr>
            <a:spLocks noGrp="1"/>
          </p:cNvSpPr>
          <p:nvPr>
            <p:ph/>
          </p:nvPr>
        </p:nvSpPr>
        <p:spPr>
          <a:xfrm>
            <a:off x="311760" y="2975760"/>
            <a:ext cx="852012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 name="PlaceHolder 5"/>
          <p:cNvSpPr>
            <a:spLocks noGrp="1"/>
          </p:cNvSpPr>
          <p:nvPr>
            <p:ph type="sldNum" idx="2"/>
          </p:nvPr>
        </p:nvSpPr>
        <p:spPr/>
        <p:txBody>
          <a:bodyPr/>
          <a:p>
            <a:fld id="{836B3541-56C7-4911-AA25-FF01D0D0EEC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64" name="PlaceHolder 2"/>
          <p:cNvSpPr>
            <a:spLocks noGrp="1"/>
          </p:cNvSpPr>
          <p:nvPr>
            <p:ph/>
          </p:nvPr>
        </p:nvSpPr>
        <p:spPr>
          <a:xfrm>
            <a:off x="311760" y="1234080"/>
            <a:ext cx="852012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5" name="PlaceHolder 3"/>
          <p:cNvSpPr>
            <a:spLocks noGrp="1"/>
          </p:cNvSpPr>
          <p:nvPr>
            <p:ph/>
          </p:nvPr>
        </p:nvSpPr>
        <p:spPr>
          <a:xfrm>
            <a:off x="311760" y="2975760"/>
            <a:ext cx="852012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5" name="PlaceHolder 4"/>
          <p:cNvSpPr>
            <a:spLocks noGrp="1"/>
          </p:cNvSpPr>
          <p:nvPr>
            <p:ph type="sldNum" idx="2"/>
          </p:nvPr>
        </p:nvSpPr>
        <p:spPr/>
        <p:txBody>
          <a:bodyPr/>
          <a:p>
            <a:fld id="{1AF1BF2D-D744-492C-8574-E08D9772C57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67" name="PlaceHolder 2"/>
          <p:cNvSpPr>
            <a:spLocks noGrp="1"/>
          </p:cNvSpPr>
          <p:nvPr>
            <p:ph/>
          </p:nvPr>
        </p:nvSpPr>
        <p:spPr>
          <a:xfrm>
            <a:off x="31176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8" name="PlaceHolder 3"/>
          <p:cNvSpPr>
            <a:spLocks noGrp="1"/>
          </p:cNvSpPr>
          <p:nvPr>
            <p:ph/>
          </p:nvPr>
        </p:nvSpPr>
        <p:spPr>
          <a:xfrm>
            <a:off x="467784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9" name="PlaceHolder 4"/>
          <p:cNvSpPr>
            <a:spLocks noGrp="1"/>
          </p:cNvSpPr>
          <p:nvPr>
            <p:ph/>
          </p:nvPr>
        </p:nvSpPr>
        <p:spPr>
          <a:xfrm>
            <a:off x="311760" y="297576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0" name="PlaceHolder 5"/>
          <p:cNvSpPr>
            <a:spLocks noGrp="1"/>
          </p:cNvSpPr>
          <p:nvPr>
            <p:ph/>
          </p:nvPr>
        </p:nvSpPr>
        <p:spPr>
          <a:xfrm>
            <a:off x="4677840" y="297576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 name="PlaceHolder 6"/>
          <p:cNvSpPr>
            <a:spLocks noGrp="1"/>
          </p:cNvSpPr>
          <p:nvPr>
            <p:ph type="sldNum" idx="2"/>
          </p:nvPr>
        </p:nvSpPr>
        <p:spPr/>
        <p:txBody>
          <a:bodyPr/>
          <a:p>
            <a:fld id="{5AF06D80-B0D5-41F4-8FD7-41F0EF1F9D2E}"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72" name="PlaceHolder 2"/>
          <p:cNvSpPr>
            <a:spLocks noGrp="1"/>
          </p:cNvSpPr>
          <p:nvPr>
            <p:ph/>
          </p:nvPr>
        </p:nvSpPr>
        <p:spPr>
          <a:xfrm>
            <a:off x="311760" y="123408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3" name="PlaceHolder 3"/>
          <p:cNvSpPr>
            <a:spLocks noGrp="1"/>
          </p:cNvSpPr>
          <p:nvPr>
            <p:ph/>
          </p:nvPr>
        </p:nvSpPr>
        <p:spPr>
          <a:xfrm>
            <a:off x="3192480" y="123408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4" name="PlaceHolder 4"/>
          <p:cNvSpPr>
            <a:spLocks noGrp="1"/>
          </p:cNvSpPr>
          <p:nvPr>
            <p:ph/>
          </p:nvPr>
        </p:nvSpPr>
        <p:spPr>
          <a:xfrm>
            <a:off x="6073200" y="123408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5" name="PlaceHolder 5"/>
          <p:cNvSpPr>
            <a:spLocks noGrp="1"/>
          </p:cNvSpPr>
          <p:nvPr>
            <p:ph/>
          </p:nvPr>
        </p:nvSpPr>
        <p:spPr>
          <a:xfrm>
            <a:off x="311760" y="297576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6" name="PlaceHolder 6"/>
          <p:cNvSpPr>
            <a:spLocks noGrp="1"/>
          </p:cNvSpPr>
          <p:nvPr>
            <p:ph/>
          </p:nvPr>
        </p:nvSpPr>
        <p:spPr>
          <a:xfrm>
            <a:off x="3192480" y="297576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7" name="PlaceHolder 7"/>
          <p:cNvSpPr>
            <a:spLocks noGrp="1"/>
          </p:cNvSpPr>
          <p:nvPr>
            <p:ph/>
          </p:nvPr>
        </p:nvSpPr>
        <p:spPr>
          <a:xfrm>
            <a:off x="6073200" y="2975760"/>
            <a:ext cx="274320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9" name="PlaceHolder 8"/>
          <p:cNvSpPr>
            <a:spLocks noGrp="1"/>
          </p:cNvSpPr>
          <p:nvPr>
            <p:ph type="sldNum" idx="2"/>
          </p:nvPr>
        </p:nvSpPr>
        <p:spPr/>
        <p:txBody>
          <a:bodyPr/>
          <a:p>
            <a:fld id="{00E2D0D9-F2F2-4050-AB2E-75860E432E3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6" name="PlaceHolder 2"/>
          <p:cNvSpPr>
            <a:spLocks noGrp="1"/>
          </p:cNvSpPr>
          <p:nvPr>
            <p:ph/>
          </p:nvPr>
        </p:nvSpPr>
        <p:spPr>
          <a:xfrm>
            <a:off x="311760" y="1234080"/>
            <a:ext cx="8520120" cy="33343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4" name="PlaceHolder 3"/>
          <p:cNvSpPr>
            <a:spLocks noGrp="1"/>
          </p:cNvSpPr>
          <p:nvPr>
            <p:ph type="sldNum" idx="1"/>
          </p:nvPr>
        </p:nvSpPr>
        <p:spPr/>
        <p:txBody>
          <a:bodyPr/>
          <a:p>
            <a:fld id="{CAAF1A53-777A-4C75-A448-896E592DD8A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8" name="PlaceHolder 2"/>
          <p:cNvSpPr>
            <a:spLocks noGrp="1"/>
          </p:cNvSpPr>
          <p:nvPr>
            <p:ph/>
          </p:nvPr>
        </p:nvSpPr>
        <p:spPr>
          <a:xfrm>
            <a:off x="311760" y="1234080"/>
            <a:ext cx="4157640" cy="33343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9" name="PlaceHolder 3"/>
          <p:cNvSpPr>
            <a:spLocks noGrp="1"/>
          </p:cNvSpPr>
          <p:nvPr>
            <p:ph/>
          </p:nvPr>
        </p:nvSpPr>
        <p:spPr>
          <a:xfrm>
            <a:off x="4677840" y="1234080"/>
            <a:ext cx="4157640" cy="33343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5" name="PlaceHolder 4"/>
          <p:cNvSpPr>
            <a:spLocks noGrp="1"/>
          </p:cNvSpPr>
          <p:nvPr>
            <p:ph type="sldNum" idx="1"/>
          </p:nvPr>
        </p:nvSpPr>
        <p:spPr/>
        <p:txBody>
          <a:bodyPr/>
          <a:p>
            <a:fld id="{B8844790-088F-4FFB-84C9-65096EA8456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3" name="PlaceHolder 2"/>
          <p:cNvSpPr>
            <a:spLocks noGrp="1"/>
          </p:cNvSpPr>
          <p:nvPr>
            <p:ph type="sldNum" idx="1"/>
          </p:nvPr>
        </p:nvSpPr>
        <p:spPr/>
        <p:txBody>
          <a:bodyPr/>
          <a:p>
            <a:fld id="{B062FBA5-2B46-419C-9027-0930158B332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3" name="PlaceHolder 2"/>
          <p:cNvSpPr>
            <a:spLocks noGrp="1"/>
          </p:cNvSpPr>
          <p:nvPr>
            <p:ph type="sldNum" idx="1"/>
          </p:nvPr>
        </p:nvSpPr>
        <p:spPr/>
        <p:txBody>
          <a:bodyPr/>
          <a:p>
            <a:fld id="{016C6788-2AE8-4A35-9BDA-40F1594EC7D8}"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3" name="PlaceHolder 2"/>
          <p:cNvSpPr>
            <a:spLocks noGrp="1"/>
          </p:cNvSpPr>
          <p:nvPr>
            <p:ph/>
          </p:nvPr>
        </p:nvSpPr>
        <p:spPr>
          <a:xfrm>
            <a:off x="31176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4" name="PlaceHolder 3"/>
          <p:cNvSpPr>
            <a:spLocks noGrp="1"/>
          </p:cNvSpPr>
          <p:nvPr>
            <p:ph/>
          </p:nvPr>
        </p:nvSpPr>
        <p:spPr>
          <a:xfrm>
            <a:off x="4677840" y="1234080"/>
            <a:ext cx="4157640" cy="33343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5" name="PlaceHolder 4"/>
          <p:cNvSpPr>
            <a:spLocks noGrp="1"/>
          </p:cNvSpPr>
          <p:nvPr>
            <p:ph/>
          </p:nvPr>
        </p:nvSpPr>
        <p:spPr>
          <a:xfrm>
            <a:off x="311760" y="297576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 name="PlaceHolder 5"/>
          <p:cNvSpPr>
            <a:spLocks noGrp="1"/>
          </p:cNvSpPr>
          <p:nvPr>
            <p:ph type="sldNum" idx="1"/>
          </p:nvPr>
        </p:nvSpPr>
        <p:spPr/>
        <p:txBody>
          <a:bodyPr/>
          <a:p>
            <a:fld id="{68FCD3FF-0212-4AF4-91D1-FE4AE19B10A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7" name="PlaceHolder 2"/>
          <p:cNvSpPr>
            <a:spLocks noGrp="1"/>
          </p:cNvSpPr>
          <p:nvPr>
            <p:ph/>
          </p:nvPr>
        </p:nvSpPr>
        <p:spPr>
          <a:xfrm>
            <a:off x="311760" y="1234080"/>
            <a:ext cx="4157640" cy="33343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8" name="PlaceHolder 3"/>
          <p:cNvSpPr>
            <a:spLocks noGrp="1"/>
          </p:cNvSpPr>
          <p:nvPr>
            <p:ph/>
          </p:nvPr>
        </p:nvSpPr>
        <p:spPr>
          <a:xfrm>
            <a:off x="467784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9" name="PlaceHolder 4"/>
          <p:cNvSpPr>
            <a:spLocks noGrp="1"/>
          </p:cNvSpPr>
          <p:nvPr>
            <p:ph/>
          </p:nvPr>
        </p:nvSpPr>
        <p:spPr>
          <a:xfrm>
            <a:off x="4677840" y="297576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 name="PlaceHolder 5"/>
          <p:cNvSpPr>
            <a:spLocks noGrp="1"/>
          </p:cNvSpPr>
          <p:nvPr>
            <p:ph type="sldNum" idx="1"/>
          </p:nvPr>
        </p:nvSpPr>
        <p:spPr/>
        <p:txBody>
          <a:bodyPr/>
          <a:p>
            <a:fld id="{ACE9F7C3-EC8F-4E44-9792-8E0D282988E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21" name="PlaceHolder 2"/>
          <p:cNvSpPr>
            <a:spLocks noGrp="1"/>
          </p:cNvSpPr>
          <p:nvPr>
            <p:ph/>
          </p:nvPr>
        </p:nvSpPr>
        <p:spPr>
          <a:xfrm>
            <a:off x="31176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22" name="PlaceHolder 3"/>
          <p:cNvSpPr>
            <a:spLocks noGrp="1"/>
          </p:cNvSpPr>
          <p:nvPr>
            <p:ph/>
          </p:nvPr>
        </p:nvSpPr>
        <p:spPr>
          <a:xfrm>
            <a:off x="4677840" y="1234080"/>
            <a:ext cx="415764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23" name="PlaceHolder 4"/>
          <p:cNvSpPr>
            <a:spLocks noGrp="1"/>
          </p:cNvSpPr>
          <p:nvPr>
            <p:ph/>
          </p:nvPr>
        </p:nvSpPr>
        <p:spPr>
          <a:xfrm>
            <a:off x="311760" y="2975760"/>
            <a:ext cx="8520120" cy="15901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 name="PlaceHolder 5"/>
          <p:cNvSpPr>
            <a:spLocks noGrp="1"/>
          </p:cNvSpPr>
          <p:nvPr>
            <p:ph type="sldNum" idx="1"/>
          </p:nvPr>
        </p:nvSpPr>
        <p:spPr/>
        <p:txBody>
          <a:bodyPr/>
          <a:p>
            <a:fld id="{97CF151E-6711-4569-AE88-9CDC5B9EA81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8498160" y="4688640"/>
            <a:ext cx="548280" cy="393120"/>
          </a:xfrm>
          <a:prstGeom prst="rect">
            <a:avLst/>
          </a:prstGeom>
          <a:noFill/>
          <a:ln w="0">
            <a:noFill/>
          </a:ln>
        </p:spPr>
        <p:txBody>
          <a:bodyPr tIns="91440" bIns="91440" anchor="ctr">
            <a:noAutofit/>
          </a:bodyPr>
          <a:lstStyle>
            <a:lvl1pPr algn="r">
              <a:lnSpc>
                <a:spcPct val="100000"/>
              </a:lnSpc>
              <a:buNone/>
              <a:tabLst>
                <a:tab algn="l" pos="0"/>
              </a:tabLst>
              <a:defRPr b="0" lang="es-419" sz="1000" spc="-1" strike="noStrike">
                <a:solidFill>
                  <a:srgbClr val="000000"/>
                </a:solidFill>
                <a:latin typeface="Playfair Display"/>
                <a:ea typeface="Playfair Display"/>
              </a:defRPr>
            </a:lvl1pPr>
          </a:lstStyle>
          <a:p>
            <a:pPr algn="r">
              <a:lnSpc>
                <a:spcPct val="100000"/>
              </a:lnSpc>
              <a:buNone/>
              <a:tabLst>
                <a:tab algn="l" pos="0"/>
              </a:tabLst>
            </a:pPr>
            <a:fld id="{1F841315-BC31-4AE4-B653-96FC23625267}" type="slidenum">
              <a:rPr b="0" lang="es-419" sz="1000" spc="-1" strike="noStrike">
                <a:solidFill>
                  <a:srgbClr val="000000"/>
                </a:solidFill>
                <a:latin typeface="Playfair Display"/>
                <a:ea typeface="Playfair Display"/>
              </a:rPr>
              <a:t>&lt;número&gt;</a:t>
            </a:fld>
            <a:endParaRPr b="0" lang="es-CO" sz="1000" spc="-1" strike="noStrike">
              <a:latin typeface="Times New Roman"/>
            </a:endParaRPr>
          </a:p>
        </p:txBody>
      </p:sp>
      <p:sp>
        <p:nvSpPr>
          <p:cNvPr id="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s-CO" sz="1400" spc="-1" strike="noStrike">
                <a:solidFill>
                  <a:srgbClr val="000000"/>
                </a:solidFill>
                <a:latin typeface="Arial"/>
              </a:rPr>
              <a:t>Pulse para editar el formato del texto de título</a:t>
            </a:r>
            <a:endParaRPr b="0" lang="es-CO" sz="1400" spc="-1" strike="noStrike">
              <a:solidFill>
                <a:srgbClr val="000000"/>
              </a:solidFill>
              <a:latin typeface="Arial"/>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400" spc="-1" strike="noStrike">
                <a:solidFill>
                  <a:srgbClr val="000000"/>
                </a:solidFill>
                <a:latin typeface="Arial"/>
              </a:rPr>
              <a:t>Pulse para editar el formato de texto del esquema</a:t>
            </a:r>
            <a:endParaRPr b="0" lang="es-CO"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400" spc="-1" strike="noStrike">
                <a:solidFill>
                  <a:srgbClr val="000000"/>
                </a:solidFill>
                <a:latin typeface="Arial"/>
              </a:rPr>
              <a:t>Segundo nivel del esquema</a:t>
            </a:r>
            <a:endParaRPr b="0" lang="es-CO"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400" spc="-1" strike="noStrike">
                <a:solidFill>
                  <a:srgbClr val="000000"/>
                </a:solidFill>
                <a:latin typeface="Arial"/>
              </a:rPr>
              <a:t>Tercer nivel del esquema</a:t>
            </a:r>
            <a:endParaRPr b="0" lang="es-CO"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400" spc="-1" strike="noStrike">
                <a:solidFill>
                  <a:srgbClr val="000000"/>
                </a:solidFill>
                <a:latin typeface="Arial"/>
              </a:rPr>
              <a:t>Cuarto nivel del esquema</a:t>
            </a:r>
            <a:endParaRPr b="0" lang="es-CO"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Arial"/>
              </a:rPr>
              <a:t>Quinto nivel del esquema</a:t>
            </a:r>
            <a:endParaRPr b="0" lang="es-C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Arial"/>
              </a:rPr>
              <a:t>Sexto nivel del esquema</a:t>
            </a:r>
            <a:endParaRPr b="0" lang="es-C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Arial"/>
              </a:rPr>
              <a:t>Séptimo nivel del esquema</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r>
              <a:rPr b="0" lang="es-CO" sz="3000" spc="-1" strike="noStrike">
                <a:solidFill>
                  <a:srgbClr val="000000"/>
                </a:solidFill>
                <a:latin typeface="Arial"/>
              </a:rPr>
              <a:t>Pulse para editar el formato del texto de título</a:t>
            </a:r>
            <a:endParaRPr b="0" lang="es-CO" sz="3000" spc="-1" strike="noStrike">
              <a:solidFill>
                <a:srgbClr val="000000"/>
              </a:solidFill>
              <a:latin typeface="Arial"/>
            </a:endParaRPr>
          </a:p>
        </p:txBody>
      </p:sp>
      <p:sp>
        <p:nvSpPr>
          <p:cNvPr id="40" name="PlaceHolder 2"/>
          <p:cNvSpPr>
            <a:spLocks noGrp="1"/>
          </p:cNvSpPr>
          <p:nvPr>
            <p:ph type="body"/>
          </p:nvPr>
        </p:nvSpPr>
        <p:spPr>
          <a:xfrm>
            <a:off x="311760" y="1234080"/>
            <a:ext cx="8520120" cy="33343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s-CO" sz="1800" spc="-1" strike="noStrike">
                <a:solidFill>
                  <a:srgbClr val="000000"/>
                </a:solidFill>
                <a:latin typeface="Arial"/>
              </a:rPr>
              <a:t>Pulse para editar el formato de texto del esquema</a:t>
            </a:r>
            <a:endParaRPr b="0" lang="es-CO"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800" spc="-1" strike="noStrike">
                <a:solidFill>
                  <a:srgbClr val="000000"/>
                </a:solidFill>
                <a:latin typeface="Arial"/>
              </a:rPr>
              <a:t>Segundo nivel del esquema</a:t>
            </a:r>
            <a:endParaRPr b="0" lang="es-CO"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800" spc="-1" strike="noStrike">
                <a:solidFill>
                  <a:srgbClr val="000000"/>
                </a:solidFill>
                <a:latin typeface="Arial"/>
              </a:rPr>
              <a:t>Tercer nivel del esquema</a:t>
            </a:r>
            <a:endParaRPr b="0" lang="es-CO"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800" spc="-1" strike="noStrike">
                <a:solidFill>
                  <a:srgbClr val="000000"/>
                </a:solidFill>
                <a:latin typeface="Arial"/>
              </a:rPr>
              <a:t>Cuarto nivel del esquema</a:t>
            </a:r>
            <a:endParaRPr b="0" lang="es-CO"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1800" spc="-1" strike="noStrike">
                <a:solidFill>
                  <a:srgbClr val="000000"/>
                </a:solidFill>
                <a:latin typeface="Arial"/>
              </a:rPr>
              <a:t>Quinto nivel del esquema</a:t>
            </a:r>
            <a:endParaRPr b="0" lang="es-CO"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1800" spc="-1" strike="noStrike">
                <a:solidFill>
                  <a:srgbClr val="000000"/>
                </a:solidFill>
                <a:latin typeface="Arial"/>
              </a:rPr>
              <a:t>Sexto nivel del esquema</a:t>
            </a:r>
            <a:endParaRPr b="0" lang="es-CO"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1800" spc="-1" strike="noStrike">
                <a:solidFill>
                  <a:srgbClr val="000000"/>
                </a:solidFill>
                <a:latin typeface="Arial"/>
              </a:rPr>
              <a:t>Séptimo nivel del esquema</a:t>
            </a:r>
            <a:endParaRPr b="0" lang="es-CO" sz="1800" spc="-1" strike="noStrike">
              <a:solidFill>
                <a:srgbClr val="000000"/>
              </a:solidFill>
              <a:latin typeface="Arial"/>
            </a:endParaRPr>
          </a:p>
        </p:txBody>
      </p:sp>
      <p:sp>
        <p:nvSpPr>
          <p:cNvPr id="41" name="PlaceHolder 3"/>
          <p:cNvSpPr>
            <a:spLocks noGrp="1"/>
          </p:cNvSpPr>
          <p:nvPr>
            <p:ph type="sldNum" idx="2"/>
          </p:nvPr>
        </p:nvSpPr>
        <p:spPr>
          <a:xfrm>
            <a:off x="8498160" y="4688640"/>
            <a:ext cx="548280" cy="393120"/>
          </a:xfrm>
          <a:prstGeom prst="rect">
            <a:avLst/>
          </a:prstGeom>
          <a:noFill/>
          <a:ln w="0">
            <a:noFill/>
          </a:ln>
        </p:spPr>
        <p:txBody>
          <a:bodyPr tIns="91440" bIns="91440" anchor="ctr">
            <a:noAutofit/>
          </a:bodyPr>
          <a:lstStyle>
            <a:lvl1pPr algn="r">
              <a:lnSpc>
                <a:spcPct val="100000"/>
              </a:lnSpc>
              <a:buNone/>
              <a:tabLst>
                <a:tab algn="l" pos="0"/>
              </a:tabLst>
              <a:defRPr b="0" lang="es-419" sz="1000" spc="-1" strike="noStrike">
                <a:solidFill>
                  <a:srgbClr val="000000"/>
                </a:solidFill>
                <a:latin typeface="Playfair Display"/>
                <a:ea typeface="Playfair Display"/>
              </a:defRPr>
            </a:lvl1pPr>
          </a:lstStyle>
          <a:p>
            <a:pPr algn="r">
              <a:lnSpc>
                <a:spcPct val="100000"/>
              </a:lnSpc>
              <a:buNone/>
              <a:tabLst>
                <a:tab algn="l" pos="0"/>
              </a:tabLst>
            </a:pPr>
            <a:fld id="{7C0E6EEF-0186-48BA-BE30-F189EB48B404}" type="slidenum">
              <a:rPr b="0" lang="es-419" sz="1000" spc="-1" strike="noStrike">
                <a:solidFill>
                  <a:srgbClr val="000000"/>
                </a:solidFill>
                <a:latin typeface="Playfair Display"/>
                <a:ea typeface="Playfair Display"/>
              </a:rPr>
              <a:t>&lt;número&gt;</a:t>
            </a:fld>
            <a:endParaRPr b="0" lang="es-CO"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Google Shape;58;p13" descr=""/>
          <p:cNvPicPr/>
          <p:nvPr/>
        </p:nvPicPr>
        <p:blipFill>
          <a:blip r:embed="rId1"/>
          <a:stretch/>
        </p:blipFill>
        <p:spPr>
          <a:xfrm>
            <a:off x="0" y="857160"/>
            <a:ext cx="9143640" cy="3428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s-419" sz="3000" spc="-1" strike="noStrike">
                <a:solidFill>
                  <a:srgbClr val="000000"/>
                </a:solidFill>
                <a:highlight>
                  <a:srgbClr val="f8e71c"/>
                </a:highlight>
                <a:latin typeface="Oswald"/>
                <a:ea typeface="Oswald"/>
              </a:rPr>
              <a:t>Resultados de RFC</a:t>
            </a:r>
            <a:endParaRPr b="0" lang="es-CO" sz="3000" spc="-1" strike="noStrike">
              <a:solidFill>
                <a:srgbClr val="000000"/>
              </a:solidFill>
              <a:latin typeface="Arial"/>
            </a:endParaRPr>
          </a:p>
        </p:txBody>
      </p:sp>
      <p:sp>
        <p:nvSpPr>
          <p:cNvPr id="102" name="PlaceHolder 2"/>
          <p:cNvSpPr>
            <a:spLocks noGrp="1"/>
          </p:cNvSpPr>
          <p:nvPr>
            <p:ph/>
          </p:nvPr>
        </p:nvSpPr>
        <p:spPr>
          <a:xfrm>
            <a:off x="365400" y="2957400"/>
            <a:ext cx="8142480" cy="1533240"/>
          </a:xfrm>
          <a:prstGeom prst="rect">
            <a:avLst/>
          </a:prstGeom>
          <a:noFill/>
          <a:ln w="0">
            <a:noFill/>
          </a:ln>
        </p:spPr>
        <p:txBody>
          <a:bodyPr tIns="91440" bIns="91440" anchor="t">
            <a:noAutofit/>
          </a:bodyPr>
          <a:p>
            <a:pPr>
              <a:lnSpc>
                <a:spcPct val="115000"/>
              </a:lnSpc>
              <a:spcAft>
                <a:spcPts val="1599"/>
              </a:spcAft>
              <a:buNone/>
              <a:tabLst>
                <a:tab algn="l" pos="0"/>
              </a:tabLst>
            </a:pPr>
            <a:r>
              <a:rPr b="0" lang="es-419" sz="1800" spc="-1" strike="noStrike">
                <a:solidFill>
                  <a:srgbClr val="000000"/>
                </a:solidFill>
                <a:latin typeface="Playfair Display"/>
                <a:ea typeface="Playfair Display"/>
              </a:rPr>
              <a:t>Con lo anterior podemos decir que este método no es recomendable usarlo con este dataset ya que los porcentajes de accuracy no son confiables, se varió el n_estimators pero despues del 4 siempre daba 1.0. Así que variando este tampoco mejora.</a:t>
            </a:r>
            <a:endParaRPr b="0" lang="es-CO" sz="1800" spc="-1" strike="noStrike">
              <a:solidFill>
                <a:srgbClr val="000000"/>
              </a:solidFill>
              <a:latin typeface="Arial"/>
            </a:endParaRPr>
          </a:p>
        </p:txBody>
      </p:sp>
      <p:pic>
        <p:nvPicPr>
          <p:cNvPr id="103" name="Google Shape;119;p22" descr=""/>
          <p:cNvPicPr/>
          <p:nvPr/>
        </p:nvPicPr>
        <p:blipFill>
          <a:blip r:embed="rId1"/>
          <a:stretch/>
        </p:blipFill>
        <p:spPr>
          <a:xfrm>
            <a:off x="115920" y="1373760"/>
            <a:ext cx="8534160" cy="1533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268920" y="280440"/>
            <a:ext cx="6299640" cy="1573200"/>
          </a:xfrm>
          <a:prstGeom prst="rect">
            <a:avLst/>
          </a:prstGeom>
          <a:noFill/>
          <a:ln w="0">
            <a:noFill/>
          </a:ln>
        </p:spPr>
        <p:txBody>
          <a:bodyPr tIns="91440" bIns="91440" anchor="t">
            <a:noAutofit/>
          </a:bodyPr>
          <a:p>
            <a:pPr marL="457200" indent="-343080">
              <a:lnSpc>
                <a:spcPct val="115000"/>
              </a:lnSpc>
              <a:buClr>
                <a:srgbClr val="000000"/>
              </a:buClr>
              <a:buFont typeface="Playfair Display"/>
              <a:buChar char="●"/>
            </a:pPr>
            <a:r>
              <a:rPr b="0" lang="es-419" sz="1800" spc="-1" strike="noStrike">
                <a:solidFill>
                  <a:srgbClr val="000000"/>
                </a:solidFill>
                <a:latin typeface="Playfair Display"/>
                <a:ea typeface="Playfair Display"/>
              </a:rPr>
              <a:t>Cross validation con 10 iteraciones y para 3 métricas distintas: accuracy, tpr y tnr. Esto se realizó para los 3 particionamientos usados en RFC</a:t>
            </a:r>
            <a:endParaRPr b="0" lang="es-CO" sz="1800" spc="-1" strike="noStrike">
              <a:solidFill>
                <a:srgbClr val="000000"/>
              </a:solidFill>
              <a:latin typeface="Arial"/>
            </a:endParaRPr>
          </a:p>
        </p:txBody>
      </p:sp>
      <p:pic>
        <p:nvPicPr>
          <p:cNvPr id="105" name="Google Shape;125;p23" descr=""/>
          <p:cNvPicPr/>
          <p:nvPr/>
        </p:nvPicPr>
        <p:blipFill>
          <a:blip r:embed="rId1"/>
          <a:stretch/>
        </p:blipFill>
        <p:spPr>
          <a:xfrm>
            <a:off x="152280" y="2038320"/>
            <a:ext cx="8838720" cy="2086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p:nvPr>
        </p:nvSpPr>
        <p:spPr>
          <a:xfrm>
            <a:off x="118800" y="904320"/>
            <a:ext cx="2581200" cy="3334320"/>
          </a:xfrm>
          <a:prstGeom prst="rect">
            <a:avLst/>
          </a:prstGeom>
          <a:noFill/>
          <a:ln w="0">
            <a:noFill/>
          </a:ln>
        </p:spPr>
        <p:txBody>
          <a:bodyPr tIns="91440" bIns="91440" anchor="t">
            <a:noAutofit/>
          </a:bodyPr>
          <a:p>
            <a:pPr marL="457200" indent="-343080">
              <a:lnSpc>
                <a:spcPct val="115000"/>
              </a:lnSpc>
              <a:buClr>
                <a:srgbClr val="000000"/>
              </a:buClr>
              <a:buFont typeface="Playfair Display"/>
              <a:buChar char="●"/>
            </a:pPr>
            <a:r>
              <a:rPr b="0" lang="es-419" sz="1800" spc="-1" strike="noStrike">
                <a:solidFill>
                  <a:srgbClr val="000000"/>
                </a:solidFill>
                <a:latin typeface="Playfair Display"/>
                <a:ea typeface="Playfair Display"/>
              </a:rPr>
              <a:t>Support Vector Machine:</a:t>
            </a:r>
            <a:endParaRPr b="0" lang="es-CO" sz="1800" spc="-1" strike="noStrike">
              <a:solidFill>
                <a:srgbClr val="000000"/>
              </a:solidFill>
              <a:latin typeface="Arial"/>
            </a:endParaRPr>
          </a:p>
          <a:p>
            <a:pPr>
              <a:lnSpc>
                <a:spcPct val="115000"/>
              </a:lnSpc>
              <a:spcBef>
                <a:spcPts val="1599"/>
              </a:spcBef>
              <a:spcAft>
                <a:spcPts val="1599"/>
              </a:spcAft>
              <a:buNone/>
              <a:tabLst>
                <a:tab algn="l" pos="0"/>
              </a:tabLst>
            </a:pPr>
            <a:r>
              <a:rPr b="0" lang="es-419" sz="1800" spc="-1" strike="noStrike">
                <a:solidFill>
                  <a:srgbClr val="000000"/>
                </a:solidFill>
                <a:latin typeface="Playfair Display"/>
                <a:ea typeface="Playfair Display"/>
              </a:rPr>
              <a:t>Para este método se usó el particionamiento 70-30 y se varió el kernel en tres casos: linear, poly y rbf</a:t>
            </a:r>
            <a:endParaRPr b="0" lang="es-CO" sz="1800" spc="-1" strike="noStrike">
              <a:solidFill>
                <a:srgbClr val="000000"/>
              </a:solidFill>
              <a:latin typeface="Arial"/>
            </a:endParaRPr>
          </a:p>
        </p:txBody>
      </p:sp>
      <p:pic>
        <p:nvPicPr>
          <p:cNvPr id="107" name="Google Shape;131;p24" descr=""/>
          <p:cNvPicPr/>
          <p:nvPr/>
        </p:nvPicPr>
        <p:blipFill>
          <a:blip r:embed="rId1"/>
          <a:stretch/>
        </p:blipFill>
        <p:spPr>
          <a:xfrm>
            <a:off x="2811960" y="600120"/>
            <a:ext cx="6043320" cy="43084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p:nvPr>
        </p:nvSpPr>
        <p:spPr>
          <a:xfrm>
            <a:off x="268920" y="280440"/>
            <a:ext cx="8164080" cy="1573200"/>
          </a:xfrm>
          <a:prstGeom prst="rect">
            <a:avLst/>
          </a:prstGeom>
          <a:noFill/>
          <a:ln w="0">
            <a:noFill/>
          </a:ln>
        </p:spPr>
        <p:txBody>
          <a:bodyPr tIns="91440" bIns="91440" anchor="t">
            <a:noAutofit/>
          </a:bodyPr>
          <a:p>
            <a:pPr marL="457200" indent="-324000">
              <a:lnSpc>
                <a:spcPct val="115000"/>
              </a:lnSpc>
              <a:buClr>
                <a:srgbClr val="000000"/>
              </a:buClr>
              <a:buFont typeface="Playfair Display"/>
              <a:buChar char="●"/>
            </a:pPr>
            <a:r>
              <a:rPr b="0" lang="es-419" sz="1500" spc="-1" strike="noStrike">
                <a:solidFill>
                  <a:srgbClr val="000000"/>
                </a:solidFill>
                <a:latin typeface="Playfair Display"/>
                <a:ea typeface="Playfair Display"/>
              </a:rPr>
              <a:t>Cross validation con 10 iteraciones y para 3 métricas distintas: accuracy, tpr y tnr. Esto se realizó para los 3 casos de variación de kernel usados en SVM</a:t>
            </a:r>
            <a:endParaRPr b="0" lang="es-CO" sz="1500" spc="-1" strike="noStrike">
              <a:solidFill>
                <a:srgbClr val="000000"/>
              </a:solidFill>
              <a:latin typeface="Arial"/>
            </a:endParaRPr>
          </a:p>
        </p:txBody>
      </p:sp>
      <p:pic>
        <p:nvPicPr>
          <p:cNvPr id="109" name="Google Shape;137;p25" descr=""/>
          <p:cNvPicPr/>
          <p:nvPr/>
        </p:nvPicPr>
        <p:blipFill>
          <a:blip r:embed="rId1"/>
          <a:stretch/>
        </p:blipFill>
        <p:spPr>
          <a:xfrm>
            <a:off x="1754280" y="1015200"/>
            <a:ext cx="5521320" cy="39362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s-419" sz="3000" spc="-1" strike="noStrike">
                <a:solidFill>
                  <a:srgbClr val="000000"/>
                </a:solidFill>
                <a:highlight>
                  <a:srgbClr val="f8e71c"/>
                </a:highlight>
                <a:latin typeface="Oswald"/>
                <a:ea typeface="Oswald"/>
              </a:rPr>
              <a:t>Redes Neuronales</a:t>
            </a:r>
            <a:endParaRPr b="0" lang="es-CO" sz="3000" spc="-1" strike="noStrike">
              <a:solidFill>
                <a:srgbClr val="000000"/>
              </a:solidFill>
              <a:latin typeface="Arial"/>
            </a:endParaRPr>
          </a:p>
        </p:txBody>
      </p:sp>
      <p:sp>
        <p:nvSpPr>
          <p:cNvPr id="111" name="PlaceHolder 2"/>
          <p:cNvSpPr>
            <a:spLocks noGrp="1"/>
          </p:cNvSpPr>
          <p:nvPr>
            <p:ph/>
          </p:nvPr>
        </p:nvSpPr>
        <p:spPr>
          <a:xfrm>
            <a:off x="311760" y="1234080"/>
            <a:ext cx="2602800" cy="2869920"/>
          </a:xfrm>
          <a:prstGeom prst="rect">
            <a:avLst/>
          </a:prstGeom>
          <a:noFill/>
          <a:ln w="0">
            <a:noFill/>
          </a:ln>
        </p:spPr>
        <p:txBody>
          <a:bodyPr tIns="91440" bIns="91440" anchor="t">
            <a:noAutofit/>
          </a:bodyPr>
          <a:p>
            <a:pPr>
              <a:lnSpc>
                <a:spcPct val="115000"/>
              </a:lnSpc>
              <a:spcAft>
                <a:spcPts val="1599"/>
              </a:spcAft>
              <a:buNone/>
              <a:tabLst>
                <a:tab algn="l" pos="0"/>
              </a:tabLst>
            </a:pPr>
            <a:r>
              <a:rPr b="0" lang="es-419" sz="1800" spc="-1" strike="noStrike">
                <a:solidFill>
                  <a:srgbClr val="000000"/>
                </a:solidFill>
                <a:latin typeface="Playfair Display"/>
                <a:ea typeface="Playfair Display"/>
              </a:rPr>
              <a:t>Se hicieron 3 redes neuronales variando la cantidad de epochs (20, 50, 100 y 200 epochs) para cada una de las 3 particiones utilizadas(80-20,70-30,60-40)</a:t>
            </a:r>
            <a:endParaRPr b="0" lang="es-CO" sz="1800" spc="-1" strike="noStrike">
              <a:solidFill>
                <a:srgbClr val="000000"/>
              </a:solidFill>
              <a:latin typeface="Arial"/>
            </a:endParaRPr>
          </a:p>
        </p:txBody>
      </p:sp>
      <p:pic>
        <p:nvPicPr>
          <p:cNvPr id="112" name="Picture 2" descr=""/>
          <p:cNvPicPr/>
          <p:nvPr/>
        </p:nvPicPr>
        <p:blipFill>
          <a:blip r:embed="rId1"/>
          <a:srcRect l="0" t="12028" r="0" b="0"/>
          <a:stretch/>
        </p:blipFill>
        <p:spPr>
          <a:xfrm>
            <a:off x="3095280" y="802440"/>
            <a:ext cx="5635800" cy="37332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s-419" sz="3000" spc="-1" strike="noStrike">
                <a:solidFill>
                  <a:srgbClr val="000000"/>
                </a:solidFill>
                <a:highlight>
                  <a:srgbClr val="f8e71c"/>
                </a:highlight>
                <a:latin typeface="Oswald"/>
                <a:ea typeface="Oswald"/>
              </a:rPr>
              <a:t>Resultados de las redes neuronales</a:t>
            </a:r>
            <a:endParaRPr b="0" lang="es-CO" sz="3000" spc="-1" strike="noStrike">
              <a:solidFill>
                <a:srgbClr val="000000"/>
              </a:solidFill>
              <a:latin typeface="Arial"/>
            </a:endParaRPr>
          </a:p>
        </p:txBody>
      </p:sp>
      <p:sp>
        <p:nvSpPr>
          <p:cNvPr id="114" name="PlaceHolder 2"/>
          <p:cNvSpPr>
            <a:spLocks noGrp="1"/>
          </p:cNvSpPr>
          <p:nvPr>
            <p:ph/>
          </p:nvPr>
        </p:nvSpPr>
        <p:spPr>
          <a:xfrm>
            <a:off x="311760" y="1063800"/>
            <a:ext cx="8520120" cy="1123200"/>
          </a:xfrm>
          <a:prstGeom prst="rect">
            <a:avLst/>
          </a:prstGeom>
          <a:noFill/>
          <a:ln w="0">
            <a:noFill/>
          </a:ln>
        </p:spPr>
        <p:txBody>
          <a:bodyPr tIns="91440" bIns="91440" anchor="t">
            <a:noAutofit/>
          </a:bodyPr>
          <a:p>
            <a:pPr>
              <a:lnSpc>
                <a:spcPct val="115000"/>
              </a:lnSpc>
              <a:spcAft>
                <a:spcPts val="1599"/>
              </a:spcAft>
              <a:buNone/>
              <a:tabLst>
                <a:tab algn="l" pos="0"/>
              </a:tabLst>
            </a:pPr>
            <a:r>
              <a:rPr b="0" lang="es-ES" sz="1500" spc="-1" strike="noStrike">
                <a:solidFill>
                  <a:srgbClr val="000000"/>
                </a:solidFill>
                <a:latin typeface="Playfair Display"/>
                <a:ea typeface="Playfair Display"/>
              </a:rPr>
              <a:t>Inicialmente se utilizó el optimizador SGD, pero no se obtuvieron grandes resultados, entonces se optó por probar con el optimizador Adam, con el cual se lograron resultados mucho mejores en comparación</a:t>
            </a:r>
            <a:endParaRPr b="0" lang="es-CO" sz="1500" spc="-1" strike="noStrike">
              <a:solidFill>
                <a:srgbClr val="000000"/>
              </a:solidFill>
              <a:latin typeface="Arial"/>
            </a:endParaRPr>
          </a:p>
        </p:txBody>
      </p:sp>
      <p:pic>
        <p:nvPicPr>
          <p:cNvPr id="115" name="Google Shape;151;p27" descr=""/>
          <p:cNvPicPr/>
          <p:nvPr/>
        </p:nvPicPr>
        <p:blipFill>
          <a:blip r:embed="rId1"/>
          <a:srcRect l="0" t="45075" r="0" b="-3682"/>
          <a:stretch/>
        </p:blipFill>
        <p:spPr>
          <a:xfrm>
            <a:off x="311760" y="2477160"/>
            <a:ext cx="1335960" cy="2590920"/>
          </a:xfrm>
          <a:prstGeom prst="rect">
            <a:avLst/>
          </a:prstGeom>
          <a:ln w="0">
            <a:noFill/>
          </a:ln>
        </p:spPr>
      </p:pic>
      <p:pic>
        <p:nvPicPr>
          <p:cNvPr id="116" name="Google Shape;152;p27" descr=""/>
          <p:cNvPicPr/>
          <p:nvPr/>
        </p:nvPicPr>
        <p:blipFill>
          <a:blip r:embed="rId2"/>
          <a:srcRect l="0" t="34367" r="0" b="0"/>
          <a:stretch/>
        </p:blipFill>
        <p:spPr>
          <a:xfrm>
            <a:off x="1666440" y="2509200"/>
            <a:ext cx="1229400" cy="2527200"/>
          </a:xfrm>
          <a:prstGeom prst="rect">
            <a:avLst/>
          </a:prstGeom>
          <a:ln w="0">
            <a:noFill/>
          </a:ln>
        </p:spPr>
      </p:pic>
      <p:pic>
        <p:nvPicPr>
          <p:cNvPr id="117" name="Google Shape;153;p27" descr=""/>
          <p:cNvPicPr/>
          <p:nvPr/>
        </p:nvPicPr>
        <p:blipFill>
          <a:blip r:embed="rId3"/>
          <a:srcRect l="0" t="0" r="0" b="27911"/>
          <a:stretch/>
        </p:blipFill>
        <p:spPr>
          <a:xfrm>
            <a:off x="2914920" y="2441520"/>
            <a:ext cx="1229400" cy="2537640"/>
          </a:xfrm>
          <a:prstGeom prst="rect">
            <a:avLst/>
          </a:prstGeom>
          <a:ln w="0">
            <a:noFill/>
          </a:ln>
        </p:spPr>
      </p:pic>
      <p:sp>
        <p:nvSpPr>
          <p:cNvPr id="118" name="Google Shape;150;p27"/>
          <p:cNvSpPr/>
          <p:nvPr/>
        </p:nvSpPr>
        <p:spPr>
          <a:xfrm>
            <a:off x="1993680" y="2100960"/>
            <a:ext cx="575280" cy="376200"/>
          </a:xfrm>
          <a:prstGeom prst="rect">
            <a:avLst/>
          </a:prstGeom>
          <a:noFill/>
          <a:ln w="0">
            <a:noFill/>
          </a:ln>
        </p:spPr>
        <p:style>
          <a:lnRef idx="0"/>
          <a:fillRef idx="0"/>
          <a:effectRef idx="0"/>
          <a:fontRef idx="minor"/>
        </p:style>
        <p:txBody>
          <a:bodyPr tIns="91440" bIns="91440" anchor="t">
            <a:noAutofit/>
          </a:bodyPr>
          <a:p>
            <a:pPr>
              <a:lnSpc>
                <a:spcPct val="115000"/>
              </a:lnSpc>
              <a:spcAft>
                <a:spcPts val="1599"/>
              </a:spcAft>
              <a:buNone/>
              <a:tabLst>
                <a:tab algn="l" pos="0"/>
              </a:tabLst>
            </a:pPr>
            <a:r>
              <a:rPr b="0" lang="es-ES" sz="1500" spc="-1" strike="noStrike">
                <a:solidFill>
                  <a:srgbClr val="000000"/>
                </a:solidFill>
                <a:latin typeface="Playfair Display"/>
                <a:ea typeface="Playfair Display"/>
              </a:rPr>
              <a:t>SGD</a:t>
            </a:r>
            <a:endParaRPr b="0" lang="es-CO" sz="1500" spc="-1" strike="noStrike">
              <a:latin typeface="Arial"/>
            </a:endParaRPr>
          </a:p>
        </p:txBody>
      </p:sp>
      <p:pic>
        <p:nvPicPr>
          <p:cNvPr id="119" name="Picture 5" descr=""/>
          <p:cNvPicPr/>
          <p:nvPr/>
        </p:nvPicPr>
        <p:blipFill>
          <a:blip r:embed="rId4"/>
          <a:stretch/>
        </p:blipFill>
        <p:spPr>
          <a:xfrm>
            <a:off x="4739400" y="2715120"/>
            <a:ext cx="3895920" cy="380520"/>
          </a:xfrm>
          <a:prstGeom prst="rect">
            <a:avLst/>
          </a:prstGeom>
          <a:ln w="0">
            <a:noFill/>
          </a:ln>
        </p:spPr>
      </p:pic>
      <p:pic>
        <p:nvPicPr>
          <p:cNvPr id="120" name="Picture 7" descr=""/>
          <p:cNvPicPr/>
          <p:nvPr/>
        </p:nvPicPr>
        <p:blipFill>
          <a:blip r:embed="rId5"/>
          <a:stretch/>
        </p:blipFill>
        <p:spPr>
          <a:xfrm>
            <a:off x="4739400" y="3096360"/>
            <a:ext cx="3876840" cy="361800"/>
          </a:xfrm>
          <a:prstGeom prst="rect">
            <a:avLst/>
          </a:prstGeom>
          <a:ln w="0">
            <a:noFill/>
          </a:ln>
        </p:spPr>
      </p:pic>
      <p:sp>
        <p:nvSpPr>
          <p:cNvPr id="121" name="Google Shape;150;p27"/>
          <p:cNvSpPr/>
          <p:nvPr/>
        </p:nvSpPr>
        <p:spPr>
          <a:xfrm>
            <a:off x="6574680" y="2100960"/>
            <a:ext cx="735480" cy="376200"/>
          </a:xfrm>
          <a:prstGeom prst="rect">
            <a:avLst/>
          </a:prstGeom>
          <a:noFill/>
          <a:ln w="0">
            <a:noFill/>
          </a:ln>
        </p:spPr>
        <p:style>
          <a:lnRef idx="0"/>
          <a:fillRef idx="0"/>
          <a:effectRef idx="0"/>
          <a:fontRef idx="minor"/>
        </p:style>
        <p:txBody>
          <a:bodyPr tIns="91440" bIns="91440" anchor="t">
            <a:noAutofit/>
          </a:bodyPr>
          <a:p>
            <a:pPr>
              <a:lnSpc>
                <a:spcPct val="115000"/>
              </a:lnSpc>
              <a:spcAft>
                <a:spcPts val="1599"/>
              </a:spcAft>
              <a:buNone/>
              <a:tabLst>
                <a:tab algn="l" pos="0"/>
              </a:tabLst>
            </a:pPr>
            <a:r>
              <a:rPr b="0" lang="es-ES" sz="1500" spc="-1" strike="noStrike">
                <a:solidFill>
                  <a:srgbClr val="000000"/>
                </a:solidFill>
                <a:latin typeface="Playfair Display"/>
                <a:ea typeface="Playfair Display"/>
              </a:rPr>
              <a:t>Adam</a:t>
            </a:r>
            <a:endParaRPr b="0" lang="es-CO" sz="1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p:nvPr>
        </p:nvSpPr>
        <p:spPr>
          <a:xfrm>
            <a:off x="204480" y="904320"/>
            <a:ext cx="8520120" cy="3334320"/>
          </a:xfrm>
          <a:prstGeom prst="rect">
            <a:avLst/>
          </a:prstGeom>
          <a:noFill/>
          <a:ln w="0">
            <a:noFill/>
          </a:ln>
        </p:spPr>
        <p:txBody>
          <a:bodyPr tIns="91440" bIns="91440" anchor="ctr">
            <a:noAutofit/>
          </a:bodyPr>
          <a:p>
            <a:pPr algn="ctr">
              <a:lnSpc>
                <a:spcPct val="115000"/>
              </a:lnSpc>
              <a:spcAft>
                <a:spcPts val="1599"/>
              </a:spcAft>
              <a:buNone/>
              <a:tabLst>
                <a:tab algn="l" pos="0"/>
              </a:tabLst>
            </a:pPr>
            <a:r>
              <a:rPr b="0" lang="es-419" sz="3500" spc="-1" strike="noStrike">
                <a:solidFill>
                  <a:srgbClr val="000000"/>
                </a:solidFill>
                <a:latin typeface="Playfair Display"/>
                <a:ea typeface="Playfair Display"/>
              </a:rPr>
              <a:t>¡GRACIAS!</a:t>
            </a:r>
            <a:endParaRPr b="0" lang="es-CO"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gn="ctr">
              <a:lnSpc>
                <a:spcPct val="100000"/>
              </a:lnSpc>
              <a:buNone/>
              <a:tabLst>
                <a:tab algn="l" pos="0"/>
              </a:tabLst>
            </a:pPr>
            <a:r>
              <a:rPr b="0" lang="es-419" sz="3000" spc="-1" strike="noStrike">
                <a:solidFill>
                  <a:srgbClr val="000000"/>
                </a:solidFill>
                <a:highlight>
                  <a:srgbClr val="f8e71c"/>
                </a:highlight>
                <a:latin typeface="Oswald"/>
                <a:ea typeface="Oswald"/>
              </a:rPr>
              <a:t>Introducción</a:t>
            </a:r>
            <a:endParaRPr b="0" lang="es-CO" sz="3000" spc="-1" strike="noStrike">
              <a:solidFill>
                <a:srgbClr val="000000"/>
              </a:solidFill>
              <a:latin typeface="Arial"/>
            </a:endParaRPr>
          </a:p>
        </p:txBody>
      </p:sp>
      <p:sp>
        <p:nvSpPr>
          <p:cNvPr id="80" name="PlaceHolder 2"/>
          <p:cNvSpPr>
            <a:spLocks noGrp="1"/>
          </p:cNvSpPr>
          <p:nvPr>
            <p:ph/>
          </p:nvPr>
        </p:nvSpPr>
        <p:spPr>
          <a:xfrm>
            <a:off x="311760" y="1673280"/>
            <a:ext cx="4885200" cy="2558880"/>
          </a:xfrm>
          <a:prstGeom prst="rect">
            <a:avLst/>
          </a:prstGeom>
          <a:noFill/>
          <a:ln w="0">
            <a:noFill/>
          </a:ln>
        </p:spPr>
        <p:txBody>
          <a:bodyPr tIns="91440" bIns="91440" anchor="t">
            <a:noAutofit/>
          </a:bodyPr>
          <a:p>
            <a:pPr algn="just">
              <a:lnSpc>
                <a:spcPct val="135000"/>
              </a:lnSpc>
              <a:buNone/>
              <a:tabLst>
                <a:tab algn="l" pos="0"/>
              </a:tabLst>
            </a:pPr>
            <a:r>
              <a:rPr b="0" lang="es-419" sz="1350" spc="-1" strike="noStrike">
                <a:solidFill>
                  <a:srgbClr val="000000"/>
                </a:solidFill>
                <a:highlight>
                  <a:srgbClr val="fffffe"/>
                </a:highlight>
                <a:latin typeface="Playfair Display"/>
                <a:ea typeface="Playfair Display"/>
              </a:rPr>
              <a:t>Este proyecto busca poner en práctica algunos de los métodos de clasificación vistos en el curso de Inteligencia Artificial I. Nos basamos en un dataset llamado “milknew” el cual fue tomado de: https://www.kaggle.com/datasets/cpluzshrijayan/milkquality. Se decidió usar los métodos de Gaussian Naive Bayes, Decision Tree Classifier, Random Forest Classifier, Support Vector Machine y se hicieron algunas redes neuronales.</a:t>
            </a:r>
            <a:endParaRPr b="0" lang="es-CO" sz="1350" spc="-1" strike="noStrike">
              <a:solidFill>
                <a:srgbClr val="000000"/>
              </a:solidFill>
              <a:latin typeface="Arial"/>
            </a:endParaRPr>
          </a:p>
          <a:p>
            <a:pPr>
              <a:lnSpc>
                <a:spcPct val="115000"/>
              </a:lnSpc>
              <a:spcAft>
                <a:spcPts val="1599"/>
              </a:spcAft>
              <a:buNone/>
              <a:tabLst>
                <a:tab algn="l" pos="0"/>
              </a:tabLst>
            </a:pPr>
            <a:endParaRPr b="0" lang="es-CO" sz="1800" spc="-1" strike="noStrike">
              <a:solidFill>
                <a:srgbClr val="000000"/>
              </a:solidFill>
              <a:latin typeface="Arial"/>
            </a:endParaRPr>
          </a:p>
        </p:txBody>
      </p:sp>
      <p:pic>
        <p:nvPicPr>
          <p:cNvPr id="81" name="Google Shape;65;p14" descr=""/>
          <p:cNvPicPr/>
          <p:nvPr/>
        </p:nvPicPr>
        <p:blipFill>
          <a:blip r:embed="rId1"/>
          <a:srcRect l="16997" t="3117" r="0" b="0"/>
          <a:stretch/>
        </p:blipFill>
        <p:spPr>
          <a:xfrm>
            <a:off x="5765040" y="1802160"/>
            <a:ext cx="3022560" cy="19843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gn="ctr">
              <a:lnSpc>
                <a:spcPct val="100000"/>
              </a:lnSpc>
              <a:buNone/>
              <a:tabLst>
                <a:tab algn="l" pos="0"/>
              </a:tabLst>
            </a:pPr>
            <a:r>
              <a:rPr b="0" lang="es-419" sz="3000" spc="-1" strike="noStrike">
                <a:solidFill>
                  <a:srgbClr val="000000"/>
                </a:solidFill>
                <a:highlight>
                  <a:srgbClr val="f8e71c"/>
                </a:highlight>
                <a:latin typeface="Oswald"/>
                <a:ea typeface="Oswald"/>
              </a:rPr>
              <a:t>Dataset</a:t>
            </a:r>
            <a:endParaRPr b="0" lang="es-CO" sz="3000" spc="-1" strike="noStrike">
              <a:solidFill>
                <a:srgbClr val="000000"/>
              </a:solidFill>
              <a:latin typeface="Arial"/>
            </a:endParaRPr>
          </a:p>
        </p:txBody>
      </p:sp>
      <p:sp>
        <p:nvSpPr>
          <p:cNvPr id="83" name="PlaceHolder 2"/>
          <p:cNvSpPr>
            <a:spLocks noGrp="1"/>
          </p:cNvSpPr>
          <p:nvPr>
            <p:ph/>
          </p:nvPr>
        </p:nvSpPr>
        <p:spPr>
          <a:xfrm>
            <a:off x="654480" y="3708000"/>
            <a:ext cx="7488720" cy="1289160"/>
          </a:xfrm>
          <a:prstGeom prst="rect">
            <a:avLst/>
          </a:prstGeom>
          <a:noFill/>
          <a:ln w="0">
            <a:noFill/>
          </a:ln>
        </p:spPr>
        <p:txBody>
          <a:bodyPr tIns="91440" bIns="91440" anchor="t">
            <a:noAutofit/>
          </a:bodyPr>
          <a:p>
            <a:pPr>
              <a:lnSpc>
                <a:spcPct val="115000"/>
              </a:lnSpc>
              <a:buNone/>
              <a:tabLst>
                <a:tab algn="l" pos="0"/>
              </a:tabLst>
            </a:pPr>
            <a:r>
              <a:rPr b="0" lang="es-419" sz="1800" spc="-1" strike="noStrike">
                <a:solidFill>
                  <a:srgbClr val="000000"/>
                </a:solidFill>
                <a:latin typeface="Playfair Display"/>
                <a:ea typeface="Playfair Display"/>
              </a:rPr>
              <a:t>El dataset consta de 8 columnas y 1059 filas</a:t>
            </a:r>
            <a:endParaRPr b="0" lang="es-CO" sz="1800" spc="-1" strike="noStrike">
              <a:solidFill>
                <a:srgbClr val="000000"/>
              </a:solidFill>
              <a:latin typeface="Arial"/>
            </a:endParaRPr>
          </a:p>
          <a:p>
            <a:pPr>
              <a:lnSpc>
                <a:spcPct val="115000"/>
              </a:lnSpc>
              <a:spcBef>
                <a:spcPts val="1599"/>
              </a:spcBef>
              <a:spcAft>
                <a:spcPts val="1599"/>
              </a:spcAft>
              <a:buNone/>
              <a:tabLst>
                <a:tab algn="l" pos="0"/>
              </a:tabLst>
            </a:pPr>
            <a:r>
              <a:rPr b="0" lang="es-419" sz="1800" spc="-1" strike="noStrike">
                <a:solidFill>
                  <a:srgbClr val="000000"/>
                </a:solidFill>
                <a:latin typeface="Playfair Display"/>
                <a:ea typeface="Playfair Display"/>
              </a:rPr>
              <a:t>tomado de: </a:t>
            </a:r>
            <a:r>
              <a:rPr b="0" lang="es-419" sz="1350" spc="-1" strike="noStrike">
                <a:solidFill>
                  <a:srgbClr val="000000"/>
                </a:solidFill>
                <a:highlight>
                  <a:srgbClr val="fffffe"/>
                </a:highlight>
                <a:latin typeface="Playfair Display"/>
                <a:ea typeface="Playfair Display"/>
              </a:rPr>
              <a:t>https://www.kaggle.com/datasets/cpluzshrijayan/milkquality</a:t>
            </a:r>
            <a:endParaRPr b="0" lang="es-CO" sz="1350" spc="-1" strike="noStrike">
              <a:solidFill>
                <a:srgbClr val="000000"/>
              </a:solidFill>
              <a:latin typeface="Arial"/>
            </a:endParaRPr>
          </a:p>
        </p:txBody>
      </p:sp>
      <p:pic>
        <p:nvPicPr>
          <p:cNvPr id="84" name="Google Shape;72;p15" descr=""/>
          <p:cNvPicPr/>
          <p:nvPr/>
        </p:nvPicPr>
        <p:blipFill>
          <a:blip r:embed="rId1"/>
          <a:stretch/>
        </p:blipFill>
        <p:spPr>
          <a:xfrm>
            <a:off x="311760" y="1272960"/>
            <a:ext cx="6599520" cy="2179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gn="ctr">
              <a:lnSpc>
                <a:spcPct val="100000"/>
              </a:lnSpc>
              <a:buNone/>
              <a:tabLst>
                <a:tab algn="l" pos="0"/>
              </a:tabLst>
            </a:pPr>
            <a:r>
              <a:rPr b="0" lang="es-419" sz="3000" spc="-1" strike="noStrike">
                <a:solidFill>
                  <a:srgbClr val="000000"/>
                </a:solidFill>
                <a:highlight>
                  <a:srgbClr val="f8e71c"/>
                </a:highlight>
                <a:latin typeface="Oswald"/>
                <a:ea typeface="Oswald"/>
              </a:rPr>
              <a:t>Implementación</a:t>
            </a:r>
            <a:endParaRPr b="0" lang="es-CO" sz="3000" spc="-1" strike="noStrike">
              <a:solidFill>
                <a:srgbClr val="000000"/>
              </a:solidFill>
              <a:latin typeface="Arial"/>
            </a:endParaRPr>
          </a:p>
        </p:txBody>
      </p:sp>
      <p:pic>
        <p:nvPicPr>
          <p:cNvPr id="86" name="Google Shape;78;p16" descr=""/>
          <p:cNvPicPr/>
          <p:nvPr/>
        </p:nvPicPr>
        <p:blipFill>
          <a:blip r:embed="rId1"/>
          <a:stretch/>
        </p:blipFill>
        <p:spPr>
          <a:xfrm>
            <a:off x="2402640" y="1178280"/>
            <a:ext cx="5013000" cy="3820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241560"/>
            <a:ext cx="8520120" cy="572400"/>
          </a:xfrm>
          <a:prstGeom prst="rect">
            <a:avLst/>
          </a:prstGeom>
          <a:noFill/>
          <a:ln w="0">
            <a:noFill/>
          </a:ln>
        </p:spPr>
        <p:txBody>
          <a:bodyPr tIns="91440" bIns="91440" anchor="t">
            <a:noAutofit/>
          </a:bodyPr>
          <a:p>
            <a:pPr algn="ctr">
              <a:lnSpc>
                <a:spcPct val="100000"/>
              </a:lnSpc>
              <a:buNone/>
              <a:tabLst>
                <a:tab algn="l" pos="0"/>
              </a:tabLst>
            </a:pPr>
            <a:r>
              <a:rPr b="0" lang="es-419" sz="3000" spc="-1" strike="noStrike">
                <a:solidFill>
                  <a:srgbClr val="000000"/>
                </a:solidFill>
                <a:highlight>
                  <a:srgbClr val="f8e71c"/>
                </a:highlight>
                <a:latin typeface="Oswald"/>
                <a:ea typeface="Oswald"/>
              </a:rPr>
              <a:t>Métodos de Clasificación Usando ML</a:t>
            </a:r>
            <a:endParaRPr b="0" lang="es-CO" sz="3000" spc="-1" strike="noStrike">
              <a:solidFill>
                <a:srgbClr val="000000"/>
              </a:solidFill>
              <a:latin typeface="Arial"/>
            </a:endParaRPr>
          </a:p>
        </p:txBody>
      </p:sp>
      <p:sp>
        <p:nvSpPr>
          <p:cNvPr id="88" name="PlaceHolder 2"/>
          <p:cNvSpPr>
            <a:spLocks noGrp="1"/>
          </p:cNvSpPr>
          <p:nvPr>
            <p:ph/>
          </p:nvPr>
        </p:nvSpPr>
        <p:spPr>
          <a:xfrm>
            <a:off x="311760" y="1234080"/>
            <a:ext cx="2891880" cy="3137760"/>
          </a:xfrm>
          <a:prstGeom prst="rect">
            <a:avLst/>
          </a:prstGeom>
          <a:noFill/>
          <a:ln w="0">
            <a:noFill/>
          </a:ln>
        </p:spPr>
        <p:txBody>
          <a:bodyPr tIns="91440" bIns="91440" anchor="t">
            <a:noAutofit/>
          </a:bodyPr>
          <a:p>
            <a:pPr marL="457200" indent="-343080">
              <a:lnSpc>
                <a:spcPct val="115000"/>
              </a:lnSpc>
              <a:buClr>
                <a:srgbClr val="000000"/>
              </a:buClr>
              <a:buFont typeface="Playfair Display"/>
              <a:buChar char="●"/>
            </a:pPr>
            <a:r>
              <a:rPr b="0" lang="es-419" sz="1800" spc="-1" strike="noStrike">
                <a:solidFill>
                  <a:srgbClr val="000000"/>
                </a:solidFill>
                <a:latin typeface="Playfair Display"/>
                <a:ea typeface="Playfair Display"/>
              </a:rPr>
              <a:t>Gaussian Naive Bayes:</a:t>
            </a:r>
            <a:endParaRPr b="0" lang="es-CO" sz="1800" spc="-1" strike="noStrike">
              <a:solidFill>
                <a:srgbClr val="000000"/>
              </a:solidFill>
              <a:latin typeface="Arial"/>
            </a:endParaRPr>
          </a:p>
          <a:p>
            <a:pPr>
              <a:lnSpc>
                <a:spcPct val="115000"/>
              </a:lnSpc>
              <a:spcBef>
                <a:spcPts val="1599"/>
              </a:spcBef>
              <a:spcAft>
                <a:spcPts val="1599"/>
              </a:spcAft>
              <a:buNone/>
              <a:tabLst>
                <a:tab algn="l" pos="0"/>
              </a:tabLst>
            </a:pPr>
            <a:r>
              <a:rPr b="0" lang="es-419" sz="1300" spc="-1" strike="noStrike">
                <a:solidFill>
                  <a:srgbClr val="000000"/>
                </a:solidFill>
                <a:latin typeface="Playfair Display"/>
                <a:ea typeface="Playfair Display"/>
              </a:rPr>
              <a:t>En este método usamos 3 tipos de particionamientos: 80-20, 70-30 y 60-40 para así poder comparar los resultados obtenidos.</a:t>
            </a:r>
            <a:endParaRPr b="0" lang="es-CO" sz="1300" spc="-1" strike="noStrike">
              <a:solidFill>
                <a:srgbClr val="000000"/>
              </a:solidFill>
              <a:latin typeface="Arial"/>
            </a:endParaRPr>
          </a:p>
        </p:txBody>
      </p:sp>
      <p:pic>
        <p:nvPicPr>
          <p:cNvPr id="89" name="Google Shape;85;p17" descr=""/>
          <p:cNvPicPr/>
          <p:nvPr/>
        </p:nvPicPr>
        <p:blipFill>
          <a:blip r:embed="rId1"/>
          <a:stretch/>
        </p:blipFill>
        <p:spPr>
          <a:xfrm>
            <a:off x="3296520" y="1073880"/>
            <a:ext cx="5535360" cy="3820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gn="ctr">
              <a:lnSpc>
                <a:spcPct val="100000"/>
              </a:lnSpc>
              <a:buNone/>
              <a:tabLst>
                <a:tab algn="l" pos="0"/>
              </a:tabLst>
            </a:pPr>
            <a:r>
              <a:rPr b="0" lang="es-419" sz="3000" spc="-1" strike="noStrike">
                <a:solidFill>
                  <a:srgbClr val="000000"/>
                </a:solidFill>
                <a:highlight>
                  <a:srgbClr val="f8e71c"/>
                </a:highlight>
                <a:latin typeface="Oswald"/>
                <a:ea typeface="Oswald"/>
              </a:rPr>
              <a:t>Resultados de GNB</a:t>
            </a:r>
            <a:endParaRPr b="0" lang="es-CO" sz="3000" spc="-1" strike="noStrike">
              <a:solidFill>
                <a:srgbClr val="000000"/>
              </a:solidFill>
              <a:latin typeface="Arial"/>
            </a:endParaRPr>
          </a:p>
        </p:txBody>
      </p:sp>
      <p:sp>
        <p:nvSpPr>
          <p:cNvPr id="91" name="PlaceHolder 2"/>
          <p:cNvSpPr>
            <a:spLocks noGrp="1"/>
          </p:cNvSpPr>
          <p:nvPr>
            <p:ph/>
          </p:nvPr>
        </p:nvSpPr>
        <p:spPr>
          <a:xfrm>
            <a:off x="388080" y="3725640"/>
            <a:ext cx="8367480" cy="1539720"/>
          </a:xfrm>
          <a:prstGeom prst="rect">
            <a:avLst/>
          </a:prstGeom>
          <a:noFill/>
          <a:ln w="0">
            <a:noFill/>
          </a:ln>
        </p:spPr>
        <p:txBody>
          <a:bodyPr tIns="91440" bIns="91440" anchor="t">
            <a:noAutofit/>
          </a:bodyPr>
          <a:p>
            <a:pPr algn="just">
              <a:lnSpc>
                <a:spcPct val="115000"/>
              </a:lnSpc>
              <a:spcAft>
                <a:spcPts val="1599"/>
              </a:spcAft>
              <a:buNone/>
              <a:tabLst>
                <a:tab algn="l" pos="0"/>
              </a:tabLst>
            </a:pPr>
            <a:r>
              <a:rPr b="0" lang="es-419" sz="1400" spc="-1" strike="noStrike">
                <a:solidFill>
                  <a:srgbClr val="000000"/>
                </a:solidFill>
                <a:latin typeface="Playfair Display"/>
                <a:ea typeface="Playfair Display"/>
              </a:rPr>
              <a:t>Con lo anterior se puede ver que este método no es muy recomendable para este dataset, ya que con los 3 tipos de particiones el resultado del accuracy no es muy confiable ya que supera el 90%.</a:t>
            </a:r>
            <a:endParaRPr b="0" lang="es-CO" sz="1400" spc="-1" strike="noStrike">
              <a:solidFill>
                <a:srgbClr val="000000"/>
              </a:solidFill>
              <a:latin typeface="Arial"/>
            </a:endParaRPr>
          </a:p>
        </p:txBody>
      </p:sp>
      <p:pic>
        <p:nvPicPr>
          <p:cNvPr id="92" name="Google Shape;92;p18" descr=""/>
          <p:cNvPicPr/>
          <p:nvPr/>
        </p:nvPicPr>
        <p:blipFill>
          <a:blip r:embed="rId1"/>
          <a:stretch/>
        </p:blipFill>
        <p:spPr>
          <a:xfrm>
            <a:off x="0" y="1601640"/>
            <a:ext cx="9143640" cy="1539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p:nvPr>
        </p:nvSpPr>
        <p:spPr>
          <a:xfrm>
            <a:off x="117720" y="141120"/>
            <a:ext cx="3182400" cy="1712520"/>
          </a:xfrm>
          <a:prstGeom prst="rect">
            <a:avLst/>
          </a:prstGeom>
          <a:noFill/>
          <a:ln w="0">
            <a:noFill/>
          </a:ln>
        </p:spPr>
        <p:txBody>
          <a:bodyPr tIns="91440" bIns="91440" anchor="t">
            <a:noAutofit/>
          </a:bodyPr>
          <a:p>
            <a:pPr marL="457200" indent="-343080">
              <a:lnSpc>
                <a:spcPct val="115000"/>
              </a:lnSpc>
              <a:buClr>
                <a:srgbClr val="000000"/>
              </a:buClr>
              <a:buFont typeface="Playfair Display"/>
              <a:buChar char="●"/>
            </a:pPr>
            <a:r>
              <a:rPr b="0" lang="es-419" sz="1800" spc="-1" strike="noStrike">
                <a:solidFill>
                  <a:srgbClr val="000000"/>
                </a:solidFill>
                <a:latin typeface="Playfair Display"/>
                <a:ea typeface="Playfair Display"/>
              </a:rPr>
              <a:t>Decision Tree Classifier</a:t>
            </a:r>
            <a:endParaRPr b="0" lang="es-CO" sz="1800" spc="-1" strike="noStrike">
              <a:solidFill>
                <a:srgbClr val="000000"/>
              </a:solidFill>
              <a:latin typeface="Arial"/>
            </a:endParaRPr>
          </a:p>
          <a:p>
            <a:pPr marL="457200">
              <a:lnSpc>
                <a:spcPct val="115000"/>
              </a:lnSpc>
              <a:spcBef>
                <a:spcPts val="1599"/>
              </a:spcBef>
              <a:spcAft>
                <a:spcPts val="1599"/>
              </a:spcAft>
              <a:buNone/>
              <a:tabLst>
                <a:tab algn="l" pos="0"/>
              </a:tabLst>
            </a:pPr>
            <a:r>
              <a:rPr b="0" lang="es-419" sz="1200" spc="-1" strike="noStrike">
                <a:solidFill>
                  <a:srgbClr val="000000"/>
                </a:solidFill>
                <a:latin typeface="Playfair Display"/>
                <a:ea typeface="Playfair Display"/>
              </a:rPr>
              <a:t>Con este método también se quiso comparar los resultados entre los 3 particionamientos y adicionalmente los resultados variando el max_depht</a:t>
            </a:r>
            <a:endParaRPr b="0" lang="es-CO" sz="1200" spc="-1" strike="noStrike">
              <a:solidFill>
                <a:srgbClr val="000000"/>
              </a:solidFill>
              <a:latin typeface="Arial"/>
            </a:endParaRPr>
          </a:p>
        </p:txBody>
      </p:sp>
      <p:pic>
        <p:nvPicPr>
          <p:cNvPr id="94" name="Google Shape;98;p19" descr=""/>
          <p:cNvPicPr/>
          <p:nvPr/>
        </p:nvPicPr>
        <p:blipFill>
          <a:blip r:embed="rId1"/>
          <a:stretch/>
        </p:blipFill>
        <p:spPr>
          <a:xfrm>
            <a:off x="3517200" y="591840"/>
            <a:ext cx="5514480" cy="3573720"/>
          </a:xfrm>
          <a:prstGeom prst="rect">
            <a:avLst/>
          </a:prstGeom>
          <a:ln w="0">
            <a:noFill/>
          </a:ln>
        </p:spPr>
      </p:pic>
      <p:pic>
        <p:nvPicPr>
          <p:cNvPr id="95" name="Google Shape;99;p19" descr=""/>
          <p:cNvPicPr/>
          <p:nvPr/>
        </p:nvPicPr>
        <p:blipFill>
          <a:blip r:embed="rId2"/>
          <a:stretch/>
        </p:blipFill>
        <p:spPr>
          <a:xfrm>
            <a:off x="324000" y="1853640"/>
            <a:ext cx="2894040" cy="2984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s-419" sz="3000" spc="-1" strike="noStrike">
                <a:solidFill>
                  <a:srgbClr val="000000"/>
                </a:solidFill>
                <a:highlight>
                  <a:srgbClr val="f8e71c"/>
                </a:highlight>
                <a:latin typeface="Oswald"/>
                <a:ea typeface="Oswald"/>
              </a:rPr>
              <a:t>Resultados de DTC</a:t>
            </a:r>
            <a:endParaRPr b="0" lang="es-CO" sz="3000" spc="-1" strike="noStrike">
              <a:solidFill>
                <a:srgbClr val="000000"/>
              </a:solidFill>
              <a:latin typeface="Arial"/>
            </a:endParaRPr>
          </a:p>
        </p:txBody>
      </p:sp>
      <p:sp>
        <p:nvSpPr>
          <p:cNvPr id="97" name="PlaceHolder 2"/>
          <p:cNvSpPr>
            <a:spLocks noGrp="1"/>
          </p:cNvSpPr>
          <p:nvPr>
            <p:ph/>
          </p:nvPr>
        </p:nvSpPr>
        <p:spPr>
          <a:xfrm>
            <a:off x="311760" y="3088080"/>
            <a:ext cx="8208000" cy="983520"/>
          </a:xfrm>
          <a:prstGeom prst="rect">
            <a:avLst/>
          </a:prstGeom>
          <a:noFill/>
          <a:ln w="0">
            <a:noFill/>
          </a:ln>
        </p:spPr>
        <p:txBody>
          <a:bodyPr tIns="91440" bIns="91440" anchor="t">
            <a:noAutofit/>
          </a:bodyPr>
          <a:p>
            <a:pPr>
              <a:lnSpc>
                <a:spcPct val="115000"/>
              </a:lnSpc>
              <a:spcAft>
                <a:spcPts val="1599"/>
              </a:spcAft>
              <a:buNone/>
              <a:tabLst>
                <a:tab algn="l" pos="0"/>
              </a:tabLst>
            </a:pPr>
            <a:r>
              <a:rPr b="0" lang="es-419" sz="1800" spc="-1" strike="noStrike">
                <a:solidFill>
                  <a:srgbClr val="000000"/>
                </a:solidFill>
                <a:latin typeface="Playfair Display"/>
                <a:ea typeface="Playfair Display"/>
              </a:rPr>
              <a:t>Podemos notar que el que obtuvo mejor accuracy fue el DTC con max_depht = 3 y particionamiento 80-20, aunque los otros valores sean mayores, pueden traer overfitting y por eso no son confiables.</a:t>
            </a:r>
            <a:endParaRPr b="0" lang="es-CO" sz="1800" spc="-1" strike="noStrike">
              <a:solidFill>
                <a:srgbClr val="000000"/>
              </a:solidFill>
              <a:latin typeface="Arial"/>
            </a:endParaRPr>
          </a:p>
        </p:txBody>
      </p:sp>
      <p:pic>
        <p:nvPicPr>
          <p:cNvPr id="98" name="Google Shape;106;p20" descr=""/>
          <p:cNvPicPr/>
          <p:nvPr/>
        </p:nvPicPr>
        <p:blipFill>
          <a:blip r:embed="rId1"/>
          <a:stretch/>
        </p:blipFill>
        <p:spPr>
          <a:xfrm>
            <a:off x="388080" y="1470240"/>
            <a:ext cx="7200720" cy="14950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p:nvPr>
        </p:nvSpPr>
        <p:spPr>
          <a:xfrm>
            <a:off x="215280" y="1244880"/>
            <a:ext cx="3674160" cy="3334320"/>
          </a:xfrm>
          <a:prstGeom prst="rect">
            <a:avLst/>
          </a:prstGeom>
          <a:noFill/>
          <a:ln w="0">
            <a:noFill/>
          </a:ln>
        </p:spPr>
        <p:txBody>
          <a:bodyPr tIns="91440" bIns="91440" anchor="t">
            <a:noAutofit/>
          </a:bodyPr>
          <a:p>
            <a:pPr marL="457200" indent="-343080">
              <a:lnSpc>
                <a:spcPct val="115000"/>
              </a:lnSpc>
              <a:buClr>
                <a:srgbClr val="000000"/>
              </a:buClr>
              <a:buFont typeface="Playfair Display"/>
              <a:buChar char="●"/>
            </a:pPr>
            <a:r>
              <a:rPr b="0" lang="es-419" sz="1800" spc="-1" strike="noStrike">
                <a:solidFill>
                  <a:srgbClr val="000000"/>
                </a:solidFill>
                <a:latin typeface="Playfair Display"/>
                <a:ea typeface="Playfair Display"/>
              </a:rPr>
              <a:t>Random Forest Classifier</a:t>
            </a:r>
            <a:endParaRPr b="0" lang="es-CO" sz="1800" spc="-1" strike="noStrike">
              <a:solidFill>
                <a:srgbClr val="000000"/>
              </a:solidFill>
              <a:latin typeface="Arial"/>
            </a:endParaRPr>
          </a:p>
        </p:txBody>
      </p:sp>
      <p:pic>
        <p:nvPicPr>
          <p:cNvPr id="100" name="Google Shape;112;p21" descr=""/>
          <p:cNvPicPr/>
          <p:nvPr/>
        </p:nvPicPr>
        <p:blipFill>
          <a:blip r:embed="rId1"/>
          <a:stretch/>
        </p:blipFill>
        <p:spPr>
          <a:xfrm>
            <a:off x="4042080" y="152280"/>
            <a:ext cx="4468320" cy="4838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LibreOffice/7.3.5.2$Linux_X86_64 LibreOffice_project/30$Build-2</Application>
  <AppVersion>15.0000</AppVersion>
  <Words>458</Words>
  <Paragraphs>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dc:description/>
  <dc:language>es-CO</dc:language>
  <cp:lastModifiedBy>USER</cp:lastModifiedBy>
  <dcterms:modified xsi:type="dcterms:W3CDTF">2022-09-15T02:41:07Z</dcterms:modified>
  <cp:revision>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16</vt:i4>
  </property>
  <property fmtid="{D5CDD505-2E9C-101B-9397-08002B2CF9AE}" pid="3" name="PresentationFormat">
    <vt:lpwstr>On-screen Show (16:9)</vt:lpwstr>
  </property>
  <property fmtid="{D5CDD505-2E9C-101B-9397-08002B2CF9AE}" pid="4" name="Slides">
    <vt:i4>16</vt:i4>
  </property>
</Properties>
</file>