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259" r:id="rId3"/>
    <p:sldId id="260" r:id="rId4"/>
    <p:sldId id="267" r:id="rId5"/>
    <p:sldId id="266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/>
      <dgm:spPr/>
      <dgm:t>
        <a:bodyPr/>
        <a:lstStyle/>
        <a:p>
          <a:r>
            <a:rPr lang="pt-BR" dirty="0" smtClean="0"/>
            <a:t>IT-006 </a:t>
          </a:r>
          <a:r>
            <a:rPr lang="pt-BR" dirty="0"/>
            <a:t>Portal de Requisições</a:t>
          </a:r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r>
            <a:rPr lang="pt-PT" sz="3200" cap="all" dirty="0"/>
            <a:t>MONITORAR PROVEDORES EXTERNOS</a:t>
          </a:r>
          <a:endParaRPr lang="pt-BR" sz="3200" dirty="0"/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10246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pPr algn="l"/>
          <a:r>
            <a:rPr lang="pt-BR" sz="3200" dirty="0"/>
            <a:t>OBJETIVO</a:t>
          </a:r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99557" custLinFactNeighborX="805" custLinFactNeighborY="-178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pPr algn="l"/>
          <a:r>
            <a:rPr lang="pt-BR" sz="3200" dirty="0"/>
            <a:t>CONTATOS</a:t>
          </a:r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99557" custLinFactNeighborX="805" custLinFactNeighborY="-178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pPr algn="l"/>
          <a:r>
            <a:rPr lang="pt-BR" sz="3200" dirty="0"/>
            <a:t>LEGENDA</a:t>
          </a:r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99557" custLinFactNeighborX="805" custLinFactNeighborY="-178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r>
            <a:rPr lang="pt-BR" sz="3200" dirty="0"/>
            <a:t>CADASTRAR REQUISIÇÕES</a:t>
          </a:r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r>
            <a:rPr lang="pt-PT" sz="3200" cap="all" dirty="0"/>
            <a:t>visualizar E cLASSIFICAR REQUISIÇÕES</a:t>
          </a:r>
          <a:endParaRPr lang="pt-BR" sz="3200" dirty="0"/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10246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r>
            <a:rPr lang="pt-PT" sz="3200" cap="all" dirty="0"/>
            <a:t>visualizar E LIBERAR Requisições (supervisor)</a:t>
          </a:r>
          <a:endParaRPr lang="pt-BR" sz="3200" dirty="0"/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10246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r>
            <a:rPr lang="pt-PT" sz="3200" cap="all" dirty="0"/>
            <a:t>visualizar E APROVAR REQUISIÇÕES (gerente)</a:t>
          </a:r>
          <a:endParaRPr lang="pt-BR" sz="3200" dirty="0"/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10246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90F49C-3982-45B2-AC4A-2E9424D7F8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3B22F9-2CDF-4F0A-BEAB-99ED910FE487}">
      <dgm:prSet phldrT="[Texto]" custT="1"/>
      <dgm:spPr/>
      <dgm:t>
        <a:bodyPr/>
        <a:lstStyle/>
        <a:p>
          <a:r>
            <a:rPr lang="pt-PT" sz="3200" cap="all" dirty="0"/>
            <a:t>eDITAR REQUISIÇÕES</a:t>
          </a:r>
          <a:endParaRPr lang="pt-BR" sz="3200" dirty="0"/>
        </a:p>
      </dgm:t>
    </dgm:pt>
    <dgm:pt modelId="{E7734BEC-54AF-4458-966B-544C374B009A}" type="parTrans" cxnId="{A750761E-CF76-4E94-A33C-2BA08DA29FAF}">
      <dgm:prSet/>
      <dgm:spPr/>
      <dgm:t>
        <a:bodyPr/>
        <a:lstStyle/>
        <a:p>
          <a:endParaRPr lang="pt-BR"/>
        </a:p>
      </dgm:t>
    </dgm:pt>
    <dgm:pt modelId="{D2F7C95E-286B-4E50-83CA-097A785FA1CC}" type="sibTrans" cxnId="{A750761E-CF76-4E94-A33C-2BA08DA29FAF}">
      <dgm:prSet/>
      <dgm:spPr/>
      <dgm:t>
        <a:bodyPr/>
        <a:lstStyle/>
        <a:p>
          <a:endParaRPr lang="pt-BR"/>
        </a:p>
      </dgm:t>
    </dgm:pt>
    <dgm:pt modelId="{12B8A92A-CDD5-46D1-91B6-23BABD437C50}" type="pres">
      <dgm:prSet presAssocID="{D290F49C-3982-45B2-AC4A-2E9424D7F817}" presName="linearFlow" presStyleCnt="0">
        <dgm:presLayoutVars>
          <dgm:dir/>
          <dgm:resizeHandles val="exact"/>
        </dgm:presLayoutVars>
      </dgm:prSet>
      <dgm:spPr/>
    </dgm:pt>
    <dgm:pt modelId="{0BA1801E-4B64-4076-BEBE-A41E8379195B}" type="pres">
      <dgm:prSet presAssocID="{733B22F9-2CDF-4F0A-BEAB-99ED910FE487}" presName="composite" presStyleCnt="0"/>
      <dgm:spPr/>
    </dgm:pt>
    <dgm:pt modelId="{7E63B213-FA11-4DD8-A2F8-190A11730337}" type="pres">
      <dgm:prSet presAssocID="{733B22F9-2CDF-4F0A-BEAB-99ED910FE48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65AF3F4-B08E-4E03-99A5-4ACFB1C4426F}" type="pres">
      <dgm:prSet presAssocID="{733B22F9-2CDF-4F0A-BEAB-99ED910FE487}" presName="txShp" presStyleLbl="node1" presStyleIdx="0" presStyleCnt="1" custScaleX="10246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8136C2-DB34-4FCF-A5CE-9F0E93212880}" type="presOf" srcId="{733B22F9-2CDF-4F0A-BEAB-99ED910FE487}" destId="{D65AF3F4-B08E-4E03-99A5-4ACFB1C4426F}" srcOrd="0" destOrd="0" presId="urn:microsoft.com/office/officeart/2005/8/layout/vList3"/>
    <dgm:cxn modelId="{A750761E-CF76-4E94-A33C-2BA08DA29FAF}" srcId="{D290F49C-3982-45B2-AC4A-2E9424D7F817}" destId="{733B22F9-2CDF-4F0A-BEAB-99ED910FE487}" srcOrd="0" destOrd="0" parTransId="{E7734BEC-54AF-4458-966B-544C374B009A}" sibTransId="{D2F7C95E-286B-4E50-83CA-097A785FA1CC}"/>
    <dgm:cxn modelId="{3887FF9E-C455-423F-9E68-0338A1D6615D}" type="presOf" srcId="{D290F49C-3982-45B2-AC4A-2E9424D7F817}" destId="{12B8A92A-CDD5-46D1-91B6-23BABD437C50}" srcOrd="0" destOrd="0" presId="urn:microsoft.com/office/officeart/2005/8/layout/vList3"/>
    <dgm:cxn modelId="{72E0165D-BE28-404A-BF8B-E4DE8608551A}" type="presParOf" srcId="{12B8A92A-CDD5-46D1-91B6-23BABD437C50}" destId="{0BA1801E-4B64-4076-BEBE-A41E8379195B}" srcOrd="0" destOrd="0" presId="urn:microsoft.com/office/officeart/2005/8/layout/vList3"/>
    <dgm:cxn modelId="{D89A2FD5-AF66-42AC-B046-D3336079C2EB}" type="presParOf" srcId="{0BA1801E-4B64-4076-BEBE-A41E8379195B}" destId="{7E63B213-FA11-4DD8-A2F8-190A11730337}" srcOrd="0" destOrd="0" presId="urn:microsoft.com/office/officeart/2005/8/layout/vList3"/>
    <dgm:cxn modelId="{36CD3EC7-9964-47E0-93DC-087B0A21F47A}" type="presParOf" srcId="{0BA1801E-4B64-4076-BEBE-A41E8379195B}" destId="{D65AF3F4-B08E-4E03-99A5-4ACFB1C44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17051" y="0"/>
          <a:ext cx="6992874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IT-006 </a:t>
          </a:r>
          <a:r>
            <a:rPr lang="pt-BR" sz="4100" kern="1200" dirty="0"/>
            <a:t>Portal de Requisições</a:t>
          </a:r>
        </a:p>
      </dsp:txBody>
      <dsp:txXfrm rot="10800000">
        <a:off x="2272739" y="0"/>
        <a:ext cx="6737186" cy="1022753"/>
      </dsp:txXfrm>
    </dsp:sp>
    <dsp:sp modelId="{7E63B213-FA11-4DD8-A2F8-190A11730337}">
      <dsp:nvSpPr>
        <dsp:cNvPr id="0" name=""/>
        <dsp:cNvSpPr/>
      </dsp:nvSpPr>
      <dsp:spPr>
        <a:xfrm>
          <a:off x="1505674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50372" y="0"/>
          <a:ext cx="7879772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cap="all" dirty="0"/>
            <a:t>MONITORAR PROVEDORES EXTERNOS</a:t>
          </a:r>
          <a:endParaRPr lang="pt-BR" sz="3200" kern="1200" dirty="0"/>
        </a:p>
      </dsp:txBody>
      <dsp:txXfrm rot="10800000">
        <a:off x="2306060" y="0"/>
        <a:ext cx="7624084" cy="1022753"/>
      </dsp:txXfrm>
    </dsp:sp>
    <dsp:sp modelId="{7E63B213-FA11-4DD8-A2F8-190A11730337}">
      <dsp:nvSpPr>
        <dsp:cNvPr id="0" name=""/>
        <dsp:cNvSpPr/>
      </dsp:nvSpPr>
      <dsp:spPr>
        <a:xfrm>
          <a:off x="1633852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96577" y="0"/>
          <a:ext cx="6961895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OBJETIVO</a:t>
          </a:r>
        </a:p>
      </dsp:txBody>
      <dsp:txXfrm rot="10800000">
        <a:off x="2352265" y="0"/>
        <a:ext cx="6706207" cy="1022753"/>
      </dsp:txXfrm>
    </dsp:sp>
    <dsp:sp modelId="{7E63B213-FA11-4DD8-A2F8-190A11730337}">
      <dsp:nvSpPr>
        <dsp:cNvPr id="0" name=""/>
        <dsp:cNvSpPr/>
      </dsp:nvSpPr>
      <dsp:spPr>
        <a:xfrm>
          <a:off x="1513419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96577" y="0"/>
          <a:ext cx="6961895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CONTATOS</a:t>
          </a:r>
        </a:p>
      </dsp:txBody>
      <dsp:txXfrm rot="10800000">
        <a:off x="2352265" y="0"/>
        <a:ext cx="6706207" cy="1022753"/>
      </dsp:txXfrm>
    </dsp:sp>
    <dsp:sp modelId="{7E63B213-FA11-4DD8-A2F8-190A11730337}">
      <dsp:nvSpPr>
        <dsp:cNvPr id="0" name=""/>
        <dsp:cNvSpPr/>
      </dsp:nvSpPr>
      <dsp:spPr>
        <a:xfrm>
          <a:off x="1513419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96577" y="0"/>
          <a:ext cx="6961895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LEGENDA</a:t>
          </a:r>
        </a:p>
      </dsp:txBody>
      <dsp:txXfrm rot="10800000">
        <a:off x="2352265" y="0"/>
        <a:ext cx="6706207" cy="1022753"/>
      </dsp:txXfrm>
    </dsp:sp>
    <dsp:sp modelId="{7E63B213-FA11-4DD8-A2F8-190A11730337}">
      <dsp:nvSpPr>
        <dsp:cNvPr id="0" name=""/>
        <dsp:cNvSpPr/>
      </dsp:nvSpPr>
      <dsp:spPr>
        <a:xfrm>
          <a:off x="1513419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17051" y="0"/>
          <a:ext cx="6992874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CADASTRAR REQUISIÇÕES</a:t>
          </a:r>
        </a:p>
      </dsp:txBody>
      <dsp:txXfrm rot="10800000">
        <a:off x="2272739" y="0"/>
        <a:ext cx="6737186" cy="1022753"/>
      </dsp:txXfrm>
    </dsp:sp>
    <dsp:sp modelId="{7E63B213-FA11-4DD8-A2F8-190A11730337}">
      <dsp:nvSpPr>
        <dsp:cNvPr id="0" name=""/>
        <dsp:cNvSpPr/>
      </dsp:nvSpPr>
      <dsp:spPr>
        <a:xfrm>
          <a:off x="1505674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50372" y="0"/>
          <a:ext cx="7879772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cap="all" dirty="0"/>
            <a:t>visualizar E cLASSIFICAR REQUISIÇÕES</a:t>
          </a:r>
          <a:endParaRPr lang="pt-BR" sz="3200" kern="1200" dirty="0"/>
        </a:p>
      </dsp:txBody>
      <dsp:txXfrm rot="10800000">
        <a:off x="2306060" y="0"/>
        <a:ext cx="7624084" cy="1022753"/>
      </dsp:txXfrm>
    </dsp:sp>
    <dsp:sp modelId="{7E63B213-FA11-4DD8-A2F8-190A11730337}">
      <dsp:nvSpPr>
        <dsp:cNvPr id="0" name=""/>
        <dsp:cNvSpPr/>
      </dsp:nvSpPr>
      <dsp:spPr>
        <a:xfrm>
          <a:off x="1633852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50122" y="499"/>
          <a:ext cx="7879772" cy="10217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56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cap="all" dirty="0"/>
            <a:t>visualizar E LIBERAR Requisições (supervisor)</a:t>
          </a:r>
          <a:endParaRPr lang="pt-BR" sz="3200" kern="1200" dirty="0"/>
        </a:p>
      </dsp:txBody>
      <dsp:txXfrm rot="10800000">
        <a:off x="2305560" y="499"/>
        <a:ext cx="7624334" cy="1021754"/>
      </dsp:txXfrm>
    </dsp:sp>
    <dsp:sp modelId="{7E63B213-FA11-4DD8-A2F8-190A11730337}">
      <dsp:nvSpPr>
        <dsp:cNvPr id="0" name=""/>
        <dsp:cNvSpPr/>
      </dsp:nvSpPr>
      <dsp:spPr>
        <a:xfrm>
          <a:off x="1634102" y="499"/>
          <a:ext cx="1021754" cy="10217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50122" y="499"/>
          <a:ext cx="7879772" cy="10217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56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cap="all" dirty="0"/>
            <a:t>visualizar E APROVAR REQUISIÇÕES (gerente)</a:t>
          </a:r>
          <a:endParaRPr lang="pt-BR" sz="3200" kern="1200" dirty="0"/>
        </a:p>
      </dsp:txBody>
      <dsp:txXfrm rot="10800000">
        <a:off x="2305560" y="499"/>
        <a:ext cx="7624334" cy="1021754"/>
      </dsp:txXfrm>
    </dsp:sp>
    <dsp:sp modelId="{7E63B213-FA11-4DD8-A2F8-190A11730337}">
      <dsp:nvSpPr>
        <dsp:cNvPr id="0" name=""/>
        <dsp:cNvSpPr/>
      </dsp:nvSpPr>
      <dsp:spPr>
        <a:xfrm>
          <a:off x="1634102" y="499"/>
          <a:ext cx="1021754" cy="10217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AF3F4-B08E-4E03-99A5-4ACFB1C4426F}">
      <dsp:nvSpPr>
        <dsp:cNvPr id="0" name=""/>
        <dsp:cNvSpPr/>
      </dsp:nvSpPr>
      <dsp:spPr>
        <a:xfrm rot="10800000">
          <a:off x="2050372" y="0"/>
          <a:ext cx="7879772" cy="10227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006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cap="all" dirty="0"/>
            <a:t>eDITAR REQUISIÇÕES</a:t>
          </a:r>
          <a:endParaRPr lang="pt-BR" sz="3200" kern="1200" dirty="0"/>
        </a:p>
      </dsp:txBody>
      <dsp:txXfrm rot="10800000">
        <a:off x="2306060" y="0"/>
        <a:ext cx="7624084" cy="1022753"/>
      </dsp:txXfrm>
    </dsp:sp>
    <dsp:sp modelId="{7E63B213-FA11-4DD8-A2F8-190A11730337}">
      <dsp:nvSpPr>
        <dsp:cNvPr id="0" name=""/>
        <dsp:cNvSpPr/>
      </dsp:nvSpPr>
      <dsp:spPr>
        <a:xfrm>
          <a:off x="1633852" y="0"/>
          <a:ext cx="1022753" cy="10227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FD7E-D08F-403A-A038-06868A9F83BF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ABCB7-77F4-4DE7-B938-0F9A51833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9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9980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6869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8962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428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9253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FA1044-CA4D-403F-AE2A-6D26CC2C0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C576590-3573-42DE-8EB7-126273C7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145A4FB-976E-4B13-87B9-5C939DFF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8CBE3AB-9D0A-444E-A7EC-6C566B6B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7873C1C-7227-48F9-8DBB-267ED975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1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D6B206-F2BB-4CA7-81C4-11A12A38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3E8C54B-2757-45E8-968B-AB789E05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C29776-E475-490E-8427-23D7A00C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58A238D-0DE3-475F-AE9C-01A25734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BA43162-BE1A-4F9F-8C7B-9A105DD6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2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323D5F-6D79-4DC4-A8ED-6EC0DDD2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A7C3CAA-F23E-40C3-98D2-535B8AF0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11C44F-4361-4634-8B27-E5C9A483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4359A5C-1DEF-4AEC-80E0-F0BB6FAD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519D2AF-5512-4D95-8B3A-68B08625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9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45700-CDFD-4B60-B2BA-65DF4547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10E1742-2DAE-4651-824F-73539D49D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1350B6D-4759-4CBA-B87D-3E765172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5E845D2-51B3-4DAC-8A0B-E60340A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23B927C-DC44-49BF-AD81-5F00F4AB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D5AF97C-A5D5-4102-90B0-373ED25B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9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DE6ECF-D9CD-41D8-8F6E-69DCD87D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6163AFA-A5C8-4CE8-AB7C-CAB0CCA8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FA9D267-C6DD-472A-8C4F-1525AC71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6EF3D90-91AE-4657-BD8B-11F619FD4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8AA8F9C-EE12-4E15-8BA0-A30858873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4E5941A-3A0F-4DA9-A0E1-E03F841F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34AD7DD-8C5D-49AD-94A8-185394A7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B82C5B1-F3DE-4C3A-9C03-2AC9DE5B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03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159C4D-F4EA-4E0E-A0D3-D1F8135B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09A45E1-30D3-4138-9D19-D294457E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2DB5616-0E84-4413-BBBD-C701BBBE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A893366-7122-4735-8CD1-1607A4B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6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80931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57127A5-B17F-486B-86E8-F51B8260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668C996-AB9E-4888-9095-4100C832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A02F53E-3EE4-45EA-A2B7-15A74D01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1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BF2779-DBFF-4851-A57E-30B4A206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CFE8FA6-CE78-4C43-A4D5-B0FDBBEC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F8F9C0C-1D9B-4142-BD01-B6164762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ACA8149-4D48-4E08-9299-7445A2C0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E615168-6DDC-4065-8813-22F8A1C8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701ED5D-7680-4213-AF9D-A69B8843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96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157E48-E12F-402E-9955-B98A881F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6D28293-C0D6-438D-8F7A-542A2214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37872D8-713D-42BD-B143-0F639C0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83DD4B7-73F3-42C7-A9FF-9ACF2FA1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130F033-E5C3-4470-9D8F-820566BC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8BB3766-F042-4E5E-BC2A-936422A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17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202494-FE92-48ED-B163-8A509FFC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9C42DE7-2DDF-427D-AA23-042F277D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FD28FA7-4C35-4A89-897C-AD1C954B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DC50E2F-FFEA-4D69-B4C3-DEB54304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D1C4979-2C89-4CF0-B3B5-1C3BDBFC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4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7CC4A95-DD7C-46E1-AB9C-6ADA439A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2B3881C-A879-4567-AED5-DC753EFB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6F2FD05-ECC8-4265-BA5E-117C9841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159F392-A6F1-41B4-91AC-E4312C1F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2D46B8-2BE2-4D47-93AC-EC9A724E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749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108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3048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7818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668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219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1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F0414D3-0B5E-4A22-925E-50261CEF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9A387F2-6C78-46BE-8175-844C6B7E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716945-E0EB-4640-B71B-B3A9D64A1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8BA79-B918-4997-AE3D-6032B70870B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042D736-EB8B-4BD4-89D8-27EEBFC63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17A874A-18B4-46F7-B849-443CE3B6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2837-15FA-4601-92EA-C1C2E6837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aicon.moso@aferitec.com.br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mailto:compras@aferitec.com.br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11" Type="http://schemas.openxmlformats.org/officeDocument/2006/relationships/hyperlink" Target="mailto:ti@aferitec.com.br" TargetMode="External"/><Relationship Id="rId5" Type="http://schemas.openxmlformats.org/officeDocument/2006/relationships/diagramColors" Target="../diagrams/colors3.xml"/><Relationship Id="rId10" Type="http://schemas.openxmlformats.org/officeDocument/2006/relationships/hyperlink" Target="mailto:wanderson@aferitec.com.br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mailto:roberto.faria@aferitec.com.b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498346"/>
              </p:ext>
            </p:extLst>
          </p:nvPr>
        </p:nvGraphicFramePr>
        <p:xfrm>
          <a:off x="-624840" y="18255"/>
          <a:ext cx="10515600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5AA441-B839-43B5-8E98-49618653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/>
              <a:t> SUMÁRIO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PT" cap="all" dirty="0"/>
              <a:t>Objetivo</a:t>
            </a:r>
          </a:p>
          <a:p>
            <a:r>
              <a:rPr lang="pt-PT" cap="all" dirty="0"/>
              <a:t>legenda</a:t>
            </a:r>
          </a:p>
          <a:p>
            <a:r>
              <a:rPr lang="pt-BR" dirty="0"/>
              <a:t>CONTATOS</a:t>
            </a:r>
          </a:p>
          <a:p>
            <a:r>
              <a:rPr lang="pt-PT" cap="all" dirty="0"/>
              <a:t>CADASTRAR rEQUISIÇÕES</a:t>
            </a:r>
            <a:endParaRPr lang="pt-BR" dirty="0"/>
          </a:p>
          <a:p>
            <a:r>
              <a:rPr lang="pt-PT" cap="all" dirty="0"/>
              <a:t>visualizar E cLASSIFICAR REQUISIÇÕES</a:t>
            </a:r>
            <a:endParaRPr lang="pt-BR" dirty="0"/>
          </a:p>
          <a:p>
            <a:r>
              <a:rPr lang="pt-PT" cap="all" dirty="0"/>
              <a:t>visualizar E LIBERAR rEQUISIÇÕES</a:t>
            </a:r>
            <a:endParaRPr lang="pt-BR" dirty="0"/>
          </a:p>
          <a:p>
            <a:r>
              <a:rPr lang="pt-PT" cap="all" dirty="0"/>
              <a:t>visualizar E APROVAR REQUISIÇÕES</a:t>
            </a:r>
            <a:endParaRPr lang="pt-BR" dirty="0"/>
          </a:p>
          <a:p>
            <a:r>
              <a:rPr lang="pt-PT" cap="all" dirty="0"/>
              <a:t>eDITAR REQUISIÇÕES REPROVADAS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0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130968"/>
              </p:ext>
            </p:extLst>
          </p:nvPr>
        </p:nvGraphicFramePr>
        <p:xfrm>
          <a:off x="-624840" y="18255"/>
          <a:ext cx="11563998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2560641-19BB-4C2F-8078-171C9190AA1B}"/>
              </a:ext>
            </a:extLst>
          </p:cNvPr>
          <p:cNvCxnSpPr>
            <a:cxnSpLocks/>
          </p:cNvCxnSpPr>
          <p:nvPr/>
        </p:nvCxnSpPr>
        <p:spPr>
          <a:xfrm>
            <a:off x="1777833" y="31654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xmlns="" id="{3C7F45B8-5D13-4D2F-9538-E5334CB3209D}"/>
              </a:ext>
            </a:extLst>
          </p:cNvPr>
          <p:cNvSpPr/>
          <p:nvPr/>
        </p:nvSpPr>
        <p:spPr>
          <a:xfrm>
            <a:off x="309487" y="3138399"/>
            <a:ext cx="2180492" cy="75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PROVEDORES</a:t>
            </a:r>
          </a:p>
        </p:txBody>
      </p:sp>
      <p:sp>
        <p:nvSpPr>
          <p:cNvPr id="74" name="Fluxograma: Processo Alternativo 73">
            <a:extLst>
              <a:ext uri="{FF2B5EF4-FFF2-40B4-BE49-F238E27FC236}">
                <a16:creationId xmlns:a16="http://schemas.microsoft.com/office/drawing/2014/main" xmlns="" id="{54C72FAE-942F-4AED-9D32-BCF5BBEA484C}"/>
              </a:ext>
            </a:extLst>
          </p:cNvPr>
          <p:cNvSpPr/>
          <p:nvPr/>
        </p:nvSpPr>
        <p:spPr>
          <a:xfrm>
            <a:off x="4310930" y="3138398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FILTRAR POR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xmlns="" id="{749ABD19-DF84-4E95-BA7C-10323797638C}"/>
              </a:ext>
            </a:extLst>
          </p:cNvPr>
          <p:cNvCxnSpPr>
            <a:cxnSpLocks/>
            <a:stCxn id="39" idx="3"/>
            <a:endCxn id="74" idx="1"/>
          </p:cNvCxnSpPr>
          <p:nvPr/>
        </p:nvCxnSpPr>
        <p:spPr>
          <a:xfrm flipV="1">
            <a:off x="2489979" y="3516803"/>
            <a:ext cx="1820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A1B35C5E-B84B-4F7C-9384-C56BB83AB1CC}"/>
              </a:ext>
            </a:extLst>
          </p:cNvPr>
          <p:cNvSpPr txBox="1"/>
          <p:nvPr/>
        </p:nvSpPr>
        <p:spPr>
          <a:xfrm>
            <a:off x="2973414" y="3127766"/>
            <a:ext cx="86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25" name="Fluxograma: Decisão 24">
            <a:extLst>
              <a:ext uri="{FF2B5EF4-FFF2-40B4-BE49-F238E27FC236}">
                <a16:creationId xmlns:a16="http://schemas.microsoft.com/office/drawing/2014/main" xmlns="" id="{9454EFEC-CA88-48E8-A153-C8EBDFDAB706}"/>
              </a:ext>
            </a:extLst>
          </p:cNvPr>
          <p:cNvSpPr/>
          <p:nvPr/>
        </p:nvSpPr>
        <p:spPr>
          <a:xfrm>
            <a:off x="9158356" y="2933659"/>
            <a:ext cx="3033644" cy="11662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FF00"/>
                </a:solidFill>
              </a:rPr>
              <a:t>SELECIONAR FILTRO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xmlns="" id="{CCA954E0-1ED0-4B4A-9A38-567F5449946B}"/>
              </a:ext>
            </a:extLst>
          </p:cNvPr>
          <p:cNvCxnSpPr>
            <a:cxnSpLocks/>
            <a:stCxn id="74" idx="3"/>
            <a:endCxn id="25" idx="1"/>
          </p:cNvCxnSpPr>
          <p:nvPr/>
        </p:nvCxnSpPr>
        <p:spPr>
          <a:xfrm flipV="1">
            <a:off x="6491422" y="3516802"/>
            <a:ext cx="26669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47DA995F-C996-4B59-B23D-95BF1DC557D0}"/>
              </a:ext>
            </a:extLst>
          </p:cNvPr>
          <p:cNvSpPr txBox="1"/>
          <p:nvPr/>
        </p:nvSpPr>
        <p:spPr>
          <a:xfrm>
            <a:off x="7153186" y="3116692"/>
            <a:ext cx="171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Definição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32839A85-3D21-4DDA-ACD8-77A26AE9ABCA}"/>
              </a:ext>
            </a:extLst>
          </p:cNvPr>
          <p:cNvSpPr txBox="1"/>
          <p:nvPr/>
        </p:nvSpPr>
        <p:spPr>
          <a:xfrm>
            <a:off x="882921" y="2735260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8469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111876"/>
              </p:ext>
            </p:extLst>
          </p:nvPr>
        </p:nvGraphicFramePr>
        <p:xfrm>
          <a:off x="-624840" y="18255"/>
          <a:ext cx="10515600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5AA441-B839-43B5-8E98-49618653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presente documento tem por objetivo orientar através de fluxogramas o uso do Portal de Requisições, sistema este que se encontra disponível na intranet: </a:t>
            </a:r>
            <a:r>
              <a:rPr lang="pt-PT" u="sng" dirty="0"/>
              <a:t>http://intranet.aferitec.br/pdr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962466"/>
              </p:ext>
            </p:extLst>
          </p:nvPr>
        </p:nvGraphicFramePr>
        <p:xfrm>
          <a:off x="-624840" y="18255"/>
          <a:ext cx="10515600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5AA441-B839-43B5-8E98-49618653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b="1" dirty="0"/>
              <a:t>Compras</a:t>
            </a:r>
            <a:r>
              <a:rPr lang="pt-BR" dirty="0"/>
              <a:t>: </a:t>
            </a:r>
          </a:p>
          <a:p>
            <a:pPr marL="0" lvl="0" indent="0">
              <a:buNone/>
            </a:pPr>
            <a:r>
              <a:rPr lang="pt-BR" dirty="0"/>
              <a:t>	Talita </a:t>
            </a:r>
            <a:r>
              <a:rPr lang="pt-BR" dirty="0" err="1"/>
              <a:t>Scarassati</a:t>
            </a:r>
            <a:r>
              <a:rPr lang="pt-BR" dirty="0"/>
              <a:t> (</a:t>
            </a:r>
            <a:r>
              <a:rPr lang="pt-BR" dirty="0">
                <a:hlinkClick r:id="rId7"/>
              </a:rPr>
              <a:t>compras@aferitec.com.br</a:t>
            </a:r>
            <a:r>
              <a:rPr lang="pt-BR" dirty="0"/>
              <a:t>);</a:t>
            </a:r>
          </a:p>
          <a:p>
            <a:r>
              <a:rPr lang="pt-BR" b="1" dirty="0"/>
              <a:t>Supervisor LIN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	Maicon Moso(</a:t>
            </a:r>
            <a:r>
              <a:rPr lang="pt-BR" dirty="0">
                <a:hlinkClick r:id="rId8"/>
              </a:rPr>
              <a:t>Maicon.moso@aferitec.com.br</a:t>
            </a:r>
            <a:r>
              <a:rPr lang="pt-BR" dirty="0"/>
              <a:t>);</a:t>
            </a:r>
          </a:p>
          <a:p>
            <a:r>
              <a:rPr lang="pt-BR" b="1" dirty="0"/>
              <a:t>Supervisor SIC/Comercial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	Roberto Faria(</a:t>
            </a:r>
            <a:r>
              <a:rPr lang="pt-BR" dirty="0">
                <a:hlinkClick r:id="rId9"/>
              </a:rPr>
              <a:t>roberto.faria@aferitec.com.br</a:t>
            </a:r>
            <a:r>
              <a:rPr lang="pt-BR" dirty="0"/>
              <a:t>);</a:t>
            </a:r>
          </a:p>
          <a:p>
            <a:r>
              <a:rPr lang="pt-BR" b="1" dirty="0"/>
              <a:t>Gerente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	Wanderson Stoco(</a:t>
            </a:r>
            <a:r>
              <a:rPr lang="pt-BR" dirty="0">
                <a:hlinkClick r:id="rId10"/>
              </a:rPr>
              <a:t>wanderson@aferitec.com.br</a:t>
            </a:r>
            <a:r>
              <a:rPr lang="pt-BR" dirty="0"/>
              <a:t>);</a:t>
            </a:r>
          </a:p>
          <a:p>
            <a:r>
              <a:rPr lang="pt-BR" b="1" dirty="0"/>
              <a:t>Responsável pelo Porta de Requisições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	Jeiel Rodrigues (</a:t>
            </a:r>
            <a:r>
              <a:rPr lang="pt-BR" dirty="0">
                <a:hlinkClick r:id="rId11"/>
              </a:rPr>
              <a:t>ti@aferitec.com.br</a:t>
            </a:r>
            <a:r>
              <a:rPr lang="pt-BR" dirty="0"/>
              <a:t>);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1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224280"/>
              </p:ext>
            </p:extLst>
          </p:nvPr>
        </p:nvGraphicFramePr>
        <p:xfrm>
          <a:off x="-624840" y="18255"/>
          <a:ext cx="10515600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xmlns="" id="{B2D4C2F5-DDAE-455D-997B-11D66DA2AFEB}"/>
              </a:ext>
            </a:extLst>
          </p:cNvPr>
          <p:cNvSpPr/>
          <p:nvPr/>
        </p:nvSpPr>
        <p:spPr>
          <a:xfrm>
            <a:off x="991772" y="2024501"/>
            <a:ext cx="2572044" cy="7046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FINALIZAÇÃO</a:t>
            </a:r>
          </a:p>
        </p:txBody>
      </p:sp>
      <p:sp>
        <p:nvSpPr>
          <p:cNvPr id="4" name="Fluxograma: Dados 3">
            <a:extLst>
              <a:ext uri="{FF2B5EF4-FFF2-40B4-BE49-F238E27FC236}">
                <a16:creationId xmlns:a16="http://schemas.microsoft.com/office/drawing/2014/main" xmlns="" id="{15E32498-F465-4586-B036-012EBCBFB7E1}"/>
              </a:ext>
            </a:extLst>
          </p:cNvPr>
          <p:cNvSpPr/>
          <p:nvPr/>
        </p:nvSpPr>
        <p:spPr>
          <a:xfrm>
            <a:off x="991772" y="5431373"/>
            <a:ext cx="2572044" cy="9047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FF00"/>
                </a:solidFill>
              </a:rPr>
              <a:t>ENTRADA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FF00"/>
                </a:solidFill>
              </a:rPr>
              <a:t>DE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FF00"/>
                </a:solidFill>
              </a:rPr>
              <a:t>DADOS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xmlns="" id="{BB14E84C-8012-4A7D-9599-F4698FA18E19}"/>
              </a:ext>
            </a:extLst>
          </p:cNvPr>
          <p:cNvSpPr/>
          <p:nvPr/>
        </p:nvSpPr>
        <p:spPr>
          <a:xfrm>
            <a:off x="4628272" y="2110153"/>
            <a:ext cx="2142978" cy="6189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FF00"/>
                </a:solidFill>
              </a:rPr>
              <a:t>PROCESSO</a:t>
            </a:r>
          </a:p>
          <a:p>
            <a:pPr algn="ctr"/>
            <a:r>
              <a:rPr lang="pt-BR" sz="2000" dirty="0">
                <a:solidFill>
                  <a:srgbClr val="FFFF00"/>
                </a:solidFill>
              </a:rPr>
              <a:t>ALTERNATIVO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xmlns="" id="{DCC3C493-4668-4EC8-8D50-6A12BCE8BAB7}"/>
              </a:ext>
            </a:extLst>
          </p:cNvPr>
          <p:cNvSpPr/>
          <p:nvPr/>
        </p:nvSpPr>
        <p:spPr>
          <a:xfrm>
            <a:off x="4628272" y="5431373"/>
            <a:ext cx="2142978" cy="904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PROCESSO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xmlns="" id="{AB5F5CF5-3121-447A-8FC0-BD0C0FC45D5A}"/>
              </a:ext>
            </a:extLst>
          </p:cNvPr>
          <p:cNvSpPr/>
          <p:nvPr/>
        </p:nvSpPr>
        <p:spPr>
          <a:xfrm>
            <a:off x="7909559" y="5431372"/>
            <a:ext cx="2912013" cy="9047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DECISÃO</a:t>
            </a:r>
          </a:p>
        </p:txBody>
      </p:sp>
      <p:sp>
        <p:nvSpPr>
          <p:cNvPr id="10" name="Fluxograma: Classificar 9">
            <a:extLst>
              <a:ext uri="{FF2B5EF4-FFF2-40B4-BE49-F238E27FC236}">
                <a16:creationId xmlns:a16="http://schemas.microsoft.com/office/drawing/2014/main" xmlns="" id="{943EFE17-A7C6-41F0-A7C2-A23E93906F29}"/>
              </a:ext>
            </a:extLst>
          </p:cNvPr>
          <p:cNvSpPr/>
          <p:nvPr/>
        </p:nvSpPr>
        <p:spPr>
          <a:xfrm>
            <a:off x="7730197" y="2024500"/>
            <a:ext cx="3270738" cy="1022753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rgbClr val="FFFF00"/>
                </a:solidFill>
              </a:rPr>
              <a:t>CLASSIFICAÇÃO</a:t>
            </a:r>
          </a:p>
        </p:txBody>
      </p:sp>
      <p:sp>
        <p:nvSpPr>
          <p:cNvPr id="12" name="Fluxograma: Preparação 11">
            <a:extLst>
              <a:ext uri="{FF2B5EF4-FFF2-40B4-BE49-F238E27FC236}">
                <a16:creationId xmlns:a16="http://schemas.microsoft.com/office/drawing/2014/main" xmlns="" id="{F9B281B1-B507-4104-9624-1C6703ACA0D0}"/>
              </a:ext>
            </a:extLst>
          </p:cNvPr>
          <p:cNvSpPr/>
          <p:nvPr/>
        </p:nvSpPr>
        <p:spPr>
          <a:xfrm>
            <a:off x="2012853" y="3712624"/>
            <a:ext cx="3101925" cy="7315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CONDIÇÃO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DF2C309A-FB4C-42FC-8B00-95DB1137309F}"/>
              </a:ext>
            </a:extLst>
          </p:cNvPr>
          <p:cNvCxnSpPr/>
          <p:nvPr/>
        </p:nvCxnSpPr>
        <p:spPr>
          <a:xfrm>
            <a:off x="6372665" y="3896751"/>
            <a:ext cx="3629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E43AFEA-7DB9-46AB-8863-0B2AB76A03B4}"/>
              </a:ext>
            </a:extLst>
          </p:cNvPr>
          <p:cNvSpPr txBox="1"/>
          <p:nvPr/>
        </p:nvSpPr>
        <p:spPr>
          <a:xfrm>
            <a:off x="6903869" y="3878329"/>
            <a:ext cx="247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Direção de Fluxo</a:t>
            </a:r>
          </a:p>
        </p:txBody>
      </p:sp>
    </p:spTree>
    <p:extLst>
      <p:ext uri="{BB962C8B-B14F-4D97-AF65-F5344CB8AC3E}">
        <p14:creationId xmlns:p14="http://schemas.microsoft.com/office/powerpoint/2010/main" val="21373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20058"/>
              </p:ext>
            </p:extLst>
          </p:nvPr>
        </p:nvGraphicFramePr>
        <p:xfrm>
          <a:off x="-624840" y="18255"/>
          <a:ext cx="10515600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xmlns="" id="{D3F2CEFE-85BA-4DAB-99E9-9069C49B0A1B}"/>
              </a:ext>
            </a:extLst>
          </p:cNvPr>
          <p:cNvSpPr/>
          <p:nvPr/>
        </p:nvSpPr>
        <p:spPr>
          <a:xfrm>
            <a:off x="369445" y="2316630"/>
            <a:ext cx="3150938" cy="7079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Criar RC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2560641-19BB-4C2F-8078-171C9190AA1B}"/>
              </a:ext>
            </a:extLst>
          </p:cNvPr>
          <p:cNvCxnSpPr>
            <a:cxnSpLocks/>
            <a:stCxn id="18" idx="2"/>
            <a:endCxn id="18" idx="2"/>
          </p:cNvCxnSpPr>
          <p:nvPr/>
        </p:nvCxnSpPr>
        <p:spPr>
          <a:xfrm>
            <a:off x="1944914" y="30245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ecisão 23">
            <a:extLst>
              <a:ext uri="{FF2B5EF4-FFF2-40B4-BE49-F238E27FC236}">
                <a16:creationId xmlns:a16="http://schemas.microsoft.com/office/drawing/2014/main" xmlns="" id="{F54248B9-B703-4327-AA17-27EEBCDA91A6}"/>
              </a:ext>
            </a:extLst>
          </p:cNvPr>
          <p:cNvSpPr/>
          <p:nvPr/>
        </p:nvSpPr>
        <p:spPr>
          <a:xfrm>
            <a:off x="5304445" y="1254627"/>
            <a:ext cx="2920181" cy="11816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FF00"/>
                </a:solidFill>
              </a:rPr>
              <a:t>CONFIRMAÇÃO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FFFF00"/>
                </a:solidFill>
              </a:rPr>
              <a:t>Nº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FFFF00"/>
                </a:solidFill>
              </a:rPr>
              <a:t>DE</a:t>
            </a:r>
            <a:r>
              <a:rPr lang="pt-BR" sz="1600" dirty="0"/>
              <a:t>  </a:t>
            </a:r>
            <a:r>
              <a:rPr lang="pt-BR" sz="1600" dirty="0">
                <a:solidFill>
                  <a:srgbClr val="FFFF00"/>
                </a:solidFill>
              </a:rPr>
              <a:t>ITENS</a:t>
            </a:r>
          </a:p>
        </p:txBody>
      </p:sp>
      <p:sp>
        <p:nvSpPr>
          <p:cNvPr id="27" name="Fluxograma: Dados 26">
            <a:extLst>
              <a:ext uri="{FF2B5EF4-FFF2-40B4-BE49-F238E27FC236}">
                <a16:creationId xmlns:a16="http://schemas.microsoft.com/office/drawing/2014/main" xmlns="" id="{5634AB14-B9E6-4759-8B0F-98E9690FE06F}"/>
              </a:ext>
            </a:extLst>
          </p:cNvPr>
          <p:cNvSpPr/>
          <p:nvPr/>
        </p:nvSpPr>
        <p:spPr>
          <a:xfrm>
            <a:off x="2793004" y="4799746"/>
            <a:ext cx="4577338" cy="17120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FF00"/>
                </a:solidFill>
              </a:rPr>
              <a:t>NA DIREITA:</a:t>
            </a:r>
          </a:p>
          <a:p>
            <a:pPr marL="342900" indent="-342900">
              <a:buFontTx/>
              <a:buChar char="-"/>
            </a:pPr>
            <a:r>
              <a:rPr lang="pt-BR" sz="1800" dirty="0">
                <a:solidFill>
                  <a:srgbClr val="FFFF00"/>
                </a:solidFill>
              </a:rPr>
              <a:t>DADOS DA REQUISIÇÃO</a:t>
            </a:r>
          </a:p>
          <a:p>
            <a:pPr marL="342900" indent="-342900">
              <a:buFontTx/>
              <a:buChar char="-"/>
            </a:pPr>
            <a:r>
              <a:rPr lang="pt-BR" sz="1800" dirty="0">
                <a:solidFill>
                  <a:srgbClr val="FFFF00"/>
                </a:solidFill>
              </a:rPr>
              <a:t>ESCOLHER ANEXO</a:t>
            </a:r>
          </a:p>
          <a:p>
            <a:pPr marL="342900" indent="-342900" algn="ctr">
              <a:buFontTx/>
              <a:buChar char="-"/>
            </a:pPr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b="1" dirty="0">
                <a:solidFill>
                  <a:srgbClr val="FFFF00"/>
                </a:solidFill>
              </a:rPr>
              <a:t>NA ESQUERDA:</a:t>
            </a:r>
          </a:p>
          <a:p>
            <a:pPr marL="342900" indent="-342900">
              <a:buFontTx/>
              <a:buChar char="-"/>
            </a:pPr>
            <a:r>
              <a:rPr lang="pt-BR" sz="1800" dirty="0">
                <a:solidFill>
                  <a:srgbClr val="FFFF00"/>
                </a:solidFill>
              </a:rPr>
              <a:t>DADOS DOS ITENS</a:t>
            </a:r>
          </a:p>
        </p:txBody>
      </p:sp>
      <p:sp>
        <p:nvSpPr>
          <p:cNvPr id="28" name="Fluxograma: Terminação 27">
            <a:extLst>
              <a:ext uri="{FF2B5EF4-FFF2-40B4-BE49-F238E27FC236}">
                <a16:creationId xmlns:a16="http://schemas.microsoft.com/office/drawing/2014/main" xmlns="" id="{A42CEAEF-9B85-4293-8B74-80B3DC935DD6}"/>
              </a:ext>
            </a:extLst>
          </p:cNvPr>
          <p:cNvSpPr/>
          <p:nvPr/>
        </p:nvSpPr>
        <p:spPr>
          <a:xfrm>
            <a:off x="46820" y="4146570"/>
            <a:ext cx="2123050" cy="8117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CADASTRO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C76B308A-96D5-492C-B080-C5CF963D77B7}"/>
              </a:ext>
            </a:extLst>
          </p:cNvPr>
          <p:cNvSpPr txBox="1"/>
          <p:nvPr/>
        </p:nvSpPr>
        <p:spPr>
          <a:xfrm>
            <a:off x="1429771" y="1898039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MENU</a:t>
            </a: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xmlns="" id="{8FFE7A2F-F782-4A27-B945-92871D7393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520383" y="1851347"/>
            <a:ext cx="1761397" cy="819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ECFB2A87-3084-4BA8-972D-1B5FD2EBA6C9}"/>
              </a:ext>
            </a:extLst>
          </p:cNvPr>
          <p:cNvSpPr txBox="1"/>
          <p:nvPr/>
        </p:nvSpPr>
        <p:spPr>
          <a:xfrm>
            <a:off x="3602675" y="2316630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Botões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xmlns="" id="{2D002CB6-8185-4E9F-B3E6-34D360962F62}"/>
              </a:ext>
            </a:extLst>
          </p:cNvPr>
          <p:cNvSpPr txBox="1"/>
          <p:nvPr/>
        </p:nvSpPr>
        <p:spPr>
          <a:xfrm>
            <a:off x="7471103" y="5684737"/>
            <a:ext cx="124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Cadastro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xmlns="" id="{97B2CACC-E6A1-4EDA-91CF-FC73CFD0400E}"/>
              </a:ext>
            </a:extLst>
          </p:cNvPr>
          <p:cNvSpPr txBox="1"/>
          <p:nvPr/>
        </p:nvSpPr>
        <p:spPr>
          <a:xfrm>
            <a:off x="1496867" y="5255672"/>
            <a:ext cx="168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Confirmação</a:t>
            </a:r>
          </a:p>
        </p:txBody>
      </p:sp>
      <p:sp>
        <p:nvSpPr>
          <p:cNvPr id="91" name="Fluxograma: Preparação 90">
            <a:extLst>
              <a:ext uri="{FF2B5EF4-FFF2-40B4-BE49-F238E27FC236}">
                <a16:creationId xmlns:a16="http://schemas.microsoft.com/office/drawing/2014/main" xmlns="" id="{AF6F64A4-147C-433F-94C2-69051E38850B}"/>
              </a:ext>
            </a:extLst>
          </p:cNvPr>
          <p:cNvSpPr/>
          <p:nvPr/>
        </p:nvSpPr>
        <p:spPr>
          <a:xfrm>
            <a:off x="9058565" y="2985690"/>
            <a:ext cx="2920181" cy="84592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rgbClr val="FFFF00"/>
                </a:solidFill>
              </a:rPr>
              <a:t>ITEM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rgbClr val="FFFF00"/>
                </a:solidFill>
              </a:rPr>
              <a:t>CADASTRADO</a:t>
            </a:r>
          </a:p>
        </p:txBody>
      </p:sp>
      <p:sp>
        <p:nvSpPr>
          <p:cNvPr id="95" name="Fluxograma: Processo Alternativo 94">
            <a:extLst>
              <a:ext uri="{FF2B5EF4-FFF2-40B4-BE49-F238E27FC236}">
                <a16:creationId xmlns:a16="http://schemas.microsoft.com/office/drawing/2014/main" xmlns="" id="{217D9868-517D-492F-9376-6347201548F2}"/>
              </a:ext>
            </a:extLst>
          </p:cNvPr>
          <p:cNvSpPr/>
          <p:nvPr/>
        </p:nvSpPr>
        <p:spPr>
          <a:xfrm>
            <a:off x="9284677" y="5655782"/>
            <a:ext cx="2694069" cy="8581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FF00"/>
                </a:solidFill>
              </a:rPr>
              <a:t>SOLICITAR CADASTRO PARA COMPRAS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xmlns="" id="{8417F881-611D-4B3F-AEFC-9CD90C7AB45D}"/>
              </a:ext>
            </a:extLst>
          </p:cNvPr>
          <p:cNvCxnSpPr>
            <a:cxnSpLocks/>
            <a:stCxn id="91" idx="2"/>
            <a:endCxn id="27" idx="5"/>
          </p:cNvCxnSpPr>
          <p:nvPr/>
        </p:nvCxnSpPr>
        <p:spPr>
          <a:xfrm flipH="1">
            <a:off x="6912608" y="3831617"/>
            <a:ext cx="3606048" cy="182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xmlns="" id="{E589EBE1-0CCF-4352-B9EC-9D44CD325890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0518654" y="3831617"/>
            <a:ext cx="2" cy="182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FE4CB6F1-3A61-4EF2-BA7F-19E2CA770822}"/>
              </a:ext>
            </a:extLst>
          </p:cNvPr>
          <p:cNvSpPr txBox="1"/>
          <p:nvPr/>
        </p:nvSpPr>
        <p:spPr>
          <a:xfrm rot="5400000">
            <a:off x="10130526" y="4381845"/>
            <a:ext cx="119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Não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xmlns="" id="{FF4E5BBD-2D53-4665-8F46-9E2A21828B1F}"/>
              </a:ext>
            </a:extLst>
          </p:cNvPr>
          <p:cNvSpPr txBox="1"/>
          <p:nvPr/>
        </p:nvSpPr>
        <p:spPr>
          <a:xfrm rot="19851508">
            <a:off x="7918834" y="4292696"/>
            <a:ext cx="119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Sim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xmlns="" id="{DFC50101-1436-4278-A2F5-A15D2D64CB85}"/>
              </a:ext>
            </a:extLst>
          </p:cNvPr>
          <p:cNvCxnSpPr>
            <a:stCxn id="95" idx="1"/>
          </p:cNvCxnSpPr>
          <p:nvPr/>
        </p:nvCxnSpPr>
        <p:spPr>
          <a:xfrm flipH="1">
            <a:off x="6738425" y="6084847"/>
            <a:ext cx="2546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xmlns="" id="{7D383E94-763F-41A6-8E4B-4CCD0FE525B5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 rot="10800000">
            <a:off x="1108346" y="4958310"/>
            <a:ext cx="2142393" cy="697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xmlns="" id="{170D11EA-4FBE-4EFB-ACC6-844E8025D1F6}"/>
              </a:ext>
            </a:extLst>
          </p:cNvPr>
          <p:cNvCxnSpPr>
            <a:cxnSpLocks/>
            <a:stCxn id="24" idx="3"/>
            <a:endCxn id="91" idx="0"/>
          </p:cNvCxnSpPr>
          <p:nvPr/>
        </p:nvCxnSpPr>
        <p:spPr>
          <a:xfrm>
            <a:off x="8224626" y="1845470"/>
            <a:ext cx="2294030" cy="114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4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585597"/>
              </p:ext>
            </p:extLst>
          </p:nvPr>
        </p:nvGraphicFramePr>
        <p:xfrm>
          <a:off x="-624840" y="18255"/>
          <a:ext cx="11563998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2560641-19BB-4C2F-8078-171C9190AA1B}"/>
              </a:ext>
            </a:extLst>
          </p:cNvPr>
          <p:cNvCxnSpPr>
            <a:cxnSpLocks/>
          </p:cNvCxnSpPr>
          <p:nvPr/>
        </p:nvCxnSpPr>
        <p:spPr>
          <a:xfrm>
            <a:off x="1777833" y="2035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xmlns="" id="{3C7F45B8-5D13-4D2F-9538-E5334CB3209D}"/>
              </a:ext>
            </a:extLst>
          </p:cNvPr>
          <p:cNvSpPr/>
          <p:nvPr/>
        </p:nvSpPr>
        <p:spPr>
          <a:xfrm>
            <a:off x="309487" y="2008244"/>
            <a:ext cx="2180492" cy="75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REQUISIÇÕES</a:t>
            </a:r>
          </a:p>
        </p:txBody>
      </p:sp>
      <p:sp>
        <p:nvSpPr>
          <p:cNvPr id="41" name="Fluxograma: Ou 40">
            <a:extLst>
              <a:ext uri="{FF2B5EF4-FFF2-40B4-BE49-F238E27FC236}">
                <a16:creationId xmlns:a16="http://schemas.microsoft.com/office/drawing/2014/main" xmlns="" id="{52861EF8-6F50-4979-BBE5-99F7B223EE05}"/>
              </a:ext>
            </a:extLst>
          </p:cNvPr>
          <p:cNvSpPr/>
          <p:nvPr/>
        </p:nvSpPr>
        <p:spPr>
          <a:xfrm>
            <a:off x="9195584" y="2008244"/>
            <a:ext cx="2686929" cy="81592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STATUS</a:t>
            </a:r>
          </a:p>
          <a:p>
            <a:pPr algn="ctr"/>
            <a:r>
              <a:rPr lang="pt-BR" dirty="0">
                <a:solidFill>
                  <a:srgbClr val="FFFF00"/>
                </a:solidFill>
              </a:rPr>
              <a:t>INSPEÇÃO</a:t>
            </a:r>
          </a:p>
        </p:txBody>
      </p:sp>
      <p:sp>
        <p:nvSpPr>
          <p:cNvPr id="42" name="Fluxograma: Ou 41">
            <a:extLst>
              <a:ext uri="{FF2B5EF4-FFF2-40B4-BE49-F238E27FC236}">
                <a16:creationId xmlns:a16="http://schemas.microsoft.com/office/drawing/2014/main" xmlns="" id="{DED1E9A7-D389-4393-B6B4-9751590AE0F0}"/>
              </a:ext>
            </a:extLst>
          </p:cNvPr>
          <p:cNvSpPr/>
          <p:nvPr/>
        </p:nvSpPr>
        <p:spPr>
          <a:xfrm>
            <a:off x="4379741" y="3320463"/>
            <a:ext cx="2686929" cy="81592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STATUS</a:t>
            </a:r>
          </a:p>
          <a:p>
            <a:pPr algn="ctr"/>
            <a:r>
              <a:rPr lang="pt-BR" dirty="0">
                <a:solidFill>
                  <a:srgbClr val="FFFF00"/>
                </a:solidFill>
              </a:rPr>
              <a:t>SOLICITADA</a:t>
            </a:r>
          </a:p>
        </p:txBody>
      </p:sp>
      <p:sp>
        <p:nvSpPr>
          <p:cNvPr id="44" name="Fluxograma: Processo Alternativo 43">
            <a:extLst>
              <a:ext uri="{FF2B5EF4-FFF2-40B4-BE49-F238E27FC236}">
                <a16:creationId xmlns:a16="http://schemas.microsoft.com/office/drawing/2014/main" xmlns="" id="{A68C36C5-8E90-4214-A43B-931EB22962F9}"/>
              </a:ext>
            </a:extLst>
          </p:cNvPr>
          <p:cNvSpPr/>
          <p:nvPr/>
        </p:nvSpPr>
        <p:spPr>
          <a:xfrm>
            <a:off x="8895473" y="4378974"/>
            <a:ext cx="2987040" cy="815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00"/>
                </a:solidFill>
              </a:rPr>
              <a:t>Recebido e Conforme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00"/>
                </a:solidFill>
              </a:rPr>
              <a:t>Recebido e Não Conforme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00"/>
                </a:solidFill>
              </a:rPr>
              <a:t>Não Recebido</a:t>
            </a:r>
          </a:p>
        </p:txBody>
      </p:sp>
      <p:sp>
        <p:nvSpPr>
          <p:cNvPr id="51" name="Fluxograma: Processo Alternativo 50">
            <a:extLst>
              <a:ext uri="{FF2B5EF4-FFF2-40B4-BE49-F238E27FC236}">
                <a16:creationId xmlns:a16="http://schemas.microsoft.com/office/drawing/2014/main" xmlns="" id="{EB43D0C1-8513-4530-A284-3B03EF159330}"/>
              </a:ext>
            </a:extLst>
          </p:cNvPr>
          <p:cNvSpPr/>
          <p:nvPr/>
        </p:nvSpPr>
        <p:spPr>
          <a:xfrm>
            <a:off x="4815837" y="5438589"/>
            <a:ext cx="1814735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FFFF00"/>
                </a:solidFill>
              </a:rPr>
              <a:t>Não Recebido</a:t>
            </a:r>
          </a:p>
        </p:txBody>
      </p:sp>
      <p:sp>
        <p:nvSpPr>
          <p:cNvPr id="74" name="Fluxograma: Processo Alternativo 73">
            <a:extLst>
              <a:ext uri="{FF2B5EF4-FFF2-40B4-BE49-F238E27FC236}">
                <a16:creationId xmlns:a16="http://schemas.microsoft.com/office/drawing/2014/main" xmlns="" id="{54C72FAE-942F-4AED-9D32-BCF5BBEA484C}"/>
              </a:ext>
            </a:extLst>
          </p:cNvPr>
          <p:cNvSpPr/>
          <p:nvPr/>
        </p:nvSpPr>
        <p:spPr>
          <a:xfrm>
            <a:off x="4632960" y="1419411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CLASSIFICAR</a:t>
            </a:r>
          </a:p>
        </p:txBody>
      </p:sp>
      <p:sp>
        <p:nvSpPr>
          <p:cNvPr id="78" name="Fluxograma: Processo Alternativo 77">
            <a:extLst>
              <a:ext uri="{FF2B5EF4-FFF2-40B4-BE49-F238E27FC236}">
                <a16:creationId xmlns:a16="http://schemas.microsoft.com/office/drawing/2014/main" xmlns="" id="{8146E17F-7B8D-44BB-A737-F6D046F29888}"/>
              </a:ext>
            </a:extLst>
          </p:cNvPr>
          <p:cNvSpPr/>
          <p:nvPr/>
        </p:nvSpPr>
        <p:spPr>
          <a:xfrm>
            <a:off x="309487" y="4923692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VISUALIZAR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xmlns="" id="{749ABD19-DF84-4E95-BA7C-10323797638C}"/>
              </a:ext>
            </a:extLst>
          </p:cNvPr>
          <p:cNvCxnSpPr>
            <a:stCxn id="39" idx="3"/>
            <a:endCxn id="74" idx="1"/>
          </p:cNvCxnSpPr>
          <p:nvPr/>
        </p:nvCxnSpPr>
        <p:spPr>
          <a:xfrm flipV="1">
            <a:off x="2489979" y="1797816"/>
            <a:ext cx="2142981" cy="58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xmlns="" id="{FE9FA7C2-FCB8-4EC4-A2E8-A1DE1C7708E8}"/>
              </a:ext>
            </a:extLst>
          </p:cNvPr>
          <p:cNvCxnSpPr>
            <a:stCxn id="39" idx="2"/>
            <a:endCxn id="78" idx="0"/>
          </p:cNvCxnSpPr>
          <p:nvPr/>
        </p:nvCxnSpPr>
        <p:spPr>
          <a:xfrm>
            <a:off x="1399733" y="2765053"/>
            <a:ext cx="0" cy="215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xmlns="" id="{F4AFC98F-0BFC-4732-8253-69C6E3EC6136}"/>
              </a:ext>
            </a:extLst>
          </p:cNvPr>
          <p:cNvCxnSpPr>
            <a:stCxn id="74" idx="3"/>
            <a:endCxn id="41" idx="2"/>
          </p:cNvCxnSpPr>
          <p:nvPr/>
        </p:nvCxnSpPr>
        <p:spPr>
          <a:xfrm>
            <a:off x="6813452" y="1797816"/>
            <a:ext cx="2382132" cy="61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xmlns="" id="{FD801E7A-B88F-4045-8C3A-0628AF276DA8}"/>
              </a:ext>
            </a:extLst>
          </p:cNvPr>
          <p:cNvCxnSpPr>
            <a:stCxn id="74" idx="2"/>
            <a:endCxn id="42" idx="0"/>
          </p:cNvCxnSpPr>
          <p:nvPr/>
        </p:nvCxnSpPr>
        <p:spPr>
          <a:xfrm>
            <a:off x="5723206" y="2176220"/>
            <a:ext cx="0" cy="11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xmlns="" id="{98C771CB-9D1E-4E6C-A2F4-0B157FFD9134}"/>
              </a:ext>
            </a:extLst>
          </p:cNvPr>
          <p:cNvCxnSpPr>
            <a:stCxn id="42" idx="4"/>
            <a:endCxn id="51" idx="0"/>
          </p:cNvCxnSpPr>
          <p:nvPr/>
        </p:nvCxnSpPr>
        <p:spPr>
          <a:xfrm flipH="1">
            <a:off x="5723205" y="4136389"/>
            <a:ext cx="1" cy="130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xmlns="" id="{236A6B8F-B512-4363-B453-4C36053207B7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rot="5400000">
            <a:off x="9686619" y="3526544"/>
            <a:ext cx="1554804" cy="150056"/>
          </a:xfrm>
          <a:prstGeom prst="bentConnector3">
            <a:avLst>
              <a:gd name="adj1" fmla="val -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xmlns="" id="{932E5A52-7C0B-46C7-BE9F-9115250A2EE7}"/>
              </a:ext>
            </a:extLst>
          </p:cNvPr>
          <p:cNvSpPr txBox="1"/>
          <p:nvPr/>
        </p:nvSpPr>
        <p:spPr>
          <a:xfrm rot="20552127">
            <a:off x="3005570" y="1744797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C88E36A0-7D11-489A-8611-1100024DE43F}"/>
              </a:ext>
            </a:extLst>
          </p:cNvPr>
          <p:cNvSpPr txBox="1"/>
          <p:nvPr/>
        </p:nvSpPr>
        <p:spPr>
          <a:xfrm rot="5400000">
            <a:off x="1144669" y="3719984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xmlns="" id="{6133B415-9025-43D0-833A-05F99DF01B83}"/>
              </a:ext>
            </a:extLst>
          </p:cNvPr>
          <p:cNvSpPr txBox="1"/>
          <p:nvPr/>
        </p:nvSpPr>
        <p:spPr>
          <a:xfrm rot="855842">
            <a:off x="7317226" y="1652165"/>
            <a:ext cx="13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SE for =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xmlns="" id="{E557C660-B14D-4A3A-B541-A35A2A61F46C}"/>
              </a:ext>
            </a:extLst>
          </p:cNvPr>
          <p:cNvSpPr txBox="1"/>
          <p:nvPr/>
        </p:nvSpPr>
        <p:spPr>
          <a:xfrm rot="5400000">
            <a:off x="5339370" y="2647681"/>
            <a:ext cx="116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SE for =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F241A580-D691-44B2-A8A1-0CC215A9860D}"/>
              </a:ext>
            </a:extLst>
          </p:cNvPr>
          <p:cNvSpPr txBox="1"/>
          <p:nvPr/>
        </p:nvSpPr>
        <p:spPr>
          <a:xfrm rot="5400000">
            <a:off x="9797096" y="3448284"/>
            <a:ext cx="15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Classificar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xmlns="" id="{FE4FB4E3-A6D4-4409-A600-7D620C3C3D42}"/>
              </a:ext>
            </a:extLst>
          </p:cNvPr>
          <p:cNvSpPr txBox="1"/>
          <p:nvPr/>
        </p:nvSpPr>
        <p:spPr>
          <a:xfrm rot="5400000">
            <a:off x="5092975" y="4688498"/>
            <a:ext cx="15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Classificar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xmlns="" id="{51C32A0A-20D7-4914-9372-223F509AE6BC}"/>
              </a:ext>
            </a:extLst>
          </p:cNvPr>
          <p:cNvSpPr txBox="1"/>
          <p:nvPr/>
        </p:nvSpPr>
        <p:spPr>
          <a:xfrm>
            <a:off x="882921" y="1605105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MENU</a:t>
            </a:r>
          </a:p>
        </p:txBody>
      </p:sp>
      <p:sp>
        <p:nvSpPr>
          <p:cNvPr id="114" name="Fluxograma: Terminação 113">
            <a:extLst>
              <a:ext uri="{FF2B5EF4-FFF2-40B4-BE49-F238E27FC236}">
                <a16:creationId xmlns:a16="http://schemas.microsoft.com/office/drawing/2014/main" xmlns="" id="{F95EFACA-C0FF-40E2-AE4D-40259C3AA7C3}"/>
              </a:ext>
            </a:extLst>
          </p:cNvPr>
          <p:cNvSpPr/>
          <p:nvPr/>
        </p:nvSpPr>
        <p:spPr>
          <a:xfrm>
            <a:off x="9622302" y="5992837"/>
            <a:ext cx="2377440" cy="7246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CONFIRMAR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xmlns="" id="{2E0EADC5-917D-4A9E-A83D-42A9CC51514B}"/>
              </a:ext>
            </a:extLst>
          </p:cNvPr>
          <p:cNvCxnSpPr>
            <a:stCxn id="51" idx="3"/>
            <a:endCxn id="114" idx="1"/>
          </p:cNvCxnSpPr>
          <p:nvPr/>
        </p:nvCxnSpPr>
        <p:spPr>
          <a:xfrm>
            <a:off x="6630572" y="5816994"/>
            <a:ext cx="2991730" cy="538166"/>
          </a:xfrm>
          <a:prstGeom prst="bentConnector3">
            <a:avLst>
              <a:gd name="adj1" fmla="val 92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xmlns="" id="{177CA241-8C09-4BEF-B790-29F86ED83D08}"/>
              </a:ext>
            </a:extLst>
          </p:cNvPr>
          <p:cNvCxnSpPr>
            <a:stCxn id="44" idx="1"/>
          </p:cNvCxnSpPr>
          <p:nvPr/>
        </p:nvCxnSpPr>
        <p:spPr>
          <a:xfrm rot="10800000" flipV="1">
            <a:off x="8445307" y="4786936"/>
            <a:ext cx="450166" cy="1030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xmlns="" id="{8545EFAA-205F-4DA8-BFA6-2BF4F6F501C8}"/>
              </a:ext>
            </a:extLst>
          </p:cNvPr>
          <p:cNvSpPr txBox="1"/>
          <p:nvPr/>
        </p:nvSpPr>
        <p:spPr>
          <a:xfrm>
            <a:off x="6726553" y="5480446"/>
            <a:ext cx="168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Confirmação</a:t>
            </a:r>
          </a:p>
        </p:txBody>
      </p:sp>
    </p:spTree>
    <p:extLst>
      <p:ext uri="{BB962C8B-B14F-4D97-AF65-F5344CB8AC3E}">
        <p14:creationId xmlns:p14="http://schemas.microsoft.com/office/powerpoint/2010/main" val="32202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274011"/>
              </p:ext>
            </p:extLst>
          </p:nvPr>
        </p:nvGraphicFramePr>
        <p:xfrm>
          <a:off x="-624840" y="18255"/>
          <a:ext cx="11563998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2560641-19BB-4C2F-8078-171C9190AA1B}"/>
              </a:ext>
            </a:extLst>
          </p:cNvPr>
          <p:cNvCxnSpPr>
            <a:cxnSpLocks/>
          </p:cNvCxnSpPr>
          <p:nvPr/>
        </p:nvCxnSpPr>
        <p:spPr>
          <a:xfrm>
            <a:off x="1777833" y="2035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xmlns="" id="{3C7F45B8-5D13-4D2F-9538-E5334CB3209D}"/>
              </a:ext>
            </a:extLst>
          </p:cNvPr>
          <p:cNvSpPr/>
          <p:nvPr/>
        </p:nvSpPr>
        <p:spPr>
          <a:xfrm>
            <a:off x="309487" y="2008244"/>
            <a:ext cx="2180492" cy="75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LIBERAR</a:t>
            </a:r>
          </a:p>
          <a:p>
            <a:pPr algn="ctr"/>
            <a:r>
              <a:rPr lang="pt-BR" dirty="0">
                <a:solidFill>
                  <a:srgbClr val="FFFF00"/>
                </a:solidFill>
              </a:rPr>
              <a:t>REQUISIÇÕES</a:t>
            </a:r>
          </a:p>
        </p:txBody>
      </p:sp>
      <p:sp>
        <p:nvSpPr>
          <p:cNvPr id="74" name="Fluxograma: Processo Alternativo 73">
            <a:extLst>
              <a:ext uri="{FF2B5EF4-FFF2-40B4-BE49-F238E27FC236}">
                <a16:creationId xmlns:a16="http://schemas.microsoft.com/office/drawing/2014/main" xmlns="" id="{54C72FAE-942F-4AED-9D32-BCF5BBEA484C}"/>
              </a:ext>
            </a:extLst>
          </p:cNvPr>
          <p:cNvSpPr/>
          <p:nvPr/>
        </p:nvSpPr>
        <p:spPr>
          <a:xfrm>
            <a:off x="4715783" y="2008243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AVANÇAR</a:t>
            </a:r>
          </a:p>
        </p:txBody>
      </p:sp>
      <p:sp>
        <p:nvSpPr>
          <p:cNvPr id="78" name="Fluxograma: Processo Alternativo 77">
            <a:extLst>
              <a:ext uri="{FF2B5EF4-FFF2-40B4-BE49-F238E27FC236}">
                <a16:creationId xmlns:a16="http://schemas.microsoft.com/office/drawing/2014/main" xmlns="" id="{8146E17F-7B8D-44BB-A737-F6D046F29888}"/>
              </a:ext>
            </a:extLst>
          </p:cNvPr>
          <p:cNvSpPr/>
          <p:nvPr/>
        </p:nvSpPr>
        <p:spPr>
          <a:xfrm>
            <a:off x="316928" y="4166883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VISUALIZAR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xmlns="" id="{749ABD19-DF84-4E95-BA7C-10323797638C}"/>
              </a:ext>
            </a:extLst>
          </p:cNvPr>
          <p:cNvCxnSpPr>
            <a:stCxn id="39" idx="3"/>
            <a:endCxn id="74" idx="1"/>
          </p:cNvCxnSpPr>
          <p:nvPr/>
        </p:nvCxnSpPr>
        <p:spPr>
          <a:xfrm flipV="1">
            <a:off x="2489979" y="2386648"/>
            <a:ext cx="2225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xmlns="" id="{FE9FA7C2-FCB8-4EC4-A2E8-A1DE1C7708E8}"/>
              </a:ext>
            </a:extLst>
          </p:cNvPr>
          <p:cNvCxnSpPr>
            <a:stCxn id="39" idx="2"/>
            <a:endCxn id="78" idx="0"/>
          </p:cNvCxnSpPr>
          <p:nvPr/>
        </p:nvCxnSpPr>
        <p:spPr>
          <a:xfrm>
            <a:off x="1399733" y="2765053"/>
            <a:ext cx="7441" cy="140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xmlns="" id="{98C771CB-9D1E-4E6C-A2F4-0B157FFD9134}"/>
              </a:ext>
            </a:extLst>
          </p:cNvPr>
          <p:cNvCxnSpPr>
            <a:cxnSpLocks/>
            <a:stCxn id="74" idx="2"/>
            <a:endCxn id="23" idx="0"/>
          </p:cNvCxnSpPr>
          <p:nvPr/>
        </p:nvCxnSpPr>
        <p:spPr>
          <a:xfrm>
            <a:off x="5806029" y="2765052"/>
            <a:ext cx="0" cy="15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xmlns="" id="{932E5A52-7C0B-46C7-BE9F-9115250A2EE7}"/>
              </a:ext>
            </a:extLst>
          </p:cNvPr>
          <p:cNvSpPr txBox="1"/>
          <p:nvPr/>
        </p:nvSpPr>
        <p:spPr>
          <a:xfrm>
            <a:off x="98069" y="5112866"/>
            <a:ext cx="150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Download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C88E36A0-7D11-489A-8611-1100024DE43F}"/>
              </a:ext>
            </a:extLst>
          </p:cNvPr>
          <p:cNvSpPr txBox="1"/>
          <p:nvPr/>
        </p:nvSpPr>
        <p:spPr>
          <a:xfrm rot="5400000">
            <a:off x="1172747" y="3370442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8FEA8749-CFA3-4695-A49A-1D16B44C888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786513" y="2328368"/>
            <a:ext cx="2469647" cy="3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Documento 13">
            <a:extLst>
              <a:ext uri="{FF2B5EF4-FFF2-40B4-BE49-F238E27FC236}">
                <a16:creationId xmlns:a16="http://schemas.microsoft.com/office/drawing/2014/main" xmlns="" id="{DA11E33C-96DD-48C3-8E10-2D3A7E05918A}"/>
              </a:ext>
            </a:extLst>
          </p:cNvPr>
          <p:cNvSpPr/>
          <p:nvPr/>
        </p:nvSpPr>
        <p:spPr>
          <a:xfrm>
            <a:off x="759655" y="5777772"/>
            <a:ext cx="1294228" cy="7568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ANEXO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34C23240-9A62-4B2D-B98A-8556EA6EBF1B}"/>
              </a:ext>
            </a:extLst>
          </p:cNvPr>
          <p:cNvCxnSpPr>
            <a:cxnSpLocks/>
            <a:stCxn id="78" idx="2"/>
            <a:endCxn id="14" idx="0"/>
          </p:cNvCxnSpPr>
          <p:nvPr/>
        </p:nvCxnSpPr>
        <p:spPr>
          <a:xfrm flipH="1">
            <a:off x="1406769" y="4923692"/>
            <a:ext cx="405" cy="85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A1B35C5E-B84B-4F7C-9384-C56BB83AB1CC}"/>
              </a:ext>
            </a:extLst>
          </p:cNvPr>
          <p:cNvSpPr txBox="1"/>
          <p:nvPr/>
        </p:nvSpPr>
        <p:spPr>
          <a:xfrm>
            <a:off x="3198497" y="1958400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xmlns="" id="{4DFBFD08-1090-4692-BF6A-164F0C16E029}"/>
              </a:ext>
            </a:extLst>
          </p:cNvPr>
          <p:cNvSpPr/>
          <p:nvPr/>
        </p:nvSpPr>
        <p:spPr>
          <a:xfrm>
            <a:off x="3992852" y="4319687"/>
            <a:ext cx="3626353" cy="1208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REPROVAR</a:t>
            </a:r>
          </a:p>
        </p:txBody>
      </p:sp>
      <p:sp>
        <p:nvSpPr>
          <p:cNvPr id="48" name="Fluxograma: Decisão 47">
            <a:extLst>
              <a:ext uri="{FF2B5EF4-FFF2-40B4-BE49-F238E27FC236}">
                <a16:creationId xmlns:a16="http://schemas.microsoft.com/office/drawing/2014/main" xmlns="" id="{823B87FF-9FE3-4318-8FE9-7197573D0B8D}"/>
              </a:ext>
            </a:extLst>
          </p:cNvPr>
          <p:cNvSpPr/>
          <p:nvPr/>
        </p:nvSpPr>
        <p:spPr>
          <a:xfrm>
            <a:off x="8256160" y="1754505"/>
            <a:ext cx="3626353" cy="1208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LIBERAR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C615D01A-F297-4532-8FD5-236F2D59A3A5}"/>
              </a:ext>
            </a:extLst>
          </p:cNvPr>
          <p:cNvSpPr txBox="1"/>
          <p:nvPr/>
        </p:nvSpPr>
        <p:spPr>
          <a:xfrm>
            <a:off x="7021336" y="1943329"/>
            <a:ext cx="141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Escolha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FDF606CA-2224-488E-ABE8-5FF96DC0BC4A}"/>
              </a:ext>
            </a:extLst>
          </p:cNvPr>
          <p:cNvSpPr txBox="1"/>
          <p:nvPr/>
        </p:nvSpPr>
        <p:spPr>
          <a:xfrm rot="5400000">
            <a:off x="5318696" y="3491419"/>
            <a:ext cx="141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Escolha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A4699D90-BAB5-47D7-9781-1648BA317FB4}"/>
              </a:ext>
            </a:extLst>
          </p:cNvPr>
          <p:cNvSpPr txBox="1"/>
          <p:nvPr/>
        </p:nvSpPr>
        <p:spPr>
          <a:xfrm>
            <a:off x="882921" y="1605105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MENU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14954239-F217-43D2-9266-B03B2A142BDE}"/>
              </a:ext>
            </a:extLst>
          </p:cNvPr>
          <p:cNvSpPr txBox="1"/>
          <p:nvPr/>
        </p:nvSpPr>
        <p:spPr>
          <a:xfrm>
            <a:off x="7730975" y="4557154"/>
            <a:ext cx="168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Confirmação</a:t>
            </a:r>
          </a:p>
        </p:txBody>
      </p:sp>
      <p:sp>
        <p:nvSpPr>
          <p:cNvPr id="30" name="Fluxograma: Terminação 29">
            <a:extLst>
              <a:ext uri="{FF2B5EF4-FFF2-40B4-BE49-F238E27FC236}">
                <a16:creationId xmlns:a16="http://schemas.microsoft.com/office/drawing/2014/main" xmlns="" id="{DFF8F1A7-8182-4124-B9EA-AC7C51BE3253}"/>
              </a:ext>
            </a:extLst>
          </p:cNvPr>
          <p:cNvSpPr/>
          <p:nvPr/>
        </p:nvSpPr>
        <p:spPr>
          <a:xfrm>
            <a:off x="9594572" y="5627077"/>
            <a:ext cx="2279032" cy="7568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CONFIRMAR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xmlns="" id="{0C6EA95B-6D1A-4F0A-BB36-5E62FA465AFF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7619205" y="4923692"/>
            <a:ext cx="1975367" cy="1081789"/>
          </a:xfrm>
          <a:prstGeom prst="bentConnector3">
            <a:avLst>
              <a:gd name="adj1" fmla="val 9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xmlns="" id="{716AD6BE-214C-42DB-93E7-F633199826EF}"/>
              </a:ext>
            </a:extLst>
          </p:cNvPr>
          <p:cNvCxnSpPr>
            <a:cxnSpLocks/>
          </p:cNvCxnSpPr>
          <p:nvPr/>
        </p:nvCxnSpPr>
        <p:spPr>
          <a:xfrm rot="5400000">
            <a:off x="8796035" y="3621112"/>
            <a:ext cx="1961178" cy="6439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8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764434"/>
              </p:ext>
            </p:extLst>
          </p:nvPr>
        </p:nvGraphicFramePr>
        <p:xfrm>
          <a:off x="-624840" y="18255"/>
          <a:ext cx="11563998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2560641-19BB-4C2F-8078-171C9190AA1B}"/>
              </a:ext>
            </a:extLst>
          </p:cNvPr>
          <p:cNvCxnSpPr>
            <a:cxnSpLocks/>
          </p:cNvCxnSpPr>
          <p:nvPr/>
        </p:nvCxnSpPr>
        <p:spPr>
          <a:xfrm>
            <a:off x="1777833" y="2035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xmlns="" id="{3C7F45B8-5D13-4D2F-9538-E5334CB3209D}"/>
              </a:ext>
            </a:extLst>
          </p:cNvPr>
          <p:cNvSpPr/>
          <p:nvPr/>
        </p:nvSpPr>
        <p:spPr>
          <a:xfrm>
            <a:off x="309487" y="2008244"/>
            <a:ext cx="2180492" cy="75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APROVAR</a:t>
            </a:r>
          </a:p>
          <a:p>
            <a:pPr algn="ctr"/>
            <a:r>
              <a:rPr lang="pt-BR" dirty="0">
                <a:solidFill>
                  <a:srgbClr val="FFFF00"/>
                </a:solidFill>
              </a:rPr>
              <a:t>REQUISIÇÕES</a:t>
            </a:r>
          </a:p>
        </p:txBody>
      </p:sp>
      <p:sp>
        <p:nvSpPr>
          <p:cNvPr id="74" name="Fluxograma: Processo Alternativo 73">
            <a:extLst>
              <a:ext uri="{FF2B5EF4-FFF2-40B4-BE49-F238E27FC236}">
                <a16:creationId xmlns:a16="http://schemas.microsoft.com/office/drawing/2014/main" xmlns="" id="{54C72FAE-942F-4AED-9D32-BCF5BBEA484C}"/>
              </a:ext>
            </a:extLst>
          </p:cNvPr>
          <p:cNvSpPr/>
          <p:nvPr/>
        </p:nvSpPr>
        <p:spPr>
          <a:xfrm>
            <a:off x="4715783" y="2008243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AVANÇAR</a:t>
            </a:r>
          </a:p>
        </p:txBody>
      </p:sp>
      <p:sp>
        <p:nvSpPr>
          <p:cNvPr id="78" name="Fluxograma: Processo Alternativo 77">
            <a:extLst>
              <a:ext uri="{FF2B5EF4-FFF2-40B4-BE49-F238E27FC236}">
                <a16:creationId xmlns:a16="http://schemas.microsoft.com/office/drawing/2014/main" xmlns="" id="{8146E17F-7B8D-44BB-A737-F6D046F29888}"/>
              </a:ext>
            </a:extLst>
          </p:cNvPr>
          <p:cNvSpPr/>
          <p:nvPr/>
        </p:nvSpPr>
        <p:spPr>
          <a:xfrm>
            <a:off x="316928" y="4166883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VISUALIZAR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xmlns="" id="{749ABD19-DF84-4E95-BA7C-10323797638C}"/>
              </a:ext>
            </a:extLst>
          </p:cNvPr>
          <p:cNvCxnSpPr>
            <a:stCxn id="39" idx="3"/>
            <a:endCxn id="74" idx="1"/>
          </p:cNvCxnSpPr>
          <p:nvPr/>
        </p:nvCxnSpPr>
        <p:spPr>
          <a:xfrm flipV="1">
            <a:off x="2489979" y="2386648"/>
            <a:ext cx="2225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xmlns="" id="{FE9FA7C2-FCB8-4EC4-A2E8-A1DE1C7708E8}"/>
              </a:ext>
            </a:extLst>
          </p:cNvPr>
          <p:cNvCxnSpPr>
            <a:stCxn id="39" idx="2"/>
            <a:endCxn id="78" idx="0"/>
          </p:cNvCxnSpPr>
          <p:nvPr/>
        </p:nvCxnSpPr>
        <p:spPr>
          <a:xfrm>
            <a:off x="1399733" y="2765053"/>
            <a:ext cx="7441" cy="140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xmlns="" id="{932E5A52-7C0B-46C7-BE9F-9115250A2EE7}"/>
              </a:ext>
            </a:extLst>
          </p:cNvPr>
          <p:cNvSpPr txBox="1"/>
          <p:nvPr/>
        </p:nvSpPr>
        <p:spPr>
          <a:xfrm>
            <a:off x="98069" y="5112866"/>
            <a:ext cx="150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Download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C88E36A0-7D11-489A-8611-1100024DE43F}"/>
              </a:ext>
            </a:extLst>
          </p:cNvPr>
          <p:cNvSpPr txBox="1"/>
          <p:nvPr/>
        </p:nvSpPr>
        <p:spPr>
          <a:xfrm rot="5400000">
            <a:off x="1172747" y="3370442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14" name="Fluxograma: Documento 13">
            <a:extLst>
              <a:ext uri="{FF2B5EF4-FFF2-40B4-BE49-F238E27FC236}">
                <a16:creationId xmlns:a16="http://schemas.microsoft.com/office/drawing/2014/main" xmlns="" id="{DA11E33C-96DD-48C3-8E10-2D3A7E05918A}"/>
              </a:ext>
            </a:extLst>
          </p:cNvPr>
          <p:cNvSpPr/>
          <p:nvPr/>
        </p:nvSpPr>
        <p:spPr>
          <a:xfrm>
            <a:off x="759655" y="5777772"/>
            <a:ext cx="1294228" cy="7568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ANEXO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34C23240-9A62-4B2D-B98A-8556EA6EBF1B}"/>
              </a:ext>
            </a:extLst>
          </p:cNvPr>
          <p:cNvCxnSpPr>
            <a:cxnSpLocks/>
            <a:stCxn id="78" idx="2"/>
            <a:endCxn id="14" idx="0"/>
          </p:cNvCxnSpPr>
          <p:nvPr/>
        </p:nvCxnSpPr>
        <p:spPr>
          <a:xfrm flipH="1">
            <a:off x="1406769" y="4923692"/>
            <a:ext cx="405" cy="85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A1B35C5E-B84B-4F7C-9384-C56BB83AB1CC}"/>
              </a:ext>
            </a:extLst>
          </p:cNvPr>
          <p:cNvSpPr txBox="1"/>
          <p:nvPr/>
        </p:nvSpPr>
        <p:spPr>
          <a:xfrm>
            <a:off x="3198497" y="1958400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xmlns="" id="{4DFBFD08-1090-4692-BF6A-164F0C16E029}"/>
              </a:ext>
            </a:extLst>
          </p:cNvPr>
          <p:cNvSpPr/>
          <p:nvPr/>
        </p:nvSpPr>
        <p:spPr>
          <a:xfrm>
            <a:off x="4015103" y="3935976"/>
            <a:ext cx="3626353" cy="1208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REPROVAR</a:t>
            </a:r>
          </a:p>
        </p:txBody>
      </p:sp>
      <p:sp>
        <p:nvSpPr>
          <p:cNvPr id="48" name="Fluxograma: Decisão 47">
            <a:extLst>
              <a:ext uri="{FF2B5EF4-FFF2-40B4-BE49-F238E27FC236}">
                <a16:creationId xmlns:a16="http://schemas.microsoft.com/office/drawing/2014/main" xmlns="" id="{823B87FF-9FE3-4318-8FE9-7197573D0B8D}"/>
              </a:ext>
            </a:extLst>
          </p:cNvPr>
          <p:cNvSpPr/>
          <p:nvPr/>
        </p:nvSpPr>
        <p:spPr>
          <a:xfrm>
            <a:off x="8391706" y="1404238"/>
            <a:ext cx="3626353" cy="1208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APROVAR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C615D01A-F297-4532-8FD5-236F2D59A3A5}"/>
              </a:ext>
            </a:extLst>
          </p:cNvPr>
          <p:cNvSpPr txBox="1"/>
          <p:nvPr/>
        </p:nvSpPr>
        <p:spPr>
          <a:xfrm rot="20745337">
            <a:off x="6945019" y="1773567"/>
            <a:ext cx="141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Escolha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FDF606CA-2224-488E-ABE8-5FF96DC0BC4A}"/>
              </a:ext>
            </a:extLst>
          </p:cNvPr>
          <p:cNvSpPr txBox="1"/>
          <p:nvPr/>
        </p:nvSpPr>
        <p:spPr>
          <a:xfrm rot="5400000">
            <a:off x="5318694" y="3370442"/>
            <a:ext cx="141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Escolha</a:t>
            </a:r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xmlns="" id="{81686EC9-C21F-4655-A9FF-44F4BD5BB84F}"/>
              </a:ext>
            </a:extLst>
          </p:cNvPr>
          <p:cNvSpPr/>
          <p:nvPr/>
        </p:nvSpPr>
        <p:spPr>
          <a:xfrm>
            <a:off x="8391706" y="3633975"/>
            <a:ext cx="3626353" cy="1812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REPROVAR E CANCELAR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AC8ABCBE-E161-442B-8395-6367697DE95B}"/>
              </a:ext>
            </a:extLst>
          </p:cNvPr>
          <p:cNvSpPr txBox="1"/>
          <p:nvPr/>
        </p:nvSpPr>
        <p:spPr>
          <a:xfrm rot="3295298">
            <a:off x="7170029" y="3154901"/>
            <a:ext cx="141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Escolha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729FAFFD-A87A-4863-9B16-02231C255D1F}"/>
              </a:ext>
            </a:extLst>
          </p:cNvPr>
          <p:cNvCxnSpPr>
            <a:stCxn id="74" idx="3"/>
            <a:endCxn id="48" idx="1"/>
          </p:cNvCxnSpPr>
          <p:nvPr/>
        </p:nvCxnSpPr>
        <p:spPr>
          <a:xfrm flipV="1">
            <a:off x="6896275" y="2008243"/>
            <a:ext cx="1495431" cy="37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E488924E-1D43-4DFC-843A-11910F21F896}"/>
              </a:ext>
            </a:extLst>
          </p:cNvPr>
          <p:cNvCxnSpPr>
            <a:stCxn id="74" idx="3"/>
          </p:cNvCxnSpPr>
          <p:nvPr/>
        </p:nvCxnSpPr>
        <p:spPr>
          <a:xfrm>
            <a:off x="6896275" y="2386648"/>
            <a:ext cx="1495431" cy="215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C61A11EB-FD35-4E89-9C74-63CC7CE96C32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806029" y="2765052"/>
            <a:ext cx="22249" cy="11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Terminação 26">
            <a:extLst>
              <a:ext uri="{FF2B5EF4-FFF2-40B4-BE49-F238E27FC236}">
                <a16:creationId xmlns:a16="http://schemas.microsoft.com/office/drawing/2014/main" xmlns="" id="{499E2D64-FFA2-4A45-870E-27093942D6C9}"/>
              </a:ext>
            </a:extLst>
          </p:cNvPr>
          <p:cNvSpPr/>
          <p:nvPr/>
        </p:nvSpPr>
        <p:spPr>
          <a:xfrm>
            <a:off x="6917611" y="5735569"/>
            <a:ext cx="2330511" cy="5920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CONFIRMAR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xmlns="" id="{A5F6FA5B-5394-4CAA-A120-2EE3F83D6E24}"/>
              </a:ext>
            </a:extLst>
          </p:cNvPr>
          <p:cNvCxnSpPr>
            <a:stCxn id="22" idx="2"/>
            <a:endCxn id="27" idx="3"/>
          </p:cNvCxnSpPr>
          <p:nvPr/>
        </p:nvCxnSpPr>
        <p:spPr>
          <a:xfrm rot="5400000">
            <a:off x="9433706" y="5260405"/>
            <a:ext cx="585595" cy="956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xmlns="" id="{E872E77E-35B0-448D-A8CA-02BCE913C8F8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5918479" y="5053785"/>
            <a:ext cx="887597" cy="106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543DA3F7-6133-4358-A479-91F37E3A77EF}"/>
              </a:ext>
            </a:extLst>
          </p:cNvPr>
          <p:cNvSpPr txBox="1"/>
          <p:nvPr/>
        </p:nvSpPr>
        <p:spPr>
          <a:xfrm>
            <a:off x="5828278" y="5607721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D9524F14-2B45-456A-90C1-C25268970366}"/>
              </a:ext>
            </a:extLst>
          </p:cNvPr>
          <p:cNvSpPr txBox="1"/>
          <p:nvPr/>
        </p:nvSpPr>
        <p:spPr>
          <a:xfrm>
            <a:off x="9302881" y="5613819"/>
            <a:ext cx="8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0E5CB32C-096B-4500-90C3-DD669DB8CD81}"/>
              </a:ext>
            </a:extLst>
          </p:cNvPr>
          <p:cNvSpPr txBox="1"/>
          <p:nvPr/>
        </p:nvSpPr>
        <p:spPr>
          <a:xfrm>
            <a:off x="882921" y="1605105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41421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B45F817F-1C35-4815-9108-E0414487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227538"/>
              </p:ext>
            </p:extLst>
          </p:nvPr>
        </p:nvGraphicFramePr>
        <p:xfrm>
          <a:off x="-624840" y="18255"/>
          <a:ext cx="11563998" cy="102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2560641-19BB-4C2F-8078-171C9190AA1B}"/>
              </a:ext>
            </a:extLst>
          </p:cNvPr>
          <p:cNvCxnSpPr>
            <a:cxnSpLocks/>
          </p:cNvCxnSpPr>
          <p:nvPr/>
        </p:nvCxnSpPr>
        <p:spPr>
          <a:xfrm>
            <a:off x="1777833" y="20352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xmlns="" id="{3C7F45B8-5D13-4D2F-9538-E5334CB3209D}"/>
              </a:ext>
            </a:extLst>
          </p:cNvPr>
          <p:cNvSpPr/>
          <p:nvPr/>
        </p:nvSpPr>
        <p:spPr>
          <a:xfrm>
            <a:off x="309487" y="2008244"/>
            <a:ext cx="2180492" cy="756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REQUISIÇÕES</a:t>
            </a:r>
          </a:p>
        </p:txBody>
      </p:sp>
      <p:sp>
        <p:nvSpPr>
          <p:cNvPr id="74" name="Fluxograma: Processo Alternativo 73">
            <a:extLst>
              <a:ext uri="{FF2B5EF4-FFF2-40B4-BE49-F238E27FC236}">
                <a16:creationId xmlns:a16="http://schemas.microsoft.com/office/drawing/2014/main" xmlns="" id="{54C72FAE-942F-4AED-9D32-BCF5BBEA484C}"/>
              </a:ext>
            </a:extLst>
          </p:cNvPr>
          <p:cNvSpPr/>
          <p:nvPr/>
        </p:nvSpPr>
        <p:spPr>
          <a:xfrm>
            <a:off x="4310930" y="2008243"/>
            <a:ext cx="2180492" cy="7568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EDITAR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xmlns="" id="{749ABD19-DF84-4E95-BA7C-10323797638C}"/>
              </a:ext>
            </a:extLst>
          </p:cNvPr>
          <p:cNvCxnSpPr>
            <a:stCxn id="39" idx="3"/>
            <a:endCxn id="74" idx="1"/>
          </p:cNvCxnSpPr>
          <p:nvPr/>
        </p:nvCxnSpPr>
        <p:spPr>
          <a:xfrm flipV="1">
            <a:off x="2489979" y="2386648"/>
            <a:ext cx="1820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A1B35C5E-B84B-4F7C-9384-C56BB83AB1CC}"/>
              </a:ext>
            </a:extLst>
          </p:cNvPr>
          <p:cNvSpPr txBox="1"/>
          <p:nvPr/>
        </p:nvSpPr>
        <p:spPr>
          <a:xfrm>
            <a:off x="2973414" y="1997611"/>
            <a:ext cx="86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Botão</a:t>
            </a:r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xmlns="" id="{4DFBFD08-1090-4692-BF6A-164F0C16E029}"/>
              </a:ext>
            </a:extLst>
          </p:cNvPr>
          <p:cNvSpPr/>
          <p:nvPr/>
        </p:nvSpPr>
        <p:spPr>
          <a:xfrm>
            <a:off x="6096000" y="3481767"/>
            <a:ext cx="2762866" cy="1198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FF00"/>
                </a:solidFill>
              </a:rPr>
              <a:t>Nº DA RC REPROVADA</a:t>
            </a:r>
          </a:p>
        </p:txBody>
      </p:sp>
      <p:sp>
        <p:nvSpPr>
          <p:cNvPr id="25" name="Fluxograma: Decisão 24">
            <a:extLst>
              <a:ext uri="{FF2B5EF4-FFF2-40B4-BE49-F238E27FC236}">
                <a16:creationId xmlns:a16="http://schemas.microsoft.com/office/drawing/2014/main" xmlns="" id="{9454EFEC-CA88-48E8-A153-C8EBDFDAB706}"/>
              </a:ext>
            </a:extLst>
          </p:cNvPr>
          <p:cNvSpPr/>
          <p:nvPr/>
        </p:nvSpPr>
        <p:spPr>
          <a:xfrm>
            <a:off x="9031458" y="3498801"/>
            <a:ext cx="3033644" cy="11816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FF00"/>
                </a:solidFill>
              </a:rPr>
              <a:t>CONFIRMAÇÃO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FFFF00"/>
                </a:solidFill>
              </a:rPr>
              <a:t>Nº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FFFF00"/>
                </a:solidFill>
              </a:rPr>
              <a:t>DE</a:t>
            </a:r>
            <a:r>
              <a:rPr lang="pt-BR" sz="1600" dirty="0"/>
              <a:t>  </a:t>
            </a:r>
            <a:r>
              <a:rPr lang="pt-BR" sz="1600" dirty="0">
                <a:solidFill>
                  <a:srgbClr val="FFFF00"/>
                </a:solidFill>
              </a:rPr>
              <a:t>ITENS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xmlns="" id="{DC5983D2-B6E1-4F2F-90AE-EF5017547E03}"/>
              </a:ext>
            </a:extLst>
          </p:cNvPr>
          <p:cNvCxnSpPr>
            <a:cxnSpLocks/>
            <a:stCxn id="74" idx="3"/>
            <a:endCxn id="23" idx="0"/>
          </p:cNvCxnSpPr>
          <p:nvPr/>
        </p:nvCxnSpPr>
        <p:spPr>
          <a:xfrm>
            <a:off x="6491422" y="2386648"/>
            <a:ext cx="986011" cy="1095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xmlns="" id="{CCA954E0-1ED0-4B4A-9A38-567F5449946B}"/>
              </a:ext>
            </a:extLst>
          </p:cNvPr>
          <p:cNvCxnSpPr>
            <a:cxnSpLocks/>
            <a:stCxn id="74" idx="3"/>
            <a:endCxn id="25" idx="0"/>
          </p:cNvCxnSpPr>
          <p:nvPr/>
        </p:nvCxnSpPr>
        <p:spPr>
          <a:xfrm>
            <a:off x="6491422" y="2386648"/>
            <a:ext cx="4056858" cy="1112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47DA995F-C996-4B59-B23D-95BF1DC557D0}"/>
              </a:ext>
            </a:extLst>
          </p:cNvPr>
          <p:cNvSpPr txBox="1"/>
          <p:nvPr/>
        </p:nvSpPr>
        <p:spPr>
          <a:xfrm>
            <a:off x="7681212" y="1986537"/>
            <a:ext cx="171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Definição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xmlns="" id="{AA86ED3E-2C99-41A5-B847-2E0694B0820E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318225" y="2921388"/>
            <a:ext cx="400110" cy="3918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xmlns="" id="{E413745D-4492-4235-A0F9-3C00245F976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6853648" y="1385964"/>
            <a:ext cx="400110" cy="6989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5899DB58-2116-42E6-BAF4-8520EA4EEF2A}"/>
              </a:ext>
            </a:extLst>
          </p:cNvPr>
          <p:cNvSpPr txBox="1"/>
          <p:nvPr/>
        </p:nvSpPr>
        <p:spPr>
          <a:xfrm>
            <a:off x="4776918" y="4719344"/>
            <a:ext cx="171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Escolha</a:t>
            </a:r>
          </a:p>
        </p:txBody>
      </p:sp>
      <p:sp>
        <p:nvSpPr>
          <p:cNvPr id="40" name="Fluxograma: Terminação 39">
            <a:extLst>
              <a:ext uri="{FF2B5EF4-FFF2-40B4-BE49-F238E27FC236}">
                <a16:creationId xmlns:a16="http://schemas.microsoft.com/office/drawing/2014/main" xmlns="" id="{D48E89E6-1F0C-44FD-A96F-7EBB7B6A69C6}"/>
              </a:ext>
            </a:extLst>
          </p:cNvPr>
          <p:cNvSpPr/>
          <p:nvPr/>
        </p:nvSpPr>
        <p:spPr>
          <a:xfrm>
            <a:off x="5359791" y="5641142"/>
            <a:ext cx="2321421" cy="65354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CONFIRMAR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xmlns="" id="{3B43928D-5BC0-4F5B-A742-C40D59416C50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3765214" y="4373337"/>
            <a:ext cx="326772" cy="2862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F60E6979-BF80-48B0-BDCF-261D5E062E2B}"/>
              </a:ext>
            </a:extLst>
          </p:cNvPr>
          <p:cNvSpPr txBox="1"/>
          <p:nvPr/>
        </p:nvSpPr>
        <p:spPr>
          <a:xfrm>
            <a:off x="3172139" y="5625386"/>
            <a:ext cx="192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Confirmação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32839A85-3D21-4DDA-ACD8-77A26AE9ABCA}"/>
              </a:ext>
            </a:extLst>
          </p:cNvPr>
          <p:cNvSpPr txBox="1"/>
          <p:nvPr/>
        </p:nvSpPr>
        <p:spPr>
          <a:xfrm>
            <a:off x="882921" y="1605105"/>
            <a:ext cx="10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MENU</a:t>
            </a:r>
          </a:p>
        </p:txBody>
      </p:sp>
      <p:sp>
        <p:nvSpPr>
          <p:cNvPr id="43" name="Fluxograma: Dados 42">
            <a:extLst>
              <a:ext uri="{FF2B5EF4-FFF2-40B4-BE49-F238E27FC236}">
                <a16:creationId xmlns:a16="http://schemas.microsoft.com/office/drawing/2014/main" xmlns="" id="{B156D96C-A629-4F66-BE67-6C037C612C26}"/>
              </a:ext>
            </a:extLst>
          </p:cNvPr>
          <p:cNvSpPr/>
          <p:nvPr/>
        </p:nvSpPr>
        <p:spPr>
          <a:xfrm>
            <a:off x="309487" y="3052811"/>
            <a:ext cx="3826415" cy="25772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rgbClr val="FFFF00"/>
                </a:solidFill>
              </a:rPr>
              <a:t>NA ESQUERDA: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rgbClr val="FFFF00"/>
                </a:solidFill>
              </a:rPr>
              <a:t>DEFINIR ITENS A SEREM EXCLUÍDOS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rgbClr val="FFFF00"/>
                </a:solidFill>
              </a:rPr>
              <a:t>ESCOLHER ANEXO</a:t>
            </a:r>
          </a:p>
          <a:p>
            <a:pPr marL="285750" indent="-285750" algn="ctr">
              <a:buFontTx/>
              <a:buChar char="-"/>
            </a:pPr>
            <a:endParaRPr lang="pt-BR" sz="1800" dirty="0">
              <a:solidFill>
                <a:srgbClr val="FFFF00"/>
              </a:solidFill>
            </a:endParaRPr>
          </a:p>
          <a:p>
            <a:pPr algn="ctr"/>
            <a:r>
              <a:rPr lang="pt-BR" sz="1800" b="1" dirty="0">
                <a:solidFill>
                  <a:srgbClr val="FFFF00"/>
                </a:solidFill>
              </a:rPr>
              <a:t>NA DIREITA: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solidFill>
                  <a:srgbClr val="FFFF00"/>
                </a:solidFill>
              </a:rPr>
              <a:t>ESCOLHER ITENS A SEREM INCLUÍDOS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633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1" id="{0515C4E5-4FD5-40D1-A5EF-8C2EC5E35933}" vid="{37CB790D-99A0-49FD-A27B-B0D6E8F8F2C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239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Tema1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 Aferitec</dc:creator>
  <cp:lastModifiedBy>Jeiel Rodrigues</cp:lastModifiedBy>
  <cp:revision>29</cp:revision>
  <dcterms:created xsi:type="dcterms:W3CDTF">2019-03-27T11:14:38Z</dcterms:created>
  <dcterms:modified xsi:type="dcterms:W3CDTF">2021-03-16T19:10:54Z</dcterms:modified>
</cp:coreProperties>
</file>