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4F4"/>
    <a:srgbClr val="A9D18E"/>
    <a:srgbClr val="FF7DAF"/>
    <a:srgbClr val="E4AAD9"/>
    <a:srgbClr val="F8CBAD"/>
    <a:srgbClr val="CA5EEC"/>
    <a:srgbClr val="FF438B"/>
    <a:srgbClr val="FF7C80"/>
    <a:srgbClr val="C957B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6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0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9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5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3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5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4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53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6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07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B8FA-B485-4A21-8976-B73A50913FE2}" type="datetimeFigureOut">
              <a:rPr lang="es-CO" smtClean="0"/>
              <a:t>12/02/2025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C007-9564-4CCF-A565-B7FB14AA2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8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hlinkClick r:id="rId2" action="ppaction://hlinksldjump"/>
          </p:cNvPr>
          <p:cNvSpPr/>
          <p:nvPr/>
        </p:nvSpPr>
        <p:spPr>
          <a:xfrm rot="16200000">
            <a:off x="653143" y="1234441"/>
            <a:ext cx="927459" cy="600891"/>
          </a:xfrm>
          <a:prstGeom prst="round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Flores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>
            <a:hlinkClick r:id="rId3" action="ppaction://hlinksldjump"/>
          </p:cNvPr>
          <p:cNvSpPr/>
          <p:nvPr/>
        </p:nvSpPr>
        <p:spPr>
          <a:xfrm rot="16200000">
            <a:off x="568233" y="2220686"/>
            <a:ext cx="1097277" cy="600891"/>
          </a:xfrm>
          <a:prstGeom prst="round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Ramos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hlinkClick r:id="rId4" action="ppaction://hlinksldjump"/>
          </p:cNvPr>
          <p:cNvSpPr/>
          <p:nvPr/>
        </p:nvSpPr>
        <p:spPr>
          <a:xfrm rot="16200000">
            <a:off x="581297" y="3304900"/>
            <a:ext cx="1071153" cy="6008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Semillas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redondeado 8">
            <a:hlinkClick r:id="rId5" action="ppaction://hlinksldjump"/>
          </p:cNvPr>
          <p:cNvSpPr/>
          <p:nvPr/>
        </p:nvSpPr>
        <p:spPr>
          <a:xfrm rot="16200000">
            <a:off x="607420" y="4349929"/>
            <a:ext cx="1018903" cy="600891"/>
          </a:xfrm>
          <a:prstGeom prst="round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Aromas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285" y="627017"/>
            <a:ext cx="10228217" cy="5499463"/>
          </a:xfrm>
          <a:prstGeom prst="rect">
            <a:avLst/>
          </a:prstGeom>
          <a:solidFill>
            <a:srgbClr val="F8CBAD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Botón de acción: Inicio 9">
            <a:hlinkClick r:id="" action="ppaction://hlinkshowjump?jump=firstslide" highlightClick="1"/>
          </p:cNvPr>
          <p:cNvSpPr/>
          <p:nvPr/>
        </p:nvSpPr>
        <p:spPr>
          <a:xfrm>
            <a:off x="721895" y="627017"/>
            <a:ext cx="584390" cy="444141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Flores - Iconos gratis de naturalez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54" y="849087"/>
            <a:ext cx="3296288" cy="32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092729" y="2159503"/>
            <a:ext cx="456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>
                <a:latin typeface="Forte" panose="03060902040502070203" pitchFamily="66" charset="0"/>
              </a:rPr>
              <a:t>FLORISTERÍA</a:t>
            </a:r>
            <a:endParaRPr lang="es-CO" sz="5400" dirty="0">
              <a:latin typeface="Forte" panose="03060902040502070203" pitchFamily="66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98264" y="2960854"/>
            <a:ext cx="236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Kristen ITC" panose="03050502040202030202" pitchFamily="66" charset="0"/>
              </a:rPr>
              <a:t>ROSALÍA</a:t>
            </a:r>
            <a:endParaRPr lang="es-CO" sz="3200" dirty="0">
              <a:latin typeface="Kristen ITC" panose="03050502040202030202" pitchFamily="66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420393" y="4161897"/>
            <a:ext cx="493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Bodoni MT" panose="02070603080606020203" pitchFamily="18" charset="0"/>
              </a:rPr>
              <a:t>Floristería Rosalía es un encantador establecimiento especializado en el arte floral. Ofrecemos una amplia variedad de flores frescas, plantas ornamentales y arreglos personalizados, perfectos para cualquier ocasión, desde bodas hasta aniversarios o simplemente para alegrar el día a alguien especial.</a:t>
            </a:r>
            <a:endParaRPr lang="es-CO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 rot="16200000">
            <a:off x="593846" y="1175142"/>
            <a:ext cx="927459" cy="719486"/>
          </a:xfrm>
          <a:prstGeom prst="round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Flores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>
            <a:hlinkClick r:id="rId2" action="ppaction://hlinksldjump"/>
          </p:cNvPr>
          <p:cNvSpPr/>
          <p:nvPr/>
        </p:nvSpPr>
        <p:spPr>
          <a:xfrm rot="16200000">
            <a:off x="568233" y="2220686"/>
            <a:ext cx="1097277" cy="600891"/>
          </a:xfrm>
          <a:prstGeom prst="round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Ramos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hlinkClick r:id="rId3" action="ppaction://hlinksldjump"/>
          </p:cNvPr>
          <p:cNvSpPr/>
          <p:nvPr/>
        </p:nvSpPr>
        <p:spPr>
          <a:xfrm rot="16200000">
            <a:off x="581297" y="3304900"/>
            <a:ext cx="1071153" cy="6008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Semillas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redondeado 8">
            <a:hlinkClick r:id="rId4" action="ppaction://hlinksldjump"/>
          </p:cNvPr>
          <p:cNvSpPr/>
          <p:nvPr/>
        </p:nvSpPr>
        <p:spPr>
          <a:xfrm rot="16200000">
            <a:off x="607420" y="4349929"/>
            <a:ext cx="1018903" cy="600891"/>
          </a:xfrm>
          <a:prstGeom prst="round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Aromas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285" y="627017"/>
            <a:ext cx="10228217" cy="5499463"/>
          </a:xfrm>
          <a:prstGeom prst="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Botón de acción: Inicio 9">
            <a:hlinkClick r:id="" action="ppaction://hlinkshowjump?jump=firstslide" highlightClick="1"/>
          </p:cNvPr>
          <p:cNvSpPr/>
          <p:nvPr/>
        </p:nvSpPr>
        <p:spPr>
          <a:xfrm>
            <a:off x="816427" y="627017"/>
            <a:ext cx="489858" cy="444141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22" name="Picture 2" descr="Rosa - Iconos gratis de naturalez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43" y="1005842"/>
            <a:ext cx="2390641" cy="239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rasol - Iconos gratis de naturalez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73" y="1005842"/>
            <a:ext cx="2390641" cy="239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ily - Free nature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05" y="1051632"/>
            <a:ext cx="2390640" cy="239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233541" y="3490833"/>
            <a:ext cx="239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Kristen ITC" panose="03050502040202030202" pitchFamily="66" charset="0"/>
              </a:rPr>
              <a:t>Rosas</a:t>
            </a:r>
            <a:endParaRPr lang="es-CO" sz="3200" dirty="0">
              <a:latin typeface="Kristen ITC" panose="03050502040202030202" pitchFamily="66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225073" y="3490833"/>
            <a:ext cx="239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Kristen ITC" panose="03050502040202030202" pitchFamily="66" charset="0"/>
              </a:rPr>
              <a:t>Girasoles</a:t>
            </a:r>
            <a:endParaRPr lang="es-CO" sz="3200" dirty="0">
              <a:latin typeface="Kristen ITC" panose="03050502040202030202" pitchFamily="66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16604" y="3490833"/>
            <a:ext cx="239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Kristen ITC" panose="03050502040202030202" pitchFamily="66" charset="0"/>
              </a:rPr>
              <a:t>Lirios</a:t>
            </a:r>
            <a:endParaRPr lang="es-CO" sz="3200" dirty="0">
              <a:latin typeface="Kristen ITC" panose="03050502040202030202" pitchFamily="66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33541" y="4062542"/>
            <a:ext cx="23906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Bodoni MT" panose="02070603080606020203" pitchFamily="18" charset="0"/>
              </a:rPr>
              <a:t>Las rosas son flores elegantes y versátiles, conocidas por su belleza y fragancia. Simbolizan el amor, la pasión y la admiración, y se encuentran en una amplia variedad de colores, cada uno con su propio significado.</a:t>
            </a:r>
            <a:endParaRPr lang="es-CO" sz="1400" dirty="0">
              <a:latin typeface="Bodoni MT" panose="02070603080606020203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225072" y="4062542"/>
            <a:ext cx="2390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Bodoni MT" panose="02070603080606020203" pitchFamily="18" charset="0"/>
              </a:rPr>
              <a:t>Los girasoles son flores vibrantes y soleadas, conocidas por su gran tamaño y su capacidad de seguir la trayectoria del sol. Simbolizan la alegría, la vitalidad y la esperanza, y son perfectos para transmitir una sensación de positividad.</a:t>
            </a:r>
            <a:endParaRPr lang="es-CO" sz="1400" dirty="0">
              <a:latin typeface="Bodoni MT" panose="020706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216603" y="4026262"/>
            <a:ext cx="2390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Bodoni MT" panose="02070603080606020203" pitchFamily="18" charset="0"/>
              </a:rPr>
              <a:t>Las flores Lily (lirios) son elegantes y sofisticadas, destacándose por sus pétalos amplios y su fragancia suave. Simbolizan la pureza, la belleza y la renovación, y son populares en ramos para ocasiones especiales como bodas y celebraciones.</a:t>
            </a:r>
            <a:endParaRPr lang="es-CO" sz="1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hlinkClick r:id="rId2" action="ppaction://hlinksldjump"/>
          </p:cNvPr>
          <p:cNvSpPr/>
          <p:nvPr/>
        </p:nvSpPr>
        <p:spPr>
          <a:xfrm rot="16200000">
            <a:off x="653143" y="1234441"/>
            <a:ext cx="927459" cy="600891"/>
          </a:xfrm>
          <a:prstGeom prst="round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Flores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 rot="16200000">
            <a:off x="508936" y="2161388"/>
            <a:ext cx="1097277" cy="719485"/>
          </a:xfrm>
          <a:prstGeom prst="round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Ramos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hlinkClick r:id="rId3" action="ppaction://hlinksldjump"/>
          </p:cNvPr>
          <p:cNvSpPr/>
          <p:nvPr/>
        </p:nvSpPr>
        <p:spPr>
          <a:xfrm rot="16200000">
            <a:off x="581297" y="3304900"/>
            <a:ext cx="1071153" cy="6008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Semillas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redondeado 8">
            <a:hlinkClick r:id="rId4" action="ppaction://hlinksldjump"/>
          </p:cNvPr>
          <p:cNvSpPr/>
          <p:nvPr/>
        </p:nvSpPr>
        <p:spPr>
          <a:xfrm rot="16200000">
            <a:off x="607420" y="4349929"/>
            <a:ext cx="1018903" cy="600891"/>
          </a:xfrm>
          <a:prstGeom prst="round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Aromas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285" y="627017"/>
            <a:ext cx="10228217" cy="5499463"/>
          </a:xfrm>
          <a:prstGeom prst="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Botón de acción: Inicio 9">
            <a:hlinkClick r:id="" action="ppaction://hlinkshowjump?jump=firstslide" highlightClick="1"/>
          </p:cNvPr>
          <p:cNvSpPr/>
          <p:nvPr/>
        </p:nvSpPr>
        <p:spPr>
          <a:xfrm>
            <a:off x="816427" y="627017"/>
            <a:ext cx="489858" cy="444141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Ramo de flores - Iconos gratis de naturalez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6" y="1022786"/>
            <a:ext cx="4707922" cy="47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6014207" y="1330034"/>
            <a:ext cx="49339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Bodoni MT" panose="02070603080606020203" pitchFamily="18" charset="0"/>
              </a:rPr>
              <a:t>En Floristería Rosalía, nos enorgullece ofrecer ramos de flores de la más alta calidad. Cada arreglo es cuidadosamente diseñado utilizando solo flores frescas y seleccionadas, garantizando que nuestros ramos no solo sean hermosos, sino también duraderos. Nos esforzamos por crear combinaciones únicas que reflejan la elegancia y el estilo de cada cliente, asegurándonos de que cada ramo sea una obra de arte que impresione y haga sonreír. ¡La calidad y la satisfacción están siempre en el corazón de nuestro servicio!</a:t>
            </a:r>
            <a:endParaRPr lang="es-CO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hlinkClick r:id="rId2" action="ppaction://hlinksldjump"/>
          </p:cNvPr>
          <p:cNvSpPr/>
          <p:nvPr/>
        </p:nvSpPr>
        <p:spPr>
          <a:xfrm rot="16200000">
            <a:off x="653143" y="1234441"/>
            <a:ext cx="927459" cy="600891"/>
          </a:xfrm>
          <a:prstGeom prst="round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Flores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>
            <a:hlinkClick r:id="rId3" action="ppaction://hlinksldjump"/>
          </p:cNvPr>
          <p:cNvSpPr/>
          <p:nvPr/>
        </p:nvSpPr>
        <p:spPr>
          <a:xfrm rot="16200000">
            <a:off x="568233" y="2220686"/>
            <a:ext cx="1097277" cy="600891"/>
          </a:xfrm>
          <a:prstGeom prst="round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Ramos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 rot="16200000">
            <a:off x="528015" y="3251617"/>
            <a:ext cx="1071153" cy="707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Semillas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redondeado 8">
            <a:hlinkClick r:id="rId4" action="ppaction://hlinksldjump"/>
          </p:cNvPr>
          <p:cNvSpPr/>
          <p:nvPr/>
        </p:nvSpPr>
        <p:spPr>
          <a:xfrm rot="16200000">
            <a:off x="607420" y="4349929"/>
            <a:ext cx="1018903" cy="600891"/>
          </a:xfrm>
          <a:prstGeom prst="round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Aromas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285" y="627017"/>
            <a:ext cx="10228217" cy="5499463"/>
          </a:xfrm>
          <a:prstGeom prst="rect">
            <a:avLst/>
          </a:prstGeom>
          <a:solidFill>
            <a:srgbClr val="A9D18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Botón de acción: Inicio 9">
            <a:hlinkClick r:id="" action="ppaction://hlinkshowjump?jump=firstslide" highlightClick="1"/>
          </p:cNvPr>
          <p:cNvSpPr/>
          <p:nvPr/>
        </p:nvSpPr>
        <p:spPr>
          <a:xfrm>
            <a:off x="816427" y="627017"/>
            <a:ext cx="489858" cy="444141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Semilla de flor - Iconos gratis 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49" y="1206694"/>
            <a:ext cx="3726147" cy="372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6014207" y="1330034"/>
            <a:ext cx="49339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Bodoni MT" panose="02070603080606020203" pitchFamily="18" charset="0"/>
              </a:rPr>
              <a:t>En Floristería Rosalía, nos enorgullece ofrecer ramos de flores de la más alta calidad. Cada arreglo es cuidadosamente diseñado utilizando solo flores frescas y seleccionadas, garantizando que nuestros ramos no solo sean hermosos, sino también duraderos. Nos esforzamos por crear combinaciones únicas que reflejan la elegancia y el estilo de cada cliente, asegurándonos de que cada ramo sea una obra de arte que impresione y haga sonreír. ¡La calidad y la satisfacción están siempre en el corazón de nuestro servicio!</a:t>
            </a:r>
            <a:endParaRPr lang="es-CO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hlinkClick r:id="rId2" action="ppaction://hlinksldjump"/>
          </p:cNvPr>
          <p:cNvSpPr/>
          <p:nvPr/>
        </p:nvSpPr>
        <p:spPr>
          <a:xfrm rot="16200000">
            <a:off x="653143" y="1234441"/>
            <a:ext cx="927459" cy="600891"/>
          </a:xfrm>
          <a:prstGeom prst="roundRect">
            <a:avLst/>
          </a:prstGeom>
          <a:solidFill>
            <a:srgbClr val="E4AAD9"/>
          </a:solidFill>
          <a:ln>
            <a:solidFill>
              <a:srgbClr val="C95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Flores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redondeado 6">
            <a:hlinkClick r:id="rId3" action="ppaction://hlinksldjump"/>
          </p:cNvPr>
          <p:cNvSpPr/>
          <p:nvPr/>
        </p:nvSpPr>
        <p:spPr>
          <a:xfrm rot="16200000">
            <a:off x="568233" y="2220686"/>
            <a:ext cx="1097277" cy="600891"/>
          </a:xfrm>
          <a:prstGeom prst="roundRect">
            <a:avLst/>
          </a:prstGeom>
          <a:solidFill>
            <a:srgbClr val="FF7DAF"/>
          </a:solidFill>
          <a:ln>
            <a:solidFill>
              <a:srgbClr val="FF4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Ramos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hlinkClick r:id="rId4" action="ppaction://hlinksldjump"/>
          </p:cNvPr>
          <p:cNvSpPr/>
          <p:nvPr/>
        </p:nvSpPr>
        <p:spPr>
          <a:xfrm rot="16200000">
            <a:off x="581297" y="3304900"/>
            <a:ext cx="1071153" cy="6008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Semillas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 rot="16200000">
            <a:off x="548123" y="4290631"/>
            <a:ext cx="1018903" cy="719485"/>
          </a:xfrm>
          <a:prstGeom prst="round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Aromas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06285" y="627017"/>
            <a:ext cx="10228217" cy="5499463"/>
          </a:xfrm>
          <a:prstGeom prst="rect">
            <a:avLst/>
          </a:prstGeom>
          <a:solidFill>
            <a:srgbClr val="E1A4F4"/>
          </a:solidFill>
          <a:ln>
            <a:solidFill>
              <a:srgbClr val="CA5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Botón de acción: Inicio 9">
            <a:hlinkClick r:id="" action="ppaction://hlinkshowjump?jump=firstslide" highlightClick="1"/>
          </p:cNvPr>
          <p:cNvSpPr/>
          <p:nvPr/>
        </p:nvSpPr>
        <p:spPr>
          <a:xfrm>
            <a:off x="816427" y="627017"/>
            <a:ext cx="489858" cy="444141"/>
          </a:xfrm>
          <a:prstGeom prst="actionButtonHom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Perfume - Iconos gratis de bellez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06" y="1684968"/>
            <a:ext cx="2965404" cy="29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38941" y="1823467"/>
            <a:ext cx="57438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En Floristería Rosalía, no solo creamos hermosos ramos, sino que también te ayudamos a crear el perfume de tus sueños. Utilizamos nuestras flores frescas y fragantes para elaborar fragancias personalizadas según tus preferencias. Ya sea que busques una esencia floral suave o una mezcla más intensa, nuestro equipo de expertos trabaja contigo para capturar el aroma perfecto que te acompañará en todo momento. ¡Ven y descubre cómo una flor puede convertirse en tu fragancia única!</a:t>
            </a:r>
          </a:p>
        </p:txBody>
      </p:sp>
    </p:spTree>
    <p:extLst>
      <p:ext uri="{BB962C8B-B14F-4D97-AF65-F5344CB8AC3E}">
        <p14:creationId xmlns:p14="http://schemas.microsoft.com/office/powerpoint/2010/main" val="5093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460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Forte</vt:lpstr>
      <vt:lpstr>Kristen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CBN</dc:creator>
  <cp:lastModifiedBy>CBN</cp:lastModifiedBy>
  <cp:revision>8</cp:revision>
  <dcterms:created xsi:type="dcterms:W3CDTF">2025-02-13T00:00:13Z</dcterms:created>
  <dcterms:modified xsi:type="dcterms:W3CDTF">2025-02-13T01:53:44Z</dcterms:modified>
</cp:coreProperties>
</file>