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017947-D47B-4242-B2DB-217C9EC9E504}" type="doc">
      <dgm:prSet loTypeId="urn:microsoft.com/office/officeart/2005/8/layout/orgChart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9647F2A-A63B-4F2C-8226-A0FF18FFF0B4}">
      <dgm:prSet phldrT="[Texto]"/>
      <dgm:spPr/>
      <dgm:t>
        <a:bodyPr/>
        <a:lstStyle/>
        <a:p>
          <a:r>
            <a:rPr lang="es-PE" dirty="0" smtClean="0"/>
            <a:t>GERENCIA</a:t>
          </a:r>
          <a:endParaRPr lang="es-PE" dirty="0"/>
        </a:p>
      </dgm:t>
    </dgm:pt>
    <dgm:pt modelId="{B5A63898-7577-4CA5-B06C-B2C3612BFA72}" type="parTrans" cxnId="{2B09CA9B-B8E2-42F6-A7DE-2F62BEC1CD7F}">
      <dgm:prSet/>
      <dgm:spPr/>
      <dgm:t>
        <a:bodyPr/>
        <a:lstStyle/>
        <a:p>
          <a:endParaRPr lang="es-PE"/>
        </a:p>
      </dgm:t>
    </dgm:pt>
    <dgm:pt modelId="{D151E5E6-3740-45DA-8906-EE30C1925FF4}" type="sibTrans" cxnId="{2B09CA9B-B8E2-42F6-A7DE-2F62BEC1CD7F}">
      <dgm:prSet/>
      <dgm:spPr/>
      <dgm:t>
        <a:bodyPr/>
        <a:lstStyle/>
        <a:p>
          <a:endParaRPr lang="es-PE"/>
        </a:p>
      </dgm:t>
    </dgm:pt>
    <dgm:pt modelId="{ECA03B6F-1796-4AD6-B047-40FC970344C5}" type="asst">
      <dgm:prSet phldrT="[Texto]"/>
      <dgm:spPr/>
      <dgm:t>
        <a:bodyPr/>
        <a:lstStyle/>
        <a:p>
          <a:r>
            <a:rPr lang="es-PE" dirty="0" smtClean="0"/>
            <a:t>ASESORIA JURÍDICA</a:t>
          </a:r>
          <a:endParaRPr lang="es-PE" dirty="0"/>
        </a:p>
      </dgm:t>
    </dgm:pt>
    <dgm:pt modelId="{093EC4F7-AD6A-4EE5-9126-EF5D6E0A3ABF}" type="parTrans" cxnId="{C39B3748-EE09-4107-8889-47208DEA6984}">
      <dgm:prSet/>
      <dgm:spPr>
        <a:ln>
          <a:solidFill>
            <a:schemeClr val="accent2"/>
          </a:solidFill>
          <a:prstDash val="dash"/>
        </a:ln>
      </dgm:spPr>
      <dgm:t>
        <a:bodyPr/>
        <a:lstStyle/>
        <a:p>
          <a:endParaRPr lang="es-PE"/>
        </a:p>
      </dgm:t>
    </dgm:pt>
    <dgm:pt modelId="{CAFC0889-3B86-4DCA-9E38-5A39AFC662FD}" type="sibTrans" cxnId="{C39B3748-EE09-4107-8889-47208DEA6984}">
      <dgm:prSet/>
      <dgm:spPr/>
      <dgm:t>
        <a:bodyPr/>
        <a:lstStyle/>
        <a:p>
          <a:endParaRPr lang="es-PE"/>
        </a:p>
      </dgm:t>
    </dgm:pt>
    <dgm:pt modelId="{AA1F4947-05BF-4522-A6C5-9451887B46E7}">
      <dgm:prSet phldrT="[Texto]"/>
      <dgm:spPr/>
      <dgm:t>
        <a:bodyPr/>
        <a:lstStyle/>
        <a:p>
          <a:r>
            <a:rPr lang="es-PE" dirty="0" smtClean="0"/>
            <a:t>COMERCIALIZACION Y VENTAS</a:t>
          </a:r>
          <a:endParaRPr lang="es-PE" dirty="0"/>
        </a:p>
      </dgm:t>
    </dgm:pt>
    <dgm:pt modelId="{A0629D4F-5B8E-4998-ABB8-0CEBA216AF63}" type="parTrans" cxnId="{6286BDB4-33A2-4744-8B53-D841F1EFD187}">
      <dgm:prSet/>
      <dgm:spPr/>
      <dgm:t>
        <a:bodyPr/>
        <a:lstStyle/>
        <a:p>
          <a:endParaRPr lang="es-PE"/>
        </a:p>
      </dgm:t>
    </dgm:pt>
    <dgm:pt modelId="{6F8A2A06-B579-4D30-BC37-4EA9E94D798B}" type="sibTrans" cxnId="{6286BDB4-33A2-4744-8B53-D841F1EFD187}">
      <dgm:prSet/>
      <dgm:spPr/>
      <dgm:t>
        <a:bodyPr/>
        <a:lstStyle/>
        <a:p>
          <a:endParaRPr lang="es-PE"/>
        </a:p>
      </dgm:t>
    </dgm:pt>
    <dgm:pt modelId="{0D930E49-705A-4BE2-9D2A-761CD903FA11}">
      <dgm:prSet phldrT="[Texto]"/>
      <dgm:spPr/>
      <dgm:t>
        <a:bodyPr/>
        <a:lstStyle/>
        <a:p>
          <a:r>
            <a:rPr lang="es-PE" dirty="0" smtClean="0"/>
            <a:t>PRODUCCION Y LOGÍSTICA</a:t>
          </a:r>
          <a:endParaRPr lang="es-PE" dirty="0"/>
        </a:p>
      </dgm:t>
    </dgm:pt>
    <dgm:pt modelId="{3C1AE24F-E75A-43A3-8CE8-71A185022916}" type="parTrans" cxnId="{219DDC46-964D-44F1-BA80-EB45CB2EAB3A}">
      <dgm:prSet/>
      <dgm:spPr/>
      <dgm:t>
        <a:bodyPr/>
        <a:lstStyle/>
        <a:p>
          <a:endParaRPr lang="es-PE"/>
        </a:p>
      </dgm:t>
    </dgm:pt>
    <dgm:pt modelId="{709AC04C-175A-44FA-9FFB-8402FE76EA43}" type="sibTrans" cxnId="{219DDC46-964D-44F1-BA80-EB45CB2EAB3A}">
      <dgm:prSet/>
      <dgm:spPr/>
      <dgm:t>
        <a:bodyPr/>
        <a:lstStyle/>
        <a:p>
          <a:endParaRPr lang="es-PE"/>
        </a:p>
      </dgm:t>
    </dgm:pt>
    <dgm:pt modelId="{1080F3D0-BABE-4F73-8F7F-D74FA1481D76}">
      <dgm:prSet phldrT="[Texto]"/>
      <dgm:spPr/>
      <dgm:t>
        <a:bodyPr/>
        <a:lstStyle/>
        <a:p>
          <a:r>
            <a:rPr lang="es-PE" smtClean="0"/>
            <a:t>CONTABILIDAD Y FINANZAS</a:t>
          </a:r>
          <a:endParaRPr lang="es-PE" dirty="0"/>
        </a:p>
      </dgm:t>
    </dgm:pt>
    <dgm:pt modelId="{6D8E9928-0C77-416D-B02A-237B61490BDA}" type="parTrans" cxnId="{0DA56006-616C-4BA1-A37A-2231D7BF01AF}">
      <dgm:prSet/>
      <dgm:spPr/>
      <dgm:t>
        <a:bodyPr/>
        <a:lstStyle/>
        <a:p>
          <a:endParaRPr lang="es-PE"/>
        </a:p>
      </dgm:t>
    </dgm:pt>
    <dgm:pt modelId="{A3FC4BDA-37BC-446A-8FBE-8531EACC84BD}" type="sibTrans" cxnId="{0DA56006-616C-4BA1-A37A-2231D7BF01AF}">
      <dgm:prSet/>
      <dgm:spPr/>
      <dgm:t>
        <a:bodyPr/>
        <a:lstStyle/>
        <a:p>
          <a:endParaRPr lang="es-PE"/>
        </a:p>
      </dgm:t>
    </dgm:pt>
    <dgm:pt modelId="{61A9E9B8-1868-4947-B2FC-809399B87CC7}">
      <dgm:prSet phldrT="[Texto]"/>
      <dgm:spPr/>
      <dgm:t>
        <a:bodyPr/>
        <a:lstStyle/>
        <a:p>
          <a:r>
            <a:rPr lang="es-PE" dirty="0" smtClean="0"/>
            <a:t>RECURSOS HUMANOS</a:t>
          </a:r>
          <a:endParaRPr lang="es-PE" dirty="0"/>
        </a:p>
      </dgm:t>
    </dgm:pt>
    <dgm:pt modelId="{89FBE9DD-E0CF-4E62-B3FA-15A75461C37D}" type="parTrans" cxnId="{2AC8D532-10B3-4A4D-9915-F5F321C5B34A}">
      <dgm:prSet/>
      <dgm:spPr/>
      <dgm:t>
        <a:bodyPr/>
        <a:lstStyle/>
        <a:p>
          <a:endParaRPr lang="es-PE"/>
        </a:p>
      </dgm:t>
    </dgm:pt>
    <dgm:pt modelId="{C1CDE11B-DA76-452D-8298-C406584278AD}" type="sibTrans" cxnId="{2AC8D532-10B3-4A4D-9915-F5F321C5B34A}">
      <dgm:prSet/>
      <dgm:spPr/>
      <dgm:t>
        <a:bodyPr/>
        <a:lstStyle/>
        <a:p>
          <a:endParaRPr lang="es-PE"/>
        </a:p>
      </dgm:t>
    </dgm:pt>
    <dgm:pt modelId="{DCD9C891-FA70-477A-BF86-A1EEF0F36E39}" type="pres">
      <dgm:prSet presAssocID="{8E017947-D47B-4242-B2DB-217C9EC9E50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632FB5-C012-43E2-9663-9236D18961F4}" type="pres">
      <dgm:prSet presAssocID="{69647F2A-A63B-4F2C-8226-A0FF18FFF0B4}" presName="hierRoot1" presStyleCnt="0">
        <dgm:presLayoutVars>
          <dgm:hierBranch val="init"/>
        </dgm:presLayoutVars>
      </dgm:prSet>
      <dgm:spPr/>
    </dgm:pt>
    <dgm:pt modelId="{1959D6B8-3294-44C2-9B19-5826B78E9E92}" type="pres">
      <dgm:prSet presAssocID="{69647F2A-A63B-4F2C-8226-A0FF18FFF0B4}" presName="rootComposite1" presStyleCnt="0"/>
      <dgm:spPr/>
    </dgm:pt>
    <dgm:pt modelId="{4B914E93-20E4-4D9A-93FE-9BB3D1B6D3CC}" type="pres">
      <dgm:prSet presAssocID="{69647F2A-A63B-4F2C-8226-A0FF18FFF0B4}" presName="rootText1" presStyleLbl="node0" presStyleIdx="0" presStyleCnt="1">
        <dgm:presLayoutVars>
          <dgm:chPref val="3"/>
        </dgm:presLayoutVars>
      </dgm:prSet>
      <dgm:spPr/>
    </dgm:pt>
    <dgm:pt modelId="{591B26AD-D222-42EF-A944-8D94018168C5}" type="pres">
      <dgm:prSet presAssocID="{69647F2A-A63B-4F2C-8226-A0FF18FFF0B4}" presName="rootConnector1" presStyleLbl="node1" presStyleIdx="0" presStyleCnt="0"/>
      <dgm:spPr/>
    </dgm:pt>
    <dgm:pt modelId="{391B51BC-8567-4EE7-B52A-46F246BE06A3}" type="pres">
      <dgm:prSet presAssocID="{69647F2A-A63B-4F2C-8226-A0FF18FFF0B4}" presName="hierChild2" presStyleCnt="0"/>
      <dgm:spPr/>
    </dgm:pt>
    <dgm:pt modelId="{2A71654F-B300-44E1-983A-785E6FFCFEE0}" type="pres">
      <dgm:prSet presAssocID="{A0629D4F-5B8E-4998-ABB8-0CEBA216AF63}" presName="Name37" presStyleLbl="parChTrans1D2" presStyleIdx="0" presStyleCnt="5"/>
      <dgm:spPr/>
    </dgm:pt>
    <dgm:pt modelId="{5BBB1433-719C-4CD9-B3AB-7ECD1D520EA6}" type="pres">
      <dgm:prSet presAssocID="{AA1F4947-05BF-4522-A6C5-9451887B46E7}" presName="hierRoot2" presStyleCnt="0">
        <dgm:presLayoutVars>
          <dgm:hierBranch val="init"/>
        </dgm:presLayoutVars>
      </dgm:prSet>
      <dgm:spPr/>
    </dgm:pt>
    <dgm:pt modelId="{89E07C78-5290-4F22-AAEB-1C7C150A8F18}" type="pres">
      <dgm:prSet presAssocID="{AA1F4947-05BF-4522-A6C5-9451887B46E7}" presName="rootComposite" presStyleCnt="0"/>
      <dgm:spPr/>
    </dgm:pt>
    <dgm:pt modelId="{C8331032-CDCF-4F69-BC89-87D03881D1FF}" type="pres">
      <dgm:prSet presAssocID="{AA1F4947-05BF-4522-A6C5-9451887B46E7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BEFE3825-F402-46F4-9F67-41F235503FCB}" type="pres">
      <dgm:prSet presAssocID="{AA1F4947-05BF-4522-A6C5-9451887B46E7}" presName="rootConnector" presStyleLbl="node2" presStyleIdx="0" presStyleCnt="4"/>
      <dgm:spPr/>
    </dgm:pt>
    <dgm:pt modelId="{83951208-6FAB-42EB-8401-3DE6964F428D}" type="pres">
      <dgm:prSet presAssocID="{AA1F4947-05BF-4522-A6C5-9451887B46E7}" presName="hierChild4" presStyleCnt="0"/>
      <dgm:spPr/>
    </dgm:pt>
    <dgm:pt modelId="{7DABF9E8-C6EA-47D1-87F2-11E86B3CA890}" type="pres">
      <dgm:prSet presAssocID="{AA1F4947-05BF-4522-A6C5-9451887B46E7}" presName="hierChild5" presStyleCnt="0"/>
      <dgm:spPr/>
    </dgm:pt>
    <dgm:pt modelId="{FE7B0E19-2C55-42B8-980C-A57F4571966C}" type="pres">
      <dgm:prSet presAssocID="{3C1AE24F-E75A-43A3-8CE8-71A185022916}" presName="Name37" presStyleLbl="parChTrans1D2" presStyleIdx="1" presStyleCnt="5"/>
      <dgm:spPr/>
    </dgm:pt>
    <dgm:pt modelId="{E1987DB0-BA92-48E6-90CF-B34563438F36}" type="pres">
      <dgm:prSet presAssocID="{0D930E49-705A-4BE2-9D2A-761CD903FA11}" presName="hierRoot2" presStyleCnt="0">
        <dgm:presLayoutVars>
          <dgm:hierBranch val="init"/>
        </dgm:presLayoutVars>
      </dgm:prSet>
      <dgm:spPr/>
    </dgm:pt>
    <dgm:pt modelId="{081ADF1F-4981-4AD0-8635-28445E25281F}" type="pres">
      <dgm:prSet presAssocID="{0D930E49-705A-4BE2-9D2A-761CD903FA11}" presName="rootComposite" presStyleCnt="0"/>
      <dgm:spPr/>
    </dgm:pt>
    <dgm:pt modelId="{C62DF90B-CD28-4E7F-8DEE-64B242D1E862}" type="pres">
      <dgm:prSet presAssocID="{0D930E49-705A-4BE2-9D2A-761CD903FA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D0F72022-ED85-4E63-A5D9-ABE33E388179}" type="pres">
      <dgm:prSet presAssocID="{0D930E49-705A-4BE2-9D2A-761CD903FA11}" presName="rootConnector" presStyleLbl="node2" presStyleIdx="1" presStyleCnt="4"/>
      <dgm:spPr/>
    </dgm:pt>
    <dgm:pt modelId="{3A2ABDDD-6AF2-4FD2-95EA-A7E2895FDC56}" type="pres">
      <dgm:prSet presAssocID="{0D930E49-705A-4BE2-9D2A-761CD903FA11}" presName="hierChild4" presStyleCnt="0"/>
      <dgm:spPr/>
    </dgm:pt>
    <dgm:pt modelId="{DA3772C3-8A61-487E-85F1-12F3C43513D5}" type="pres">
      <dgm:prSet presAssocID="{0D930E49-705A-4BE2-9D2A-761CD903FA11}" presName="hierChild5" presStyleCnt="0"/>
      <dgm:spPr/>
    </dgm:pt>
    <dgm:pt modelId="{6C0CD967-11E4-46B9-883F-F9BF869ABDF9}" type="pres">
      <dgm:prSet presAssocID="{6D8E9928-0C77-416D-B02A-237B61490BDA}" presName="Name37" presStyleLbl="parChTrans1D2" presStyleIdx="2" presStyleCnt="5"/>
      <dgm:spPr/>
    </dgm:pt>
    <dgm:pt modelId="{30B2AA1D-EE51-40CE-89F8-F8796C320F56}" type="pres">
      <dgm:prSet presAssocID="{1080F3D0-BABE-4F73-8F7F-D74FA1481D76}" presName="hierRoot2" presStyleCnt="0">
        <dgm:presLayoutVars>
          <dgm:hierBranch val="init"/>
        </dgm:presLayoutVars>
      </dgm:prSet>
      <dgm:spPr/>
    </dgm:pt>
    <dgm:pt modelId="{C80E8A2D-6CCF-459C-A196-0ED7955739DA}" type="pres">
      <dgm:prSet presAssocID="{1080F3D0-BABE-4F73-8F7F-D74FA1481D76}" presName="rootComposite" presStyleCnt="0"/>
      <dgm:spPr/>
    </dgm:pt>
    <dgm:pt modelId="{0C062D91-741A-4DD5-ABF3-219972CFC2F3}" type="pres">
      <dgm:prSet presAssocID="{1080F3D0-BABE-4F73-8F7F-D74FA1481D76}" presName="rootText" presStyleLbl="node2" presStyleIdx="2" presStyleCnt="4">
        <dgm:presLayoutVars>
          <dgm:chPref val="3"/>
        </dgm:presLayoutVars>
      </dgm:prSet>
      <dgm:spPr/>
    </dgm:pt>
    <dgm:pt modelId="{641DF026-AD5C-43C0-9A6C-EF253516AF89}" type="pres">
      <dgm:prSet presAssocID="{1080F3D0-BABE-4F73-8F7F-D74FA1481D76}" presName="rootConnector" presStyleLbl="node2" presStyleIdx="2" presStyleCnt="4"/>
      <dgm:spPr/>
    </dgm:pt>
    <dgm:pt modelId="{D39219EB-CA61-4DFC-BE58-7A1E04914861}" type="pres">
      <dgm:prSet presAssocID="{1080F3D0-BABE-4F73-8F7F-D74FA1481D76}" presName="hierChild4" presStyleCnt="0"/>
      <dgm:spPr/>
    </dgm:pt>
    <dgm:pt modelId="{F50B60EA-DEF8-421F-9175-C7BC1F919D34}" type="pres">
      <dgm:prSet presAssocID="{1080F3D0-BABE-4F73-8F7F-D74FA1481D76}" presName="hierChild5" presStyleCnt="0"/>
      <dgm:spPr/>
    </dgm:pt>
    <dgm:pt modelId="{E26D47D7-9400-48E7-BC74-5FC82F0A6976}" type="pres">
      <dgm:prSet presAssocID="{89FBE9DD-E0CF-4E62-B3FA-15A75461C37D}" presName="Name37" presStyleLbl="parChTrans1D2" presStyleIdx="3" presStyleCnt="5"/>
      <dgm:spPr/>
    </dgm:pt>
    <dgm:pt modelId="{37A12D1E-3281-4068-AF18-7D374FD18584}" type="pres">
      <dgm:prSet presAssocID="{61A9E9B8-1868-4947-B2FC-809399B87CC7}" presName="hierRoot2" presStyleCnt="0">
        <dgm:presLayoutVars>
          <dgm:hierBranch val="init"/>
        </dgm:presLayoutVars>
      </dgm:prSet>
      <dgm:spPr/>
    </dgm:pt>
    <dgm:pt modelId="{93E4D01E-D326-41F9-898B-BD045016226D}" type="pres">
      <dgm:prSet presAssocID="{61A9E9B8-1868-4947-B2FC-809399B87CC7}" presName="rootComposite" presStyleCnt="0"/>
      <dgm:spPr/>
    </dgm:pt>
    <dgm:pt modelId="{ABF364C2-FA3B-4505-88B3-A718A79CA260}" type="pres">
      <dgm:prSet presAssocID="{61A9E9B8-1868-4947-B2FC-809399B87CC7}" presName="rootText" presStyleLbl="node2" presStyleIdx="3" presStyleCnt="4">
        <dgm:presLayoutVars>
          <dgm:chPref val="3"/>
        </dgm:presLayoutVars>
      </dgm:prSet>
      <dgm:spPr/>
    </dgm:pt>
    <dgm:pt modelId="{88EA1E51-6FF4-4FDF-97BE-FBA87678E079}" type="pres">
      <dgm:prSet presAssocID="{61A9E9B8-1868-4947-B2FC-809399B87CC7}" presName="rootConnector" presStyleLbl="node2" presStyleIdx="3" presStyleCnt="4"/>
      <dgm:spPr/>
    </dgm:pt>
    <dgm:pt modelId="{331D66C3-1BC2-46CF-BC0B-9003AACB931E}" type="pres">
      <dgm:prSet presAssocID="{61A9E9B8-1868-4947-B2FC-809399B87CC7}" presName="hierChild4" presStyleCnt="0"/>
      <dgm:spPr/>
    </dgm:pt>
    <dgm:pt modelId="{5C8233A3-E7A9-4C4F-B304-888C60017EAD}" type="pres">
      <dgm:prSet presAssocID="{61A9E9B8-1868-4947-B2FC-809399B87CC7}" presName="hierChild5" presStyleCnt="0"/>
      <dgm:spPr/>
    </dgm:pt>
    <dgm:pt modelId="{5B77FE87-D89B-43DB-95D4-1F1D808201B2}" type="pres">
      <dgm:prSet presAssocID="{69647F2A-A63B-4F2C-8226-A0FF18FFF0B4}" presName="hierChild3" presStyleCnt="0"/>
      <dgm:spPr/>
    </dgm:pt>
    <dgm:pt modelId="{C0E1A54E-0875-4F9C-9EDA-9A1F33554EFF}" type="pres">
      <dgm:prSet presAssocID="{093EC4F7-AD6A-4EE5-9126-EF5D6E0A3ABF}" presName="Name111" presStyleLbl="parChTrans1D2" presStyleIdx="4" presStyleCnt="5"/>
      <dgm:spPr/>
    </dgm:pt>
    <dgm:pt modelId="{D186AA6A-C9F9-49F1-9B07-9A3E02EE6133}" type="pres">
      <dgm:prSet presAssocID="{ECA03B6F-1796-4AD6-B047-40FC970344C5}" presName="hierRoot3" presStyleCnt="0">
        <dgm:presLayoutVars>
          <dgm:hierBranch val="init"/>
        </dgm:presLayoutVars>
      </dgm:prSet>
      <dgm:spPr/>
    </dgm:pt>
    <dgm:pt modelId="{E8E22ED3-6801-40A2-9E0A-2AED94E0A0BB}" type="pres">
      <dgm:prSet presAssocID="{ECA03B6F-1796-4AD6-B047-40FC970344C5}" presName="rootComposite3" presStyleCnt="0"/>
      <dgm:spPr/>
    </dgm:pt>
    <dgm:pt modelId="{DB959157-2ECB-4C27-9795-AF21EA531A0F}" type="pres">
      <dgm:prSet presAssocID="{ECA03B6F-1796-4AD6-B047-40FC970344C5}" presName="rootText3" presStyleLbl="asst1" presStyleIdx="0" presStyleCnt="1" custLinFactX="63033" custLinFactNeighborX="100000" custLinFactNeighborY="-2056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60A12DAF-E6BF-4AF9-9E59-A848D180701F}" type="pres">
      <dgm:prSet presAssocID="{ECA03B6F-1796-4AD6-B047-40FC970344C5}" presName="rootConnector3" presStyleLbl="asst1" presStyleIdx="0" presStyleCnt="1"/>
      <dgm:spPr/>
    </dgm:pt>
    <dgm:pt modelId="{89235BCE-A98D-4B5F-82A4-DC25D7B843E3}" type="pres">
      <dgm:prSet presAssocID="{ECA03B6F-1796-4AD6-B047-40FC970344C5}" presName="hierChild6" presStyleCnt="0"/>
      <dgm:spPr/>
    </dgm:pt>
    <dgm:pt modelId="{F501859B-1CB2-4416-9CE1-5C1164499EDC}" type="pres">
      <dgm:prSet presAssocID="{ECA03B6F-1796-4AD6-B047-40FC970344C5}" presName="hierChild7" presStyleCnt="0"/>
      <dgm:spPr/>
    </dgm:pt>
  </dgm:ptLst>
  <dgm:cxnLst>
    <dgm:cxn modelId="{2B09CA9B-B8E2-42F6-A7DE-2F62BEC1CD7F}" srcId="{8E017947-D47B-4242-B2DB-217C9EC9E504}" destId="{69647F2A-A63B-4F2C-8226-A0FF18FFF0B4}" srcOrd="0" destOrd="0" parTransId="{B5A63898-7577-4CA5-B06C-B2C3612BFA72}" sibTransId="{D151E5E6-3740-45DA-8906-EE30C1925FF4}"/>
    <dgm:cxn modelId="{4C4058D6-C865-45B5-93FC-5E2308C5D675}" type="presOf" srcId="{ECA03B6F-1796-4AD6-B047-40FC970344C5}" destId="{60A12DAF-E6BF-4AF9-9E59-A848D180701F}" srcOrd="1" destOrd="0" presId="urn:microsoft.com/office/officeart/2005/8/layout/orgChart1"/>
    <dgm:cxn modelId="{14D7236A-5506-458E-8E45-EA986773F570}" type="presOf" srcId="{61A9E9B8-1868-4947-B2FC-809399B87CC7}" destId="{ABF364C2-FA3B-4505-88B3-A718A79CA260}" srcOrd="0" destOrd="0" presId="urn:microsoft.com/office/officeart/2005/8/layout/orgChart1"/>
    <dgm:cxn modelId="{C39B3748-EE09-4107-8889-47208DEA6984}" srcId="{69647F2A-A63B-4F2C-8226-A0FF18FFF0B4}" destId="{ECA03B6F-1796-4AD6-B047-40FC970344C5}" srcOrd="0" destOrd="0" parTransId="{093EC4F7-AD6A-4EE5-9126-EF5D6E0A3ABF}" sibTransId="{CAFC0889-3B86-4DCA-9E38-5A39AFC662FD}"/>
    <dgm:cxn modelId="{5500D57F-20F1-4B85-8C1D-3893EA84DA03}" type="presOf" srcId="{AA1F4947-05BF-4522-A6C5-9451887B46E7}" destId="{BEFE3825-F402-46F4-9F67-41F235503FCB}" srcOrd="1" destOrd="0" presId="urn:microsoft.com/office/officeart/2005/8/layout/orgChart1"/>
    <dgm:cxn modelId="{E41EFF1A-6EAC-40CF-B4E7-3C03AC5DC1BA}" type="presOf" srcId="{6D8E9928-0C77-416D-B02A-237B61490BDA}" destId="{6C0CD967-11E4-46B9-883F-F9BF869ABDF9}" srcOrd="0" destOrd="0" presId="urn:microsoft.com/office/officeart/2005/8/layout/orgChart1"/>
    <dgm:cxn modelId="{35FE7901-D8E4-4173-BD58-9EA70AAC117D}" type="presOf" srcId="{1080F3D0-BABE-4F73-8F7F-D74FA1481D76}" destId="{641DF026-AD5C-43C0-9A6C-EF253516AF89}" srcOrd="1" destOrd="0" presId="urn:microsoft.com/office/officeart/2005/8/layout/orgChart1"/>
    <dgm:cxn modelId="{DDE47F5F-14C1-46EC-BDED-EE9F0490B350}" type="presOf" srcId="{A0629D4F-5B8E-4998-ABB8-0CEBA216AF63}" destId="{2A71654F-B300-44E1-983A-785E6FFCFEE0}" srcOrd="0" destOrd="0" presId="urn:microsoft.com/office/officeart/2005/8/layout/orgChart1"/>
    <dgm:cxn modelId="{56EFE29F-5A69-4BBC-9FD6-C5BAABEEE449}" type="presOf" srcId="{69647F2A-A63B-4F2C-8226-A0FF18FFF0B4}" destId="{591B26AD-D222-42EF-A944-8D94018168C5}" srcOrd="1" destOrd="0" presId="urn:microsoft.com/office/officeart/2005/8/layout/orgChart1"/>
    <dgm:cxn modelId="{2AC8D532-10B3-4A4D-9915-F5F321C5B34A}" srcId="{69647F2A-A63B-4F2C-8226-A0FF18FFF0B4}" destId="{61A9E9B8-1868-4947-B2FC-809399B87CC7}" srcOrd="4" destOrd="0" parTransId="{89FBE9DD-E0CF-4E62-B3FA-15A75461C37D}" sibTransId="{C1CDE11B-DA76-452D-8298-C406584278AD}"/>
    <dgm:cxn modelId="{15C3953C-758B-4C5A-BAF5-D2C41F8B0369}" type="presOf" srcId="{61A9E9B8-1868-4947-B2FC-809399B87CC7}" destId="{88EA1E51-6FF4-4FDF-97BE-FBA87678E079}" srcOrd="1" destOrd="0" presId="urn:microsoft.com/office/officeart/2005/8/layout/orgChart1"/>
    <dgm:cxn modelId="{667A2101-90B8-49F7-93CD-769663C8A5EB}" type="presOf" srcId="{093EC4F7-AD6A-4EE5-9126-EF5D6E0A3ABF}" destId="{C0E1A54E-0875-4F9C-9EDA-9A1F33554EFF}" srcOrd="0" destOrd="0" presId="urn:microsoft.com/office/officeart/2005/8/layout/orgChart1"/>
    <dgm:cxn modelId="{AA083173-6CF2-4F6D-BD94-BD3FDD05EF27}" type="presOf" srcId="{AA1F4947-05BF-4522-A6C5-9451887B46E7}" destId="{C8331032-CDCF-4F69-BC89-87D03881D1FF}" srcOrd="0" destOrd="0" presId="urn:microsoft.com/office/officeart/2005/8/layout/orgChart1"/>
    <dgm:cxn modelId="{DF4C9042-68D6-4329-A0F4-DA1B0C5B3BDA}" type="presOf" srcId="{ECA03B6F-1796-4AD6-B047-40FC970344C5}" destId="{DB959157-2ECB-4C27-9795-AF21EA531A0F}" srcOrd="0" destOrd="0" presId="urn:microsoft.com/office/officeart/2005/8/layout/orgChart1"/>
    <dgm:cxn modelId="{41CED657-94F9-4D4C-8687-4BDF855B3FD9}" type="presOf" srcId="{3C1AE24F-E75A-43A3-8CE8-71A185022916}" destId="{FE7B0E19-2C55-42B8-980C-A57F4571966C}" srcOrd="0" destOrd="0" presId="urn:microsoft.com/office/officeart/2005/8/layout/orgChart1"/>
    <dgm:cxn modelId="{7E1F1FBE-D029-476A-B619-B22EACB10B2F}" type="presOf" srcId="{0D930E49-705A-4BE2-9D2A-761CD903FA11}" destId="{C62DF90B-CD28-4E7F-8DEE-64B242D1E862}" srcOrd="0" destOrd="0" presId="urn:microsoft.com/office/officeart/2005/8/layout/orgChart1"/>
    <dgm:cxn modelId="{DFE79908-9455-4274-BBDE-9698ED9EDEF1}" type="presOf" srcId="{0D930E49-705A-4BE2-9D2A-761CD903FA11}" destId="{D0F72022-ED85-4E63-A5D9-ABE33E388179}" srcOrd="1" destOrd="0" presId="urn:microsoft.com/office/officeart/2005/8/layout/orgChart1"/>
    <dgm:cxn modelId="{6286BDB4-33A2-4744-8B53-D841F1EFD187}" srcId="{69647F2A-A63B-4F2C-8226-A0FF18FFF0B4}" destId="{AA1F4947-05BF-4522-A6C5-9451887B46E7}" srcOrd="1" destOrd="0" parTransId="{A0629D4F-5B8E-4998-ABB8-0CEBA216AF63}" sibTransId="{6F8A2A06-B579-4D30-BC37-4EA9E94D798B}"/>
    <dgm:cxn modelId="{6D6E6306-9369-46DD-B32A-3833D7BE651B}" type="presOf" srcId="{1080F3D0-BABE-4F73-8F7F-D74FA1481D76}" destId="{0C062D91-741A-4DD5-ABF3-219972CFC2F3}" srcOrd="0" destOrd="0" presId="urn:microsoft.com/office/officeart/2005/8/layout/orgChart1"/>
    <dgm:cxn modelId="{0DA56006-616C-4BA1-A37A-2231D7BF01AF}" srcId="{69647F2A-A63B-4F2C-8226-A0FF18FFF0B4}" destId="{1080F3D0-BABE-4F73-8F7F-D74FA1481D76}" srcOrd="3" destOrd="0" parTransId="{6D8E9928-0C77-416D-B02A-237B61490BDA}" sibTransId="{A3FC4BDA-37BC-446A-8FBE-8531EACC84BD}"/>
    <dgm:cxn modelId="{219DDC46-964D-44F1-BA80-EB45CB2EAB3A}" srcId="{69647F2A-A63B-4F2C-8226-A0FF18FFF0B4}" destId="{0D930E49-705A-4BE2-9D2A-761CD903FA11}" srcOrd="2" destOrd="0" parTransId="{3C1AE24F-E75A-43A3-8CE8-71A185022916}" sibTransId="{709AC04C-175A-44FA-9FFB-8402FE76EA43}"/>
    <dgm:cxn modelId="{6F9127F8-C8D9-4283-95A0-C7FDF2DF790A}" type="presOf" srcId="{69647F2A-A63B-4F2C-8226-A0FF18FFF0B4}" destId="{4B914E93-20E4-4D9A-93FE-9BB3D1B6D3CC}" srcOrd="0" destOrd="0" presId="urn:microsoft.com/office/officeart/2005/8/layout/orgChart1"/>
    <dgm:cxn modelId="{25F5AFAA-0376-46C5-BB32-2FCC18F6EE8F}" type="presOf" srcId="{8E017947-D47B-4242-B2DB-217C9EC9E504}" destId="{DCD9C891-FA70-477A-BF86-A1EEF0F36E39}" srcOrd="0" destOrd="0" presId="urn:microsoft.com/office/officeart/2005/8/layout/orgChart1"/>
    <dgm:cxn modelId="{D2DB33EA-A4F4-4D1B-AAEA-B4463963F95F}" type="presOf" srcId="{89FBE9DD-E0CF-4E62-B3FA-15A75461C37D}" destId="{E26D47D7-9400-48E7-BC74-5FC82F0A6976}" srcOrd="0" destOrd="0" presId="urn:microsoft.com/office/officeart/2005/8/layout/orgChart1"/>
    <dgm:cxn modelId="{88E986F4-5D23-416B-83DD-6D3B4BD7F761}" type="presParOf" srcId="{DCD9C891-FA70-477A-BF86-A1EEF0F36E39}" destId="{72632FB5-C012-43E2-9663-9236D18961F4}" srcOrd="0" destOrd="0" presId="urn:microsoft.com/office/officeart/2005/8/layout/orgChart1"/>
    <dgm:cxn modelId="{96F4CC7C-B585-411C-8C44-4B8ECB9BF345}" type="presParOf" srcId="{72632FB5-C012-43E2-9663-9236D18961F4}" destId="{1959D6B8-3294-44C2-9B19-5826B78E9E92}" srcOrd="0" destOrd="0" presId="urn:microsoft.com/office/officeart/2005/8/layout/orgChart1"/>
    <dgm:cxn modelId="{5AF38FAD-D7EF-45E4-B255-5336B108082E}" type="presParOf" srcId="{1959D6B8-3294-44C2-9B19-5826B78E9E92}" destId="{4B914E93-20E4-4D9A-93FE-9BB3D1B6D3CC}" srcOrd="0" destOrd="0" presId="urn:microsoft.com/office/officeart/2005/8/layout/orgChart1"/>
    <dgm:cxn modelId="{0B3FA06C-E2A7-462C-AF4C-6E0CFDAC452F}" type="presParOf" srcId="{1959D6B8-3294-44C2-9B19-5826B78E9E92}" destId="{591B26AD-D222-42EF-A944-8D94018168C5}" srcOrd="1" destOrd="0" presId="urn:microsoft.com/office/officeart/2005/8/layout/orgChart1"/>
    <dgm:cxn modelId="{4E87671A-81CB-4E5D-B41E-95E8BA75922E}" type="presParOf" srcId="{72632FB5-C012-43E2-9663-9236D18961F4}" destId="{391B51BC-8567-4EE7-B52A-46F246BE06A3}" srcOrd="1" destOrd="0" presId="urn:microsoft.com/office/officeart/2005/8/layout/orgChart1"/>
    <dgm:cxn modelId="{CBAC4B4F-0CBD-439C-B1EB-A0C40C589444}" type="presParOf" srcId="{391B51BC-8567-4EE7-B52A-46F246BE06A3}" destId="{2A71654F-B300-44E1-983A-785E6FFCFEE0}" srcOrd="0" destOrd="0" presId="urn:microsoft.com/office/officeart/2005/8/layout/orgChart1"/>
    <dgm:cxn modelId="{FBE62A55-F244-42CD-9DE3-36D612A1235C}" type="presParOf" srcId="{391B51BC-8567-4EE7-B52A-46F246BE06A3}" destId="{5BBB1433-719C-4CD9-B3AB-7ECD1D520EA6}" srcOrd="1" destOrd="0" presId="urn:microsoft.com/office/officeart/2005/8/layout/orgChart1"/>
    <dgm:cxn modelId="{1F4193EE-3F1D-4296-BB2E-9079A16031E3}" type="presParOf" srcId="{5BBB1433-719C-4CD9-B3AB-7ECD1D520EA6}" destId="{89E07C78-5290-4F22-AAEB-1C7C150A8F18}" srcOrd="0" destOrd="0" presId="urn:microsoft.com/office/officeart/2005/8/layout/orgChart1"/>
    <dgm:cxn modelId="{50FCE53D-4DD8-4F95-BB24-21EB35141C53}" type="presParOf" srcId="{89E07C78-5290-4F22-AAEB-1C7C150A8F18}" destId="{C8331032-CDCF-4F69-BC89-87D03881D1FF}" srcOrd="0" destOrd="0" presId="urn:microsoft.com/office/officeart/2005/8/layout/orgChart1"/>
    <dgm:cxn modelId="{1FBD9AB3-2843-4C37-B8CF-705044BFC4F8}" type="presParOf" srcId="{89E07C78-5290-4F22-AAEB-1C7C150A8F18}" destId="{BEFE3825-F402-46F4-9F67-41F235503FCB}" srcOrd="1" destOrd="0" presId="urn:microsoft.com/office/officeart/2005/8/layout/orgChart1"/>
    <dgm:cxn modelId="{B5953FD1-63B6-4A4A-8E0A-34FF54AFDB94}" type="presParOf" srcId="{5BBB1433-719C-4CD9-B3AB-7ECD1D520EA6}" destId="{83951208-6FAB-42EB-8401-3DE6964F428D}" srcOrd="1" destOrd="0" presId="urn:microsoft.com/office/officeart/2005/8/layout/orgChart1"/>
    <dgm:cxn modelId="{7276B6D9-C3D2-454F-AFC9-C96C5E8539E7}" type="presParOf" srcId="{5BBB1433-719C-4CD9-B3AB-7ECD1D520EA6}" destId="{7DABF9E8-C6EA-47D1-87F2-11E86B3CA890}" srcOrd="2" destOrd="0" presId="urn:microsoft.com/office/officeart/2005/8/layout/orgChart1"/>
    <dgm:cxn modelId="{01B0C8DD-8CBF-4B9F-AE4B-B3FF2C17D89C}" type="presParOf" srcId="{391B51BC-8567-4EE7-B52A-46F246BE06A3}" destId="{FE7B0E19-2C55-42B8-980C-A57F4571966C}" srcOrd="2" destOrd="0" presId="urn:microsoft.com/office/officeart/2005/8/layout/orgChart1"/>
    <dgm:cxn modelId="{6B8EFD58-AACE-4C07-8879-2340BE08A0A5}" type="presParOf" srcId="{391B51BC-8567-4EE7-B52A-46F246BE06A3}" destId="{E1987DB0-BA92-48E6-90CF-B34563438F36}" srcOrd="3" destOrd="0" presId="urn:microsoft.com/office/officeart/2005/8/layout/orgChart1"/>
    <dgm:cxn modelId="{39A07F7B-EBE7-4639-BADE-D5E4C7B50E48}" type="presParOf" srcId="{E1987DB0-BA92-48E6-90CF-B34563438F36}" destId="{081ADF1F-4981-4AD0-8635-28445E25281F}" srcOrd="0" destOrd="0" presId="urn:microsoft.com/office/officeart/2005/8/layout/orgChart1"/>
    <dgm:cxn modelId="{3B0D1B77-2AF8-49B9-BA98-66C6378EC091}" type="presParOf" srcId="{081ADF1F-4981-4AD0-8635-28445E25281F}" destId="{C62DF90B-CD28-4E7F-8DEE-64B242D1E862}" srcOrd="0" destOrd="0" presId="urn:microsoft.com/office/officeart/2005/8/layout/orgChart1"/>
    <dgm:cxn modelId="{7E6B0696-12A2-47EF-BA9E-4FBFB5FCA470}" type="presParOf" srcId="{081ADF1F-4981-4AD0-8635-28445E25281F}" destId="{D0F72022-ED85-4E63-A5D9-ABE33E388179}" srcOrd="1" destOrd="0" presId="urn:microsoft.com/office/officeart/2005/8/layout/orgChart1"/>
    <dgm:cxn modelId="{8890BBD8-7596-4B22-8862-9941E4D66867}" type="presParOf" srcId="{E1987DB0-BA92-48E6-90CF-B34563438F36}" destId="{3A2ABDDD-6AF2-4FD2-95EA-A7E2895FDC56}" srcOrd="1" destOrd="0" presId="urn:microsoft.com/office/officeart/2005/8/layout/orgChart1"/>
    <dgm:cxn modelId="{E8CB8D36-6738-4375-A39A-520CAD2F9010}" type="presParOf" srcId="{E1987DB0-BA92-48E6-90CF-B34563438F36}" destId="{DA3772C3-8A61-487E-85F1-12F3C43513D5}" srcOrd="2" destOrd="0" presId="urn:microsoft.com/office/officeart/2005/8/layout/orgChart1"/>
    <dgm:cxn modelId="{4E47A5AC-923A-4696-9961-BDCA6515430E}" type="presParOf" srcId="{391B51BC-8567-4EE7-B52A-46F246BE06A3}" destId="{6C0CD967-11E4-46B9-883F-F9BF869ABDF9}" srcOrd="4" destOrd="0" presId="urn:microsoft.com/office/officeart/2005/8/layout/orgChart1"/>
    <dgm:cxn modelId="{1CD36DB2-091A-4417-ACA6-84A40E42720E}" type="presParOf" srcId="{391B51BC-8567-4EE7-B52A-46F246BE06A3}" destId="{30B2AA1D-EE51-40CE-89F8-F8796C320F56}" srcOrd="5" destOrd="0" presId="urn:microsoft.com/office/officeart/2005/8/layout/orgChart1"/>
    <dgm:cxn modelId="{9BF6AC9E-EF64-42B9-A8CE-0C77131776E2}" type="presParOf" srcId="{30B2AA1D-EE51-40CE-89F8-F8796C320F56}" destId="{C80E8A2D-6CCF-459C-A196-0ED7955739DA}" srcOrd="0" destOrd="0" presId="urn:microsoft.com/office/officeart/2005/8/layout/orgChart1"/>
    <dgm:cxn modelId="{340FACFD-9332-412D-81F1-1FD945D3444B}" type="presParOf" srcId="{C80E8A2D-6CCF-459C-A196-0ED7955739DA}" destId="{0C062D91-741A-4DD5-ABF3-219972CFC2F3}" srcOrd="0" destOrd="0" presId="urn:microsoft.com/office/officeart/2005/8/layout/orgChart1"/>
    <dgm:cxn modelId="{E040AA5D-2003-41F8-AD75-74D1E48AEC97}" type="presParOf" srcId="{C80E8A2D-6CCF-459C-A196-0ED7955739DA}" destId="{641DF026-AD5C-43C0-9A6C-EF253516AF89}" srcOrd="1" destOrd="0" presId="urn:microsoft.com/office/officeart/2005/8/layout/orgChart1"/>
    <dgm:cxn modelId="{34B6820D-E846-4A02-943E-887C638E2D5D}" type="presParOf" srcId="{30B2AA1D-EE51-40CE-89F8-F8796C320F56}" destId="{D39219EB-CA61-4DFC-BE58-7A1E04914861}" srcOrd="1" destOrd="0" presId="urn:microsoft.com/office/officeart/2005/8/layout/orgChart1"/>
    <dgm:cxn modelId="{1577E170-1E8D-43CE-AACF-693CA18F9482}" type="presParOf" srcId="{30B2AA1D-EE51-40CE-89F8-F8796C320F56}" destId="{F50B60EA-DEF8-421F-9175-C7BC1F919D34}" srcOrd="2" destOrd="0" presId="urn:microsoft.com/office/officeart/2005/8/layout/orgChart1"/>
    <dgm:cxn modelId="{316158F4-4825-4D75-A8C4-8697E2F17CDA}" type="presParOf" srcId="{391B51BC-8567-4EE7-B52A-46F246BE06A3}" destId="{E26D47D7-9400-48E7-BC74-5FC82F0A6976}" srcOrd="6" destOrd="0" presId="urn:microsoft.com/office/officeart/2005/8/layout/orgChart1"/>
    <dgm:cxn modelId="{E7A38F2E-DE3A-475F-B8D5-2B1D935874AA}" type="presParOf" srcId="{391B51BC-8567-4EE7-B52A-46F246BE06A3}" destId="{37A12D1E-3281-4068-AF18-7D374FD18584}" srcOrd="7" destOrd="0" presId="urn:microsoft.com/office/officeart/2005/8/layout/orgChart1"/>
    <dgm:cxn modelId="{D6130575-3C50-4549-AE82-80F7D8B8B384}" type="presParOf" srcId="{37A12D1E-3281-4068-AF18-7D374FD18584}" destId="{93E4D01E-D326-41F9-898B-BD045016226D}" srcOrd="0" destOrd="0" presId="urn:microsoft.com/office/officeart/2005/8/layout/orgChart1"/>
    <dgm:cxn modelId="{F1A4790A-D878-4914-BB4F-4ED05B2DF55A}" type="presParOf" srcId="{93E4D01E-D326-41F9-898B-BD045016226D}" destId="{ABF364C2-FA3B-4505-88B3-A718A79CA260}" srcOrd="0" destOrd="0" presId="urn:microsoft.com/office/officeart/2005/8/layout/orgChart1"/>
    <dgm:cxn modelId="{CCF4351D-13F6-4202-A308-AB3C678FC280}" type="presParOf" srcId="{93E4D01E-D326-41F9-898B-BD045016226D}" destId="{88EA1E51-6FF4-4FDF-97BE-FBA87678E079}" srcOrd="1" destOrd="0" presId="urn:microsoft.com/office/officeart/2005/8/layout/orgChart1"/>
    <dgm:cxn modelId="{031CC7D0-28AC-449F-8F5D-81BD9A11046C}" type="presParOf" srcId="{37A12D1E-3281-4068-AF18-7D374FD18584}" destId="{331D66C3-1BC2-46CF-BC0B-9003AACB931E}" srcOrd="1" destOrd="0" presId="urn:microsoft.com/office/officeart/2005/8/layout/orgChart1"/>
    <dgm:cxn modelId="{AF2BBBD8-F881-49FE-AB63-DAA9BBACE3AF}" type="presParOf" srcId="{37A12D1E-3281-4068-AF18-7D374FD18584}" destId="{5C8233A3-E7A9-4C4F-B304-888C60017EAD}" srcOrd="2" destOrd="0" presId="urn:microsoft.com/office/officeart/2005/8/layout/orgChart1"/>
    <dgm:cxn modelId="{5B1C2ABD-B8E0-4258-AFFA-92F76ECA4E5E}" type="presParOf" srcId="{72632FB5-C012-43E2-9663-9236D18961F4}" destId="{5B77FE87-D89B-43DB-95D4-1F1D808201B2}" srcOrd="2" destOrd="0" presId="urn:microsoft.com/office/officeart/2005/8/layout/orgChart1"/>
    <dgm:cxn modelId="{677941B6-ACEA-46BC-8617-ED4D31590B60}" type="presParOf" srcId="{5B77FE87-D89B-43DB-95D4-1F1D808201B2}" destId="{C0E1A54E-0875-4F9C-9EDA-9A1F33554EFF}" srcOrd="0" destOrd="0" presId="urn:microsoft.com/office/officeart/2005/8/layout/orgChart1"/>
    <dgm:cxn modelId="{E540EF9B-EF8F-4758-888D-92960E6C4512}" type="presParOf" srcId="{5B77FE87-D89B-43DB-95D4-1F1D808201B2}" destId="{D186AA6A-C9F9-49F1-9B07-9A3E02EE6133}" srcOrd="1" destOrd="0" presId="urn:microsoft.com/office/officeart/2005/8/layout/orgChart1"/>
    <dgm:cxn modelId="{4081B8E1-C7ED-44F7-85E9-48884D46A081}" type="presParOf" srcId="{D186AA6A-C9F9-49F1-9B07-9A3E02EE6133}" destId="{E8E22ED3-6801-40A2-9E0A-2AED94E0A0BB}" srcOrd="0" destOrd="0" presId="urn:microsoft.com/office/officeart/2005/8/layout/orgChart1"/>
    <dgm:cxn modelId="{274AC76F-B350-4614-BAC9-AA93596C18ED}" type="presParOf" srcId="{E8E22ED3-6801-40A2-9E0A-2AED94E0A0BB}" destId="{DB959157-2ECB-4C27-9795-AF21EA531A0F}" srcOrd="0" destOrd="0" presId="urn:microsoft.com/office/officeart/2005/8/layout/orgChart1"/>
    <dgm:cxn modelId="{65215146-82F3-4DDB-9428-C739537BCCAA}" type="presParOf" srcId="{E8E22ED3-6801-40A2-9E0A-2AED94E0A0BB}" destId="{60A12DAF-E6BF-4AF9-9E59-A848D180701F}" srcOrd="1" destOrd="0" presId="urn:microsoft.com/office/officeart/2005/8/layout/orgChart1"/>
    <dgm:cxn modelId="{14690ABD-E493-4619-AB35-48F3B476F3F9}" type="presParOf" srcId="{D186AA6A-C9F9-49F1-9B07-9A3E02EE6133}" destId="{89235BCE-A98D-4B5F-82A4-DC25D7B843E3}" srcOrd="1" destOrd="0" presId="urn:microsoft.com/office/officeart/2005/8/layout/orgChart1"/>
    <dgm:cxn modelId="{902E2F49-0FA5-4DF0-9F9C-0CBBBD4EA862}" type="presParOf" srcId="{D186AA6A-C9F9-49F1-9B07-9A3E02EE6133}" destId="{F501859B-1CB2-4416-9CE1-5C1164499ED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1A54E-0875-4F9C-9EDA-9A1F33554EFF}">
      <dsp:nvSpPr>
        <dsp:cNvPr id="0" name=""/>
        <dsp:cNvSpPr/>
      </dsp:nvSpPr>
      <dsp:spPr>
        <a:xfrm>
          <a:off x="4064000" y="1902635"/>
          <a:ext cx="921266" cy="626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6392"/>
              </a:lnTo>
              <a:lnTo>
                <a:pt x="921266" y="626392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D47D7-9400-48E7-BC74-5FC82F0A6976}">
      <dsp:nvSpPr>
        <dsp:cNvPr id="0" name=""/>
        <dsp:cNvSpPr/>
      </dsp:nvSpPr>
      <dsp:spPr>
        <a:xfrm>
          <a:off x="4064000" y="1902635"/>
          <a:ext cx="3182949" cy="1613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9258"/>
              </a:lnTo>
              <a:lnTo>
                <a:pt x="3182949" y="1429258"/>
              </a:lnTo>
              <a:lnTo>
                <a:pt x="3182949" y="161339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CD967-11E4-46B9-883F-F9BF869ABDF9}">
      <dsp:nvSpPr>
        <dsp:cNvPr id="0" name=""/>
        <dsp:cNvSpPr/>
      </dsp:nvSpPr>
      <dsp:spPr>
        <a:xfrm>
          <a:off x="4064000" y="1902635"/>
          <a:ext cx="1060983" cy="1613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9258"/>
              </a:lnTo>
              <a:lnTo>
                <a:pt x="1060983" y="1429258"/>
              </a:lnTo>
              <a:lnTo>
                <a:pt x="1060983" y="161339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B0E19-2C55-42B8-980C-A57F4571966C}">
      <dsp:nvSpPr>
        <dsp:cNvPr id="0" name=""/>
        <dsp:cNvSpPr/>
      </dsp:nvSpPr>
      <dsp:spPr>
        <a:xfrm>
          <a:off x="3003016" y="1902635"/>
          <a:ext cx="1060983" cy="1613396"/>
        </a:xfrm>
        <a:custGeom>
          <a:avLst/>
          <a:gdLst/>
          <a:ahLst/>
          <a:cxnLst/>
          <a:rect l="0" t="0" r="0" b="0"/>
          <a:pathLst>
            <a:path>
              <a:moveTo>
                <a:pt x="1060983" y="0"/>
              </a:moveTo>
              <a:lnTo>
                <a:pt x="1060983" y="1429258"/>
              </a:lnTo>
              <a:lnTo>
                <a:pt x="0" y="1429258"/>
              </a:lnTo>
              <a:lnTo>
                <a:pt x="0" y="161339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1654F-B300-44E1-983A-785E6FFCFEE0}">
      <dsp:nvSpPr>
        <dsp:cNvPr id="0" name=""/>
        <dsp:cNvSpPr/>
      </dsp:nvSpPr>
      <dsp:spPr>
        <a:xfrm>
          <a:off x="881050" y="1902635"/>
          <a:ext cx="3182949" cy="1613396"/>
        </a:xfrm>
        <a:custGeom>
          <a:avLst/>
          <a:gdLst/>
          <a:ahLst/>
          <a:cxnLst/>
          <a:rect l="0" t="0" r="0" b="0"/>
          <a:pathLst>
            <a:path>
              <a:moveTo>
                <a:pt x="3182949" y="0"/>
              </a:moveTo>
              <a:lnTo>
                <a:pt x="3182949" y="1429258"/>
              </a:lnTo>
              <a:lnTo>
                <a:pt x="0" y="1429258"/>
              </a:lnTo>
              <a:lnTo>
                <a:pt x="0" y="161339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914E93-20E4-4D9A-93FE-9BB3D1B6D3CC}">
      <dsp:nvSpPr>
        <dsp:cNvPr id="0" name=""/>
        <dsp:cNvSpPr/>
      </dsp:nvSpPr>
      <dsp:spPr>
        <a:xfrm>
          <a:off x="3187154" y="1025789"/>
          <a:ext cx="1753691" cy="8768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GERENCIA</a:t>
          </a:r>
          <a:endParaRPr lang="es-PE" sz="1600" kern="1200" dirty="0"/>
        </a:p>
      </dsp:txBody>
      <dsp:txXfrm>
        <a:off x="3187154" y="1025789"/>
        <a:ext cx="1753691" cy="876845"/>
      </dsp:txXfrm>
    </dsp:sp>
    <dsp:sp modelId="{C8331032-CDCF-4F69-BC89-87D03881D1FF}">
      <dsp:nvSpPr>
        <dsp:cNvPr id="0" name=""/>
        <dsp:cNvSpPr/>
      </dsp:nvSpPr>
      <dsp:spPr>
        <a:xfrm>
          <a:off x="4204" y="3516031"/>
          <a:ext cx="1753691" cy="8768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COMERCIALIZACION Y VENTAS</a:t>
          </a:r>
          <a:endParaRPr lang="es-PE" sz="1600" kern="1200" dirty="0"/>
        </a:p>
      </dsp:txBody>
      <dsp:txXfrm>
        <a:off x="4204" y="3516031"/>
        <a:ext cx="1753691" cy="876845"/>
      </dsp:txXfrm>
    </dsp:sp>
    <dsp:sp modelId="{C62DF90B-CD28-4E7F-8DEE-64B242D1E862}">
      <dsp:nvSpPr>
        <dsp:cNvPr id="0" name=""/>
        <dsp:cNvSpPr/>
      </dsp:nvSpPr>
      <dsp:spPr>
        <a:xfrm>
          <a:off x="2126170" y="3516031"/>
          <a:ext cx="1753691" cy="8768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PRODUCCION Y LOGÍSTICA</a:t>
          </a:r>
          <a:endParaRPr lang="es-PE" sz="1600" kern="1200" dirty="0"/>
        </a:p>
      </dsp:txBody>
      <dsp:txXfrm>
        <a:off x="2126170" y="3516031"/>
        <a:ext cx="1753691" cy="876845"/>
      </dsp:txXfrm>
    </dsp:sp>
    <dsp:sp modelId="{0C062D91-741A-4DD5-ABF3-219972CFC2F3}">
      <dsp:nvSpPr>
        <dsp:cNvPr id="0" name=""/>
        <dsp:cNvSpPr/>
      </dsp:nvSpPr>
      <dsp:spPr>
        <a:xfrm>
          <a:off x="4248137" y="3516031"/>
          <a:ext cx="1753691" cy="8768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smtClean="0"/>
            <a:t>CONTABILIDAD Y FINANZAS</a:t>
          </a:r>
          <a:endParaRPr lang="es-PE" sz="1600" kern="1200" dirty="0"/>
        </a:p>
      </dsp:txBody>
      <dsp:txXfrm>
        <a:off x="4248137" y="3516031"/>
        <a:ext cx="1753691" cy="876845"/>
      </dsp:txXfrm>
    </dsp:sp>
    <dsp:sp modelId="{ABF364C2-FA3B-4505-88B3-A718A79CA260}">
      <dsp:nvSpPr>
        <dsp:cNvPr id="0" name=""/>
        <dsp:cNvSpPr/>
      </dsp:nvSpPr>
      <dsp:spPr>
        <a:xfrm>
          <a:off x="6370104" y="3516031"/>
          <a:ext cx="1753691" cy="8768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RECURSOS HUMANOS</a:t>
          </a:r>
          <a:endParaRPr lang="es-PE" sz="1600" kern="1200" dirty="0"/>
        </a:p>
      </dsp:txBody>
      <dsp:txXfrm>
        <a:off x="6370104" y="3516031"/>
        <a:ext cx="1753691" cy="876845"/>
      </dsp:txXfrm>
    </dsp:sp>
    <dsp:sp modelId="{DB959157-2ECB-4C27-9795-AF21EA531A0F}">
      <dsp:nvSpPr>
        <dsp:cNvPr id="0" name=""/>
        <dsp:cNvSpPr/>
      </dsp:nvSpPr>
      <dsp:spPr>
        <a:xfrm>
          <a:off x="4985266" y="2090604"/>
          <a:ext cx="1753691" cy="8768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ASESORIA JURÍDICA</a:t>
          </a:r>
          <a:endParaRPr lang="es-PE" sz="1600" kern="1200" dirty="0"/>
        </a:p>
      </dsp:txBody>
      <dsp:txXfrm>
        <a:off x="4985266" y="2090604"/>
        <a:ext cx="1753691" cy="876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2C35-AB54-4458-97A5-5C9C63CAB111}" type="datetimeFigureOut">
              <a:rPr lang="es-PE" smtClean="0"/>
              <a:t>19/07/2016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F329-AA83-4344-8B52-C3215111FD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316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2C35-AB54-4458-97A5-5C9C63CAB111}" type="datetimeFigureOut">
              <a:rPr lang="es-PE" smtClean="0"/>
              <a:t>19/07/2016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F329-AA83-4344-8B52-C3215111FD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728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2C35-AB54-4458-97A5-5C9C63CAB111}" type="datetimeFigureOut">
              <a:rPr lang="es-PE" smtClean="0"/>
              <a:t>19/07/2016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F329-AA83-4344-8B52-C3215111FD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72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2C35-AB54-4458-97A5-5C9C63CAB111}" type="datetimeFigureOut">
              <a:rPr lang="es-PE" smtClean="0"/>
              <a:t>19/07/2016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F329-AA83-4344-8B52-C3215111FD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143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2C35-AB54-4458-97A5-5C9C63CAB111}" type="datetimeFigureOut">
              <a:rPr lang="es-PE" smtClean="0"/>
              <a:t>19/07/2016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F329-AA83-4344-8B52-C3215111FD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172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2C35-AB54-4458-97A5-5C9C63CAB111}" type="datetimeFigureOut">
              <a:rPr lang="es-PE" smtClean="0"/>
              <a:t>19/07/2016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F329-AA83-4344-8B52-C3215111FD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668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2C35-AB54-4458-97A5-5C9C63CAB111}" type="datetimeFigureOut">
              <a:rPr lang="es-PE" smtClean="0"/>
              <a:t>19/07/2016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F329-AA83-4344-8B52-C3215111FD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931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2C35-AB54-4458-97A5-5C9C63CAB111}" type="datetimeFigureOut">
              <a:rPr lang="es-PE" smtClean="0"/>
              <a:t>19/07/2016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F329-AA83-4344-8B52-C3215111FD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517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2C35-AB54-4458-97A5-5C9C63CAB111}" type="datetimeFigureOut">
              <a:rPr lang="es-PE" smtClean="0"/>
              <a:t>19/07/2016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F329-AA83-4344-8B52-C3215111FD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717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2C35-AB54-4458-97A5-5C9C63CAB111}" type="datetimeFigureOut">
              <a:rPr lang="es-PE" smtClean="0"/>
              <a:t>19/07/2016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F329-AA83-4344-8B52-C3215111FD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286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2C35-AB54-4458-97A5-5C9C63CAB111}" type="datetimeFigureOut">
              <a:rPr lang="es-PE" smtClean="0"/>
              <a:t>19/07/2016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F329-AA83-4344-8B52-C3215111FD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323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2C35-AB54-4458-97A5-5C9C63CAB111}" type="datetimeFigureOut">
              <a:rPr lang="es-PE" smtClean="0"/>
              <a:t>19/07/2016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BF329-AA83-4344-8B52-C3215111FD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457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700644548"/>
              </p:ext>
            </p:extLst>
          </p:nvPr>
        </p:nvGraphicFramePr>
        <p:xfrm>
          <a:off x="2276699" y="6939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614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14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Principal</dc:creator>
  <cp:lastModifiedBy>Principal</cp:lastModifiedBy>
  <cp:revision>4</cp:revision>
  <dcterms:created xsi:type="dcterms:W3CDTF">2016-07-19T20:10:53Z</dcterms:created>
  <dcterms:modified xsi:type="dcterms:W3CDTF">2016-07-19T22:37:03Z</dcterms:modified>
</cp:coreProperties>
</file>