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E4428-9FF2-6876-CD99-88E559FB8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A37B71-95C6-DC47-73BB-B5E2FD421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8D8B6C-BE2B-94AF-A5AB-F6ADC4C2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D55-6538-4836-A7B1-C8CDD4913FCA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EEE1C1-C4E9-7DEA-E199-D5F4C5B3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247DE7-E877-AE95-97AF-CE8A5AA7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8488-7213-4E33-A1E9-B4CAF20C2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425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5A6F8-AB59-7CC9-E598-757B190A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2F9DDD-0446-569E-126C-ECD07D1F3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143D91-5BEF-AB32-37A2-57E5E80F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D55-6538-4836-A7B1-C8CDD4913FCA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5FD1F6-D7CE-7B7D-25B5-A50B7298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AF3CAD-1DF9-ED5F-ED54-26610395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8488-7213-4E33-A1E9-B4CAF20C2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46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39A174-D6BE-3C2F-3437-8DFAFE559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1F9A42-E91E-247F-6688-8481680AD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03ED3B-A657-950A-A1E5-99A51201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D55-6538-4836-A7B1-C8CDD4913FCA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30BA1-303D-0C69-AA3D-430F7BBC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C27361-36DF-10F8-E65A-89EE36F9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8488-7213-4E33-A1E9-B4CAF20C2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944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EDA39-C6E0-13CF-A842-E273F76E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C95FAA-7D08-286C-C6C4-C92827428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922B18-A6E6-2635-F7E8-3005FEBB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D55-6538-4836-A7B1-C8CDD4913FCA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5730C6-98E5-5019-0F4B-4CF71E07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7FEE42-CE6F-8930-0C6A-3EEAA8BD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8488-7213-4E33-A1E9-B4CAF20C2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501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0E212-DA49-22F9-5760-AD4D6D36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C365CA-6BB1-ED5B-C289-7FF256603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AA06B6-AAD9-9AF2-974D-F091CCB4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D55-6538-4836-A7B1-C8CDD4913FCA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8E56A-678A-62F5-44AA-CE9C02A9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BA724A-3CE6-DBFD-A887-E2487F8F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8488-7213-4E33-A1E9-B4CAF20C2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771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D254F-8C4C-20EA-594C-E8580BC3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1C64BB-3303-7DA8-74B0-1AA05F7E3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30886B-770A-B383-3D1D-FFFE10304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89C3DB-A1CE-E743-9E25-697655A2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D55-6538-4836-A7B1-C8CDD4913FCA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730291-D47F-1484-657B-72937C88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D5D4A7-9F44-5A91-005B-776C67AF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8488-7213-4E33-A1E9-B4CAF20C2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647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AC207-09C7-AF2B-DD69-8DE46612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E0D21A-361E-F565-64E1-C06922529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02473A-DC73-4662-C49D-2912D23DF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5F8004-829B-82EA-1BB3-C3026D42B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4EADD7-A338-972E-C800-59A85285D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263B55-5B60-C923-DDC5-C5E332C7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D55-6538-4836-A7B1-C8CDD4913FCA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A654A3-8154-C36D-C656-BEA086B6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8022F8-8CDF-1EC1-4CCE-9C2454F2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8488-7213-4E33-A1E9-B4CAF20C2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076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5012F-A840-9FA3-4060-81FFAFA5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6E91FD-1B21-F55A-06E6-135B1D20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D55-6538-4836-A7B1-C8CDD4913FCA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05693B-D888-24E0-2EE2-11C83A07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A888E6-253A-1C53-E767-A5AFF784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8488-7213-4E33-A1E9-B4CAF20C2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534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DC98C9-6559-1B7A-435A-E8B28377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D55-6538-4836-A7B1-C8CDD4913FCA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2B74BB6-82E6-0431-ADD2-0D3BAF90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A618C2-38C9-6DCD-BEC9-B4B21295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8488-7213-4E33-A1E9-B4CAF20C2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61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E3350-9970-4C5F-8B95-703FE125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311EC6-65C5-9759-D8F0-B090E00D6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CE281B-C9A9-1BBD-F92F-3F4DEE28E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945C1F-5E15-D007-0CE2-7F5A5332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D55-6538-4836-A7B1-C8CDD4913FCA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16CA3E-B407-3AB8-71DD-DE9E34D5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7672F8-3FD5-FB34-F246-EDE940CD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8488-7213-4E33-A1E9-B4CAF20C2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054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06C7B-445E-7CB8-75A9-457E2F339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58AF2C-BEA2-CDDB-68CC-955E1EFBF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8764BD-762C-288B-F012-F3106ADCB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8A08BB-E736-3BCC-2A49-45C4A3BC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9D55-6538-4836-A7B1-C8CDD4913FCA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D04AAB-63FF-D903-6840-DEC4947F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9473D1-D650-0400-AD88-05BCB6C9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8488-7213-4E33-A1E9-B4CAF20C2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405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DB3B39-B100-88E0-9298-BEB8E2F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8BABF3-B5DB-C4C8-E1A8-78F4E0E11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AC6D4-847D-B92A-9434-6CAE92F27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299D55-6538-4836-A7B1-C8CDD4913FCA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BE90F-0AAA-3C2E-9C98-75ECF928C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828EBB-5126-FB78-EF7E-0C206B7C2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6B8488-7213-4E33-A1E9-B4CAF20C2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663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E3BAB-C156-7B02-94B7-8654A8C98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kmeans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0A6859-B73A-76A2-F445-F0C8A1717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b="1" dirty="0"/>
              <a:t>Estudiantes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algn="l"/>
            <a:r>
              <a:rPr lang="en-US" sz="2000" dirty="0"/>
              <a:t>Jader González</a:t>
            </a:r>
          </a:p>
          <a:p>
            <a:pPr algn="l"/>
            <a:r>
              <a:rPr lang="en-US" sz="2000" dirty="0"/>
              <a:t>Jeiner Cantillo</a:t>
            </a:r>
          </a:p>
          <a:p>
            <a:pPr algn="l"/>
            <a:r>
              <a:rPr lang="en-US" sz="2000" dirty="0"/>
              <a:t>Johao Hernandez </a:t>
            </a:r>
          </a:p>
        </p:txBody>
      </p:sp>
    </p:spTree>
    <p:extLst>
      <p:ext uri="{BB962C8B-B14F-4D97-AF65-F5344CB8AC3E}">
        <p14:creationId xmlns:p14="http://schemas.microsoft.com/office/powerpoint/2010/main" val="172886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Imagen 20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693AEF7E-1001-4E4F-D5B7-02C04CEC5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76" y="1132764"/>
            <a:ext cx="4413350" cy="44133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2C130D7E-63FE-53C6-89C2-216BD58FF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33" y="1307458"/>
            <a:ext cx="4644528" cy="406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2E78CD-4408-C714-D8E4-E41976FD2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n 2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FBBAA4C5-E305-28E4-27CA-5AF363C2F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31" y="1132764"/>
            <a:ext cx="4597239" cy="44133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1951FBCC-769D-3DE8-E64E-4A237B510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33" y="1440988"/>
            <a:ext cx="4644528" cy="37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3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66DE11-B666-5514-20D3-25C16F84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Imagen 13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67FE56BE-0849-393C-A7FE-5FC5E4909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84" y="1286934"/>
            <a:ext cx="4652633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2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7609B049C2B79449054DB4C9F9482C0" ma:contentTypeVersion="13" ma:contentTypeDescription="Crear nuevo documento." ma:contentTypeScope="" ma:versionID="8f5837a444509c0bf4d41099f649a9a6">
  <xsd:schema xmlns:xsd="http://www.w3.org/2001/XMLSchema" xmlns:xs="http://www.w3.org/2001/XMLSchema" xmlns:p="http://schemas.microsoft.com/office/2006/metadata/properties" xmlns:ns3="4fd20e89-d01e-4748-a91f-270d246d15dd" xmlns:ns4="9cef70ec-1205-4eba-a129-3fe96f41b574" targetNamespace="http://schemas.microsoft.com/office/2006/metadata/properties" ma:root="true" ma:fieldsID="6fa906027228dd8595e6042c9f5b723e" ns3:_="" ns4:_="">
    <xsd:import namespace="4fd20e89-d01e-4748-a91f-270d246d15dd"/>
    <xsd:import namespace="9cef70ec-1205-4eba-a129-3fe96f41b5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d20e89-d01e-4748-a91f-270d246d15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ef70ec-1205-4eba-a129-3fe96f41b57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fd20e89-d01e-4748-a91f-270d246d15dd" xsi:nil="true"/>
  </documentManagement>
</p:properties>
</file>

<file path=customXml/itemProps1.xml><?xml version="1.0" encoding="utf-8"?>
<ds:datastoreItem xmlns:ds="http://schemas.openxmlformats.org/officeDocument/2006/customXml" ds:itemID="{93362F5F-5C01-4E7A-98F4-0A60A26FB5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d20e89-d01e-4748-a91f-270d246d15dd"/>
    <ds:schemaRef ds:uri="9cef70ec-1205-4eba-a129-3fe96f41b5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2AE14A-B6DF-4933-AAF2-6AD13A2D29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CE3C6D-9086-4F2E-9DA3-B6686E34A22E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4fd20e89-d01e-4748-a91f-270d246d15dd"/>
    <ds:schemaRef ds:uri="9cef70ec-1205-4eba-a129-3fe96f41b574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kmeans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JOHAO HERNANDEZ</dc:creator>
  <cp:lastModifiedBy>JOHAO HERNANDEZ</cp:lastModifiedBy>
  <cp:revision>1</cp:revision>
  <dcterms:created xsi:type="dcterms:W3CDTF">2025-03-21T21:30:42Z</dcterms:created>
  <dcterms:modified xsi:type="dcterms:W3CDTF">2025-03-21T21:57:06Z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0x01010087609B049C2B79449054DB4C9F9482C0</vt:lpwstr>
  </property>
</Properties>
</file>