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62" r:id="rId5"/>
    <p:sldId id="257" r:id="rId6"/>
    <p:sldId id="260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Class-01,02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EBE-2107-7FFE-E7A4-5809430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FF71-71D1-60D9-093D-0F786477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2382"/>
            <a:ext cx="9318003" cy="4231508"/>
          </a:xfr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stands for Cascading Style Sheets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is used to design HTML tags.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describes how HTML elements are to be displayed on screen , paper, or in other media.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is a language used to design a webpage to make it attractive.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Now , we will look at how to make your web pages more attractive, controlling the design of them using CSS.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C3C6-64E0-7EF0-D5C3-965F07D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173812"/>
            <a:ext cx="8911687" cy="128089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50E-202D-07D3-F881-D2C63E8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8154"/>
            <a:ext cx="8915400" cy="56756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aquamarine;"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CSS Class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Internal CSS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&lt;style&gt;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External CSS 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28B4-C61B-7F17-54E9-D7A7735A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Style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5D74-3F71-75FD-2F66-06FBE4E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 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  red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E6920-E224-8595-EB14-FD31A8FB9119}"/>
              </a:ext>
            </a:extLst>
          </p:cNvPr>
          <p:cNvSpPr txBox="1"/>
          <p:nvPr/>
        </p:nvSpPr>
        <p:spPr>
          <a:xfrm>
            <a:off x="2443939" y="1458211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42218F-3401-EFA3-4B13-2D27E1A276FA}"/>
              </a:ext>
            </a:extLst>
          </p:cNvPr>
          <p:cNvSpPr/>
          <p:nvPr/>
        </p:nvSpPr>
        <p:spPr>
          <a:xfrm rot="5400000">
            <a:off x="5660977" y="3208248"/>
            <a:ext cx="461666" cy="468883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C8ECE-5D7B-ADBE-4467-DDBB788F00AF}"/>
              </a:ext>
            </a:extLst>
          </p:cNvPr>
          <p:cNvCxnSpPr/>
          <p:nvPr/>
        </p:nvCxnSpPr>
        <p:spPr>
          <a:xfrm flipH="1">
            <a:off x="2834878" y="1924878"/>
            <a:ext cx="304800" cy="874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D106CB-71F1-0F25-BCD8-C28AACBDA2CA}"/>
              </a:ext>
            </a:extLst>
          </p:cNvPr>
          <p:cNvSpPr txBox="1"/>
          <p:nvPr/>
        </p:nvSpPr>
        <p:spPr>
          <a:xfrm>
            <a:off x="4961283" y="5707999"/>
            <a:ext cx="312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5355A32-EC75-86CD-2A2A-56C4A6D0E0B7}"/>
              </a:ext>
            </a:extLst>
          </p:cNvPr>
          <p:cNvSpPr/>
          <p:nvPr/>
        </p:nvSpPr>
        <p:spPr>
          <a:xfrm rot="5400000">
            <a:off x="3672938" y="2933265"/>
            <a:ext cx="461666" cy="183298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3934BFC-DA6A-0049-4DDB-2DC34DC8382B}"/>
              </a:ext>
            </a:extLst>
          </p:cNvPr>
          <p:cNvSpPr/>
          <p:nvPr/>
        </p:nvSpPr>
        <p:spPr>
          <a:xfrm rot="5400000">
            <a:off x="6290456" y="2875085"/>
            <a:ext cx="461666" cy="183298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5A6B4-CFDB-E1C2-5FE8-6DD8455FA72A}"/>
              </a:ext>
            </a:extLst>
          </p:cNvPr>
          <p:cNvSpPr txBox="1"/>
          <p:nvPr/>
        </p:nvSpPr>
        <p:spPr>
          <a:xfrm>
            <a:off x="3187148" y="3906781"/>
            <a:ext cx="163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CFE97-8247-03CD-ADC2-6234ACA753BA}"/>
              </a:ext>
            </a:extLst>
          </p:cNvPr>
          <p:cNvSpPr txBox="1"/>
          <p:nvPr/>
        </p:nvSpPr>
        <p:spPr>
          <a:xfrm>
            <a:off x="6075221" y="3849757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38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Universal Selector   *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 Selector              #introduction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Class Selector         .note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Tag Selector   p {}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Comments are used to explain the code, and may help when you edit the source code at a later date.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Comments are ignored by browsers.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CSS comment is placed inside the &lt;style&gt; element, and starts with /* and ends with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This is a single-line comment */</a:t>
            </a:r>
            <a:b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27028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Wisp</vt:lpstr>
      <vt:lpstr>WEB &amp; Mobile Application development</vt:lpstr>
      <vt:lpstr>Introduction To CSS</vt:lpstr>
      <vt:lpstr>Styling</vt:lpstr>
      <vt:lpstr>CSS Style Rules</vt:lpstr>
      <vt:lpstr>Selectors</vt:lpstr>
      <vt:lpstr>CSS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2022-12-12T13:27:44Z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