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2"/>
  </p:notesMasterIdLst>
  <p:sldIdLst>
    <p:sldId id="275" r:id="rId5"/>
    <p:sldId id="271" r:id="rId6"/>
    <p:sldId id="272" r:id="rId7"/>
    <p:sldId id="269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Class 04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177446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95C6-58A3-3B6B-78B5-AA495EB3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CAFB-B120-4368-0142-2F635AB5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Content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Padding (Area inside the element)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Margin (Area outside the element)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Border</a:t>
            </a:r>
          </a:p>
        </p:txBody>
      </p:sp>
    </p:spTree>
    <p:extLst>
      <p:ext uri="{BB962C8B-B14F-4D97-AF65-F5344CB8AC3E}">
        <p14:creationId xmlns:p14="http://schemas.microsoft.com/office/powerpoint/2010/main" val="8842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1D03A3-577C-9F9C-13AF-00F502014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653" y="0"/>
            <a:ext cx="8468139" cy="687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2747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20F7-95A3-A908-5381-4FE3D315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438" y="0"/>
            <a:ext cx="8911687" cy="1280890"/>
          </a:xfrm>
        </p:spPr>
        <p:txBody>
          <a:bodyPr/>
          <a:lstStyle/>
          <a:p>
            <a:r>
              <a:rPr lang="en-US" dirty="0"/>
              <a:t>Padding and Margin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C0E630-E6AD-F013-96A0-E1AD39E2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151" y="736598"/>
            <a:ext cx="8911686" cy="5980210"/>
          </a:xfrm>
        </p:spPr>
      </p:pic>
    </p:spTree>
    <p:extLst>
      <p:ext uri="{BB962C8B-B14F-4D97-AF65-F5344CB8AC3E}">
        <p14:creationId xmlns:p14="http://schemas.microsoft.com/office/powerpoint/2010/main" val="148235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1098-E282-0AE8-8D81-AE79FF5B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5329-F7E3-48EF-645D-CEBDA5B5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 is used to create space around an element's content, </a:t>
            </a:r>
            <a:r>
              <a:rPr lang="en-US" sz="2800" b="1" u="sng" dirty="0">
                <a:solidFill>
                  <a:schemeClr val="tx1"/>
                </a:solidFill>
                <a:cs typeface="Arial" panose="020B0604020202020204" pitchFamily="34" charset="0"/>
              </a:rPr>
              <a:t>inside</a:t>
            </a: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of any defined borders.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Padding-top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Padding-right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Padding-bottom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Padding-left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9122268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1098-E282-0AE8-8D81-AE79FF5B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5329-F7E3-48EF-645D-CEBDA5B5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used to create space around an element's , </a:t>
            </a:r>
            <a:r>
              <a:rPr lang="en-US" sz="2800" b="1" u="sng" dirty="0">
                <a:solidFill>
                  <a:schemeClr val="tx1"/>
                </a:solidFill>
                <a:cs typeface="Arial" panose="020B0604020202020204" pitchFamily="34" charset="0"/>
              </a:rPr>
              <a:t>outside</a:t>
            </a: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of any defined borders.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-top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-right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-bottom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-left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9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F4A1-EE7B-6173-FE02-38DACFCF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875A-304B-0ACE-471C-B100F792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The CSS border properties allow you to specify the style, width, and color of an element's border.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Border(width ,color , style)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Clockwise: top right bottom left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Border Radius (top ,right ,bottom , left)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5771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Wingdings</vt:lpstr>
      <vt:lpstr>Wingdings 3</vt:lpstr>
      <vt:lpstr>Wisp</vt:lpstr>
      <vt:lpstr>WEB &amp; Mobile Application development</vt:lpstr>
      <vt:lpstr>CSS Box Model</vt:lpstr>
      <vt:lpstr>PowerPoint Presentation</vt:lpstr>
      <vt:lpstr>Padding and Margin</vt:lpstr>
      <vt:lpstr>Padding</vt:lpstr>
      <vt:lpstr>Margin</vt:lpstr>
      <vt:lpstr>Border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2022-12-19T04:34:35Z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