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7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3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Attribute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Selector tagname[attribute]{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value Selector tagname[attribute=“value”]{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start with  ^=  (wedge symbol)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end with  $=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contain words ~= (tilde symbol)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Multiple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Multiple Selector h1,p,button 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Parent Child selector #id p { } , #id &gt; p 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after the tag h1+p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before the tag p ~ h4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pseudo-class is used to define a special state of an element.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 For example, it can be used to: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a user mouses over it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visited and unvisited links differently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it gets focus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</p:txBody>
      </p:sp>
    </p:spTree>
    <p:extLst>
      <p:ext uri="{BB962C8B-B14F-4D97-AF65-F5344CB8AC3E}">
        <p14:creationId xmlns:p14="http://schemas.microsoft.com/office/powerpoint/2010/main" val="36693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Input[type=“checkbox”]:checked{ outline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disabled{}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focous{}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p:nth-child() 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CSS pseudo-element is used to style specified parts of an element.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For example, it can be used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the first letter, or line, of an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Insert content before, or after, the content of an element</a:t>
            </a:r>
          </a:p>
          <a:p>
            <a:pPr>
              <a:buFont typeface="Wingdings" panose="05000000000000000000" pitchFamily="2" charset="2"/>
              <a:buChar char="v"/>
            </a:pP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#paragraph::first-letter{}</a:t>
            </a: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#paragraph::first-line{}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#paragraph::selection{}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.class::before{Content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 after{Content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Understand The CSS</a:t>
            </a:r>
          </a:p>
        </p:txBody>
      </p:sp>
    </p:spTree>
    <p:extLst>
      <p:ext uri="{BB962C8B-B14F-4D97-AF65-F5344CB8AC3E}">
        <p14:creationId xmlns:p14="http://schemas.microsoft.com/office/powerpoint/2010/main" val="360703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Wingdings 3</vt:lpstr>
      <vt:lpstr>Wisp</vt:lpstr>
      <vt:lpstr>WEB &amp; Mobile Application development</vt:lpstr>
      <vt:lpstr>Attribute Selectors</vt:lpstr>
      <vt:lpstr>Multiple Selectors</vt:lpstr>
      <vt:lpstr>Pseudo-classes</vt:lpstr>
      <vt:lpstr>Pseudo-classes</vt:lpstr>
      <vt:lpstr>Pseudo-Elements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2022-12-12T17:00:40Z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