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5" r:id="rId4"/>
  </p:sldMasterIdLst>
  <p:notesMasterIdLst>
    <p:notesMasterId r:id="rId11"/>
  </p:notesMasterIdLst>
  <p:sldIdLst>
    <p:sldId id="275" r:id="rId5"/>
    <p:sldId id="257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4456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915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929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484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6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7691370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&amp; Mobile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126283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01</a:t>
            </a:r>
          </a:p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06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Saylani Mass IT Training Faisalabad</a:t>
            </a:r>
          </a:p>
        </p:txBody>
      </p:sp>
    </p:spTree>
    <p:extLst>
      <p:ext uri="{BB962C8B-B14F-4D97-AF65-F5344CB8AC3E}">
        <p14:creationId xmlns:p14="http://schemas.microsoft.com/office/powerpoint/2010/main" val="177446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84CE-FEBF-CD69-D471-7A9C06F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464" y="499518"/>
            <a:ext cx="8911687" cy="1280890"/>
          </a:xfrm>
        </p:spPr>
        <p:txBody>
          <a:bodyPr>
            <a:noAutofit/>
          </a:bodyPr>
          <a:lstStyle/>
          <a:p>
            <a:r>
              <a:rPr lang="en-US" b="1" dirty="0"/>
              <a:t>CSS Transform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2E47-C598-93E9-206E-32BF8CA3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464" y="1688488"/>
            <a:ext cx="8915400" cy="3777622"/>
          </a:xfrm>
        </p:spPr>
        <p:txBody>
          <a:bodyPr>
            <a:noAutofit/>
          </a:bodyPr>
          <a:lstStyle/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The transform property applies a 2D or 3D transformation to an element. 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This property allows you to 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rotate, transform: rotate(20deg);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scale, transform: </a:t>
            </a:r>
            <a:r>
              <a:rPr lang="en-US" sz="2800" b="0" i="0" dirty="0" err="1">
                <a:solidFill>
                  <a:schemeClr val="tx1"/>
                </a:solidFill>
                <a:effectLst/>
              </a:rPr>
              <a:t>scaleY</a:t>
            </a:r>
            <a:r>
              <a:rPr lang="en-US" sz="2800" b="0" i="0" dirty="0">
                <a:solidFill>
                  <a:schemeClr val="tx1"/>
                </a:solidFill>
                <a:effectLst/>
              </a:rPr>
              <a:t>(1.5);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move, 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skew, etc., elements. transform: </a:t>
            </a:r>
            <a:r>
              <a:rPr lang="en-US" sz="2800" b="0" i="0" dirty="0" err="1">
                <a:solidFill>
                  <a:schemeClr val="tx1"/>
                </a:solidFill>
                <a:effectLst/>
              </a:rPr>
              <a:t>skewY</a:t>
            </a:r>
            <a:r>
              <a:rPr lang="en-US" sz="2800" b="0" i="0" dirty="0">
                <a:solidFill>
                  <a:schemeClr val="tx1"/>
                </a:solidFill>
                <a:effectLst/>
              </a:rPr>
              <a:t>(20deg);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4289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84CE-FEBF-CD69-D471-7A9C06F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464" y="499518"/>
            <a:ext cx="8911687" cy="1280890"/>
          </a:xfrm>
        </p:spPr>
        <p:txBody>
          <a:bodyPr>
            <a:noAutofit/>
          </a:bodyPr>
          <a:lstStyle/>
          <a:p>
            <a:r>
              <a:rPr lang="en-US" b="1" dirty="0"/>
              <a:t>CSS transition-property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2E47-C598-93E9-206E-32BF8CA3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464" y="1688488"/>
            <a:ext cx="8915400" cy="37776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The transition-property property specifies the name of the CSS property the transition effect is for (the transition effect will start when the specified CSS property changes).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Tip: A transition effect could typically occur when a user hover over an element.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Note: Always specify the transition-duration property, otherwise the duration is 0, and the transition will have no effect.</a:t>
            </a:r>
          </a:p>
        </p:txBody>
      </p:sp>
    </p:spTree>
    <p:extLst>
      <p:ext uri="{BB962C8B-B14F-4D97-AF65-F5344CB8AC3E}">
        <p14:creationId xmlns:p14="http://schemas.microsoft.com/office/powerpoint/2010/main" val="16796376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84CE-FEBF-CD69-D471-7A9C06F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464" y="499518"/>
            <a:ext cx="8911687" cy="1280890"/>
          </a:xfrm>
        </p:spPr>
        <p:txBody>
          <a:bodyPr>
            <a:noAutofit/>
          </a:bodyPr>
          <a:lstStyle/>
          <a:p>
            <a:r>
              <a:rPr lang="en-US" b="1" dirty="0"/>
              <a:t>CSS transition-property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2E47-C598-93E9-206E-32BF8CA3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464" y="1688488"/>
            <a:ext cx="8915400" cy="3777622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transition-property: width;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transition-delay: 1s;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transition-duration: 5s;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transition-timing-function: ease-in-out;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6C9EF8"/>
                </a:solidFill>
                <a:effectLst/>
                <a:latin typeface="Consolas" panose="020B0609020204030204" pitchFamily="49" charset="0"/>
              </a:rPr>
              <a:t>#id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:hover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    width: 300px;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1264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84CE-FEBF-CD69-D471-7A9C06F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464" y="499518"/>
            <a:ext cx="8911687" cy="1280890"/>
          </a:xfrm>
        </p:spPr>
        <p:txBody>
          <a:bodyPr>
            <a:noAutofit/>
          </a:bodyPr>
          <a:lstStyle/>
          <a:p>
            <a:r>
              <a:rPr lang="en-US" b="1" dirty="0"/>
              <a:t>CSS Media Queries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2E47-C598-93E9-206E-32BF8CA3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464" y="1688488"/>
            <a:ext cx="8915400" cy="37776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Media query is a CSS technique introduced in CSS3.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It uses the @media rule to include a block of CSS properties only if a certain condition is true.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0552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84CE-FEBF-CD69-D471-7A9C06F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464" y="499518"/>
            <a:ext cx="8911687" cy="1280890"/>
          </a:xfrm>
        </p:spPr>
        <p:txBody>
          <a:bodyPr>
            <a:noAutofit/>
          </a:bodyPr>
          <a:lstStyle/>
          <a:p>
            <a:r>
              <a:rPr lang="en-US" b="1" dirty="0"/>
              <a:t>CSS Media Queries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2E47-C598-93E9-206E-32BF8CA3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464" y="1688488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Extra small devices (phones, 600px and down) */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@media only screen and (max-width: 600px)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Small devices (portrait tablets and large phones, 600px and up) */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@media only screen and (min-width: 600px)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Medium devices (landscape tablets, 768px and up) */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@media only screen and (min-width: 768px)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Large devices (laptops/desktops, 992px and up) */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@media only screen and (min-width: 992px)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Extra large devices (large laptops and desktops, 1200px and up) */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@media only screen and (min-width: 1200px)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0131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338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Consolas</vt:lpstr>
      <vt:lpstr>Courier New</vt:lpstr>
      <vt:lpstr>Times New Roman</vt:lpstr>
      <vt:lpstr>Wingdings</vt:lpstr>
      <vt:lpstr>Wingdings 3</vt:lpstr>
      <vt:lpstr>Wisp</vt:lpstr>
      <vt:lpstr>WEB &amp; Mobile Application development</vt:lpstr>
      <vt:lpstr>CSS Transform Property</vt:lpstr>
      <vt:lpstr>CSS transition-property</vt:lpstr>
      <vt:lpstr>CSS transition-property</vt:lpstr>
      <vt:lpstr>CSS Media Queries </vt:lpstr>
      <vt:lpstr>CSS Media Queries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2023-01-02T08:29:31Z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