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986792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Class-03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2095012"/>
            <a:ext cx="9050728" cy="4529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elements can have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provide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elements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always specified in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tag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usually come in name/value pairs 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name="value"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2"/>
            <a:ext cx="8915400" cy="4593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type or start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 , circle, square ,A,I in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tag defines the description list, the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&lt;dt&gt; tag defines the term (name), and the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&lt;dd&gt; tag describes each 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List</a:t>
            </a: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1419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</a:rPr>
              <a:t>Youtube</a:t>
            </a:r>
            <a:r>
              <a:rPr lang="en-US" sz="2400" b="1" dirty="0">
                <a:solidFill>
                  <a:schemeClr val="tx1"/>
                </a:solidFill>
              </a:rPr>
              <a:t> Videos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Text,number,checkbox,radio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options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,Label, Id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Inline vs Block elements</vt:lpstr>
      <vt:lpstr>HTML tags</vt:lpstr>
      <vt:lpstr>TABLE</vt:lpstr>
      <vt:lpstr>Media Tags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2022-11-29T10:28:28Z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