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85" r:id="rId4"/>
  </p:sldMasterIdLst>
  <p:notesMasterIdLst>
    <p:notesMasterId r:id="rId12"/>
  </p:notesMasterIdLst>
  <p:sldIdLst>
    <p:sldId id="256" r:id="rId5"/>
    <p:sldId id="270" r:id="rId6"/>
    <p:sldId id="257" r:id="rId7"/>
    <p:sldId id="267" r:id="rId8"/>
    <p:sldId id="268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0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588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383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084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5721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108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49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1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0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9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0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5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7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0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5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li.asp" TargetMode="External"/><Relationship Id="rId13" Type="http://schemas.openxmlformats.org/officeDocument/2006/relationships/hyperlink" Target="https://www.w3schools.com/tags/tag_address.asp" TargetMode="External"/><Relationship Id="rId18" Type="http://schemas.openxmlformats.org/officeDocument/2006/relationships/hyperlink" Target="https://www.w3schools.com/tags/tag_dd.asp" TargetMode="External"/><Relationship Id="rId26" Type="http://schemas.openxmlformats.org/officeDocument/2006/relationships/hyperlink" Target="https://www.w3schools.com/tags/tag_table.asp" TargetMode="External"/><Relationship Id="rId3" Type="http://schemas.openxmlformats.org/officeDocument/2006/relationships/hyperlink" Target="https://www.w3schools.com/tags/tag_footer.asp" TargetMode="External"/><Relationship Id="rId21" Type="http://schemas.openxmlformats.org/officeDocument/2006/relationships/hyperlink" Target="https://www.w3schools.com/tags/tag_dt.asp" TargetMode="External"/><Relationship Id="rId7" Type="http://schemas.openxmlformats.org/officeDocument/2006/relationships/hyperlink" Target="https://www.w3schools.com/tags/tag_hr.asp" TargetMode="External"/><Relationship Id="rId12" Type="http://schemas.openxmlformats.org/officeDocument/2006/relationships/hyperlink" Target="https://www.w3schools.com/tags/tag_ol.asp" TargetMode="External"/><Relationship Id="rId17" Type="http://schemas.openxmlformats.org/officeDocument/2006/relationships/hyperlink" Target="https://www.w3schools.com/tags/tag_canvas.asp" TargetMode="External"/><Relationship Id="rId25" Type="http://schemas.openxmlformats.org/officeDocument/2006/relationships/hyperlink" Target="https://www.w3schools.com/tags/tag_section.asp" TargetMode="External"/><Relationship Id="rId2" Type="http://schemas.openxmlformats.org/officeDocument/2006/relationships/hyperlink" Target="https://www.w3schools.com/tags/tag_figure.asp" TargetMode="External"/><Relationship Id="rId16" Type="http://schemas.openxmlformats.org/officeDocument/2006/relationships/hyperlink" Target="https://www.w3schools.com/tags/tag_blockquote.asp" TargetMode="External"/><Relationship Id="rId20" Type="http://schemas.openxmlformats.org/officeDocument/2006/relationships/hyperlink" Target="https://www.w3schools.com/tags/tag_dl.asp" TargetMode="External"/><Relationship Id="rId29" Type="http://schemas.openxmlformats.org/officeDocument/2006/relationships/hyperlink" Target="https://www.w3schools.com/tags/tag_vide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header.asp" TargetMode="External"/><Relationship Id="rId11" Type="http://schemas.openxmlformats.org/officeDocument/2006/relationships/hyperlink" Target="https://www.w3schools.com/tags/tag_noscript.asp" TargetMode="External"/><Relationship Id="rId24" Type="http://schemas.openxmlformats.org/officeDocument/2006/relationships/hyperlink" Target="https://www.w3schools.com/tags/tag_pre.asp" TargetMode="External"/><Relationship Id="rId5" Type="http://schemas.openxmlformats.org/officeDocument/2006/relationships/hyperlink" Target="https://www.w3schools.com/tags/tag_hn.asp" TargetMode="External"/><Relationship Id="rId15" Type="http://schemas.openxmlformats.org/officeDocument/2006/relationships/hyperlink" Target="https://www.w3schools.com/tags/tag_aside.asp" TargetMode="External"/><Relationship Id="rId23" Type="http://schemas.openxmlformats.org/officeDocument/2006/relationships/hyperlink" Target="https://www.w3schools.com/tags/tag_figcaption.asp" TargetMode="External"/><Relationship Id="rId28" Type="http://schemas.openxmlformats.org/officeDocument/2006/relationships/hyperlink" Target="https://www.w3schools.com/tags/tag_ul.asp" TargetMode="External"/><Relationship Id="rId10" Type="http://schemas.openxmlformats.org/officeDocument/2006/relationships/hyperlink" Target="https://www.w3schools.com/tags/tag_nav.asp" TargetMode="External"/><Relationship Id="rId19" Type="http://schemas.openxmlformats.org/officeDocument/2006/relationships/hyperlink" Target="https://www.w3schools.com/tags/tag_div.asp" TargetMode="External"/><Relationship Id="rId4" Type="http://schemas.openxmlformats.org/officeDocument/2006/relationships/hyperlink" Target="https://www.w3schools.com/tags/tag_form.asp" TargetMode="External"/><Relationship Id="rId9" Type="http://schemas.openxmlformats.org/officeDocument/2006/relationships/hyperlink" Target="https://www.w3schools.com/tags/tag_main.asp" TargetMode="External"/><Relationship Id="rId14" Type="http://schemas.openxmlformats.org/officeDocument/2006/relationships/hyperlink" Target="https://www.w3schools.com/tags/tag_article.asp" TargetMode="External"/><Relationship Id="rId22" Type="http://schemas.openxmlformats.org/officeDocument/2006/relationships/hyperlink" Target="https://www.w3schools.com/tags/tag_fieldset.asp" TargetMode="External"/><Relationship Id="rId27" Type="http://schemas.openxmlformats.org/officeDocument/2006/relationships/hyperlink" Target="https://www.w3schools.com/tags/tag_tfoot.asp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w3schools.com/tags/tag_select.asp" TargetMode="External"/><Relationship Id="rId18" Type="http://schemas.openxmlformats.org/officeDocument/2006/relationships/hyperlink" Target="https://www.w3schools.com/tags/tag_bdo.asp" TargetMode="External"/><Relationship Id="rId26" Type="http://schemas.openxmlformats.org/officeDocument/2006/relationships/hyperlink" Target="https://www.w3schools.com/tags/tag_small.asp" TargetMode="External"/><Relationship Id="rId3" Type="http://schemas.openxmlformats.org/officeDocument/2006/relationships/hyperlink" Target="https://www.w3schools.com/tags/tag_img.asp" TargetMode="External"/><Relationship Id="rId21" Type="http://schemas.openxmlformats.org/officeDocument/2006/relationships/hyperlink" Target="https://www.w3schools.com/tags/tag_button.asp" TargetMode="External"/><Relationship Id="rId34" Type="http://schemas.openxmlformats.org/officeDocument/2006/relationships/hyperlink" Target="https://www.w3schools.com/tags/tag_var.asp" TargetMode="External"/><Relationship Id="rId7" Type="http://schemas.openxmlformats.org/officeDocument/2006/relationships/hyperlink" Target="https://www.w3schools.com/tags/tag_map.asp" TargetMode="External"/><Relationship Id="rId12" Type="http://schemas.openxmlformats.org/officeDocument/2006/relationships/hyperlink" Target="https://www.w3schools.com/tags/tag_script.asp" TargetMode="External"/><Relationship Id="rId17" Type="http://schemas.openxmlformats.org/officeDocument/2006/relationships/hyperlink" Target="https://www.w3schools.com/tags/tag_b.asp" TargetMode="External"/><Relationship Id="rId25" Type="http://schemas.openxmlformats.org/officeDocument/2006/relationships/hyperlink" Target="https://www.w3schools.com/tags/tag_em.asp" TargetMode="External"/><Relationship Id="rId33" Type="http://schemas.openxmlformats.org/officeDocument/2006/relationships/hyperlink" Target="https://www.w3schools.com/tags/tag_tt.asp" TargetMode="External"/><Relationship Id="rId2" Type="http://schemas.openxmlformats.org/officeDocument/2006/relationships/hyperlink" Target="https://www.w3schools.com/tags/tag_i.asp" TargetMode="External"/><Relationship Id="rId16" Type="http://schemas.openxmlformats.org/officeDocument/2006/relationships/hyperlink" Target="https://www.w3schools.com/tags/tag_acronym.asp" TargetMode="External"/><Relationship Id="rId20" Type="http://schemas.openxmlformats.org/officeDocument/2006/relationships/hyperlink" Target="https://www.w3schools.com/tags/tag_br.asp" TargetMode="External"/><Relationship Id="rId29" Type="http://schemas.openxmlformats.org/officeDocument/2006/relationships/hyperlink" Target="https://www.w3schools.com/tags/tag_sub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label.asp" TargetMode="External"/><Relationship Id="rId11" Type="http://schemas.openxmlformats.org/officeDocument/2006/relationships/hyperlink" Target="https://www.w3schools.com/tags/tag_samp.asp" TargetMode="External"/><Relationship Id="rId24" Type="http://schemas.openxmlformats.org/officeDocument/2006/relationships/hyperlink" Target="https://www.w3schools.com/tags/tag_dfn.asp" TargetMode="External"/><Relationship Id="rId32" Type="http://schemas.openxmlformats.org/officeDocument/2006/relationships/hyperlink" Target="https://www.w3schools.com/tags/tag_time.asp" TargetMode="External"/><Relationship Id="rId5" Type="http://schemas.openxmlformats.org/officeDocument/2006/relationships/hyperlink" Target="https://www.w3schools.com/tags/tag_kbd.asp" TargetMode="External"/><Relationship Id="rId15" Type="http://schemas.openxmlformats.org/officeDocument/2006/relationships/hyperlink" Target="https://www.w3schools.com/tags/tag_abbr.asp" TargetMode="External"/><Relationship Id="rId23" Type="http://schemas.openxmlformats.org/officeDocument/2006/relationships/hyperlink" Target="https://www.w3schools.com/tags/tag_code.asp" TargetMode="External"/><Relationship Id="rId28" Type="http://schemas.openxmlformats.org/officeDocument/2006/relationships/hyperlink" Target="https://www.w3schools.com/tags/tag_strong.asp" TargetMode="External"/><Relationship Id="rId10" Type="http://schemas.openxmlformats.org/officeDocument/2006/relationships/hyperlink" Target="https://www.w3schools.com/tags/tag_q.asp" TargetMode="External"/><Relationship Id="rId19" Type="http://schemas.openxmlformats.org/officeDocument/2006/relationships/hyperlink" Target="https://www.w3schools.com/tags/tag_big.asp" TargetMode="External"/><Relationship Id="rId31" Type="http://schemas.openxmlformats.org/officeDocument/2006/relationships/hyperlink" Target="https://www.w3schools.com/tags/tag_textarea.asp" TargetMode="External"/><Relationship Id="rId4" Type="http://schemas.openxmlformats.org/officeDocument/2006/relationships/hyperlink" Target="https://www.w3schools.com/tags/tag_input.asp" TargetMode="External"/><Relationship Id="rId9" Type="http://schemas.openxmlformats.org/officeDocument/2006/relationships/hyperlink" Target="https://www.w3schools.com/tags/tag_output.asp" TargetMode="External"/><Relationship Id="rId14" Type="http://schemas.openxmlformats.org/officeDocument/2006/relationships/hyperlink" Target="https://www.w3schools.com/tags/tag_a.asp" TargetMode="External"/><Relationship Id="rId22" Type="http://schemas.openxmlformats.org/officeDocument/2006/relationships/hyperlink" Target="https://www.w3schools.com/tags/tag_cite.asp" TargetMode="External"/><Relationship Id="rId27" Type="http://schemas.openxmlformats.org/officeDocument/2006/relationships/hyperlink" Target="https://www.w3schools.com/tags/tag_span.asp" TargetMode="External"/><Relationship Id="rId30" Type="http://schemas.openxmlformats.org/officeDocument/2006/relationships/hyperlink" Target="https://www.w3schools.com/tags/tag_sup.asp" TargetMode="External"/><Relationship Id="rId8" Type="http://schemas.openxmlformats.org/officeDocument/2006/relationships/hyperlink" Target="https://www.w3schools.com/tags/tag_object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74562" cy="5222117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and Mobile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Class-04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0F75-836B-23B1-0DA9-8C71693E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73D4-1CEF-7FF5-D2A7-F48C5BFC1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&lt;div&gt;&lt;/div&gt;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Secion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&lt;section&gt;&lt;/section&gt;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 #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&lt;button&gt;&lt;/button&gt;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Navabr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&lt;nav&gt;&lt;/nav&gt;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Footer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89066C-E4C0-04C2-17FC-BE2A1DAF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170" y="5789846"/>
            <a:ext cx="904895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="stylesheet" type="text/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href="styles.css" /&gt; </a:t>
            </a:r>
          </a:p>
        </p:txBody>
      </p:sp>
    </p:spTree>
    <p:extLst>
      <p:ext uri="{BB962C8B-B14F-4D97-AF65-F5344CB8AC3E}">
        <p14:creationId xmlns:p14="http://schemas.microsoft.com/office/powerpoint/2010/main" val="261102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dirty="0"/>
              <a:t>Inline vs Block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2046" y="1781691"/>
            <a:ext cx="4764961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does not start on a new line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only takes up as much width as necessary.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4837" y="1781691"/>
            <a:ext cx="5659134" cy="466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starts on a new line, and the browsers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add some space (a margin) before and after the element.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takes up the full width available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(stretches out to the left and right as far as it can).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Block Level Elements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25538" y="1597612"/>
            <a:ext cx="3446462" cy="50196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"/>
              </a:rPr>
              <a:t>&lt;figure&gt;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3"/>
              </a:rPr>
              <a:t>&lt;footer&gt;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4"/>
              </a:rPr>
              <a:t>&lt;form&gt;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5"/>
              </a:rPr>
              <a:t>&lt;h1&gt;-&lt;h6&gt;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6"/>
              </a:rPr>
              <a:t>&lt;header&gt;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7"/>
              </a:rPr>
              <a:t>&lt;</a:t>
            </a:r>
            <a:r>
              <a:rPr lang="en-US" sz="2000" dirty="0" err="1">
                <a:hlinkClick r:id="rId7"/>
              </a:rPr>
              <a:t>hr</a:t>
            </a:r>
            <a:r>
              <a:rPr lang="en-US" sz="2000" dirty="0">
                <a:hlinkClick r:id="rId7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8"/>
              </a:rPr>
              <a:t>&lt;li&gt;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9"/>
              </a:rPr>
              <a:t>&lt;main&gt;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10"/>
              </a:rPr>
              <a:t>&lt;</a:t>
            </a:r>
            <a:r>
              <a:rPr lang="en-US" sz="2000" dirty="0" err="1">
                <a:hlinkClick r:id="rId10"/>
              </a:rPr>
              <a:t>nav</a:t>
            </a:r>
            <a:r>
              <a:rPr lang="en-US" sz="2000" dirty="0">
                <a:hlinkClick r:id="rId10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11"/>
              </a:rPr>
              <a:t>&lt;</a:t>
            </a:r>
            <a:r>
              <a:rPr lang="en-US" sz="2000" dirty="0" err="1">
                <a:hlinkClick r:id="rId11"/>
              </a:rPr>
              <a:t>noscript</a:t>
            </a:r>
            <a:r>
              <a:rPr lang="en-US" sz="2000" dirty="0">
                <a:hlinkClick r:id="rId11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12"/>
              </a:rPr>
              <a:t>&lt;</a:t>
            </a:r>
            <a:r>
              <a:rPr lang="en-US" sz="2000" dirty="0" err="1">
                <a:hlinkClick r:id="rId12"/>
              </a:rPr>
              <a:t>ol</a:t>
            </a:r>
            <a:r>
              <a:rPr lang="en-US" sz="2000" dirty="0">
                <a:hlinkClick r:id="rId12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2925" y="1558423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3"/>
              </a:rPr>
              <a:t>&lt;address&gt;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4"/>
              </a:rPr>
              <a:t>&lt;article&gt;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5"/>
              </a:rPr>
              <a:t>&lt;aside&gt;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6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16"/>
              </a:rPr>
              <a:t>blockquote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6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7"/>
              </a:rPr>
              <a:t>&lt;canvas&gt;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8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18"/>
              </a:rPr>
              <a:t>dd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8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9"/>
              </a:rPr>
              <a:t>&lt;div&gt;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0"/>
              </a:rPr>
              <a:t>&lt;dl&gt;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1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21"/>
              </a:rPr>
              <a:t>dt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1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2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22"/>
              </a:rPr>
              <a:t>fieldset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2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3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23"/>
              </a:rPr>
              <a:t>figcaption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3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15984" y="1597612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4"/>
              </a:rPr>
              <a:t>&lt;pre&gt;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5"/>
              </a:rPr>
              <a:t>&lt;section&gt;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6"/>
              </a:rPr>
              <a:t>&lt;table&gt;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7"/>
              </a:rPr>
              <a:t>&lt;</a:t>
            </a:r>
            <a:r>
              <a:rPr lang="en-US" sz="2000" dirty="0" err="1">
                <a:hlinkClick r:id="rId27"/>
              </a:rPr>
              <a:t>tfoot</a:t>
            </a:r>
            <a:r>
              <a:rPr lang="en-US" sz="2000" dirty="0">
                <a:hlinkClick r:id="rId27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8"/>
              </a:rPr>
              <a:t>&lt;</a:t>
            </a:r>
            <a:r>
              <a:rPr lang="en-US" sz="2000" dirty="0" err="1">
                <a:hlinkClick r:id="rId28"/>
              </a:rPr>
              <a:t>ul</a:t>
            </a:r>
            <a:r>
              <a:rPr lang="en-US" sz="2000" dirty="0">
                <a:hlinkClick r:id="rId28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9"/>
              </a:rPr>
              <a:t>&lt;video&gt;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br>
              <a:rPr lang="en-US" sz="2000" dirty="0"/>
            </a:b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9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Inline  Elements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45578" y="1462990"/>
            <a:ext cx="3446462" cy="50196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"/>
              </a:rPr>
              <a:t>&lt;</a:t>
            </a:r>
            <a:r>
              <a:rPr lang="en-US" sz="2000" dirty="0" err="1">
                <a:hlinkClick r:id="rId2"/>
              </a:rPr>
              <a:t>i</a:t>
            </a:r>
            <a:r>
              <a:rPr lang="en-US" sz="2000" dirty="0">
                <a:hlinkClick r:id="rId2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"/>
              </a:rPr>
              <a:t>&lt;</a:t>
            </a:r>
            <a:r>
              <a:rPr lang="en-US" sz="2000" dirty="0" err="1">
                <a:hlinkClick r:id="rId3"/>
              </a:rPr>
              <a:t>img</a:t>
            </a:r>
            <a:r>
              <a:rPr lang="en-US" sz="2000" dirty="0">
                <a:hlinkClick r:id="rId3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4"/>
              </a:rPr>
              <a:t>&lt;input&gt;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5"/>
              </a:rPr>
              <a:t>&lt;</a:t>
            </a:r>
            <a:r>
              <a:rPr lang="en-US" sz="2000" dirty="0" err="1">
                <a:hlinkClick r:id="rId5"/>
              </a:rPr>
              <a:t>kbd</a:t>
            </a:r>
            <a:r>
              <a:rPr lang="en-US" sz="2000" dirty="0">
                <a:hlinkClick r:id="rId5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6"/>
              </a:rPr>
              <a:t>&lt;label&gt;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7"/>
              </a:rPr>
              <a:t>&lt;map&gt;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8"/>
              </a:rPr>
              <a:t>&lt;object&gt;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9"/>
              </a:rPr>
              <a:t>&lt;output&gt;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0"/>
              </a:rPr>
              <a:t>&lt;q&gt;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1"/>
              </a:rPr>
              <a:t>&lt;</a:t>
            </a:r>
            <a:r>
              <a:rPr lang="en-US" sz="2000" dirty="0" err="1">
                <a:hlinkClick r:id="rId11"/>
              </a:rPr>
              <a:t>samp</a:t>
            </a:r>
            <a:r>
              <a:rPr lang="en-US" sz="2000" dirty="0">
                <a:hlinkClick r:id="rId11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2"/>
              </a:rPr>
              <a:t>&lt;script&gt;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3"/>
              </a:rPr>
              <a:t>&lt;select&gt;</a:t>
            </a: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5805" y="1440858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4"/>
              </a:rPr>
              <a:t>&lt;a&gt;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5"/>
              </a:rPr>
              <a:t>&lt;</a:t>
            </a:r>
            <a:r>
              <a:rPr lang="en-US" sz="2000" dirty="0" err="1">
                <a:hlinkClick r:id="rId15"/>
              </a:rPr>
              <a:t>abbr</a:t>
            </a:r>
            <a:r>
              <a:rPr lang="en-US" sz="2000" dirty="0">
                <a:hlinkClick r:id="rId15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6"/>
              </a:rPr>
              <a:t>&lt;acronym&gt;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7"/>
              </a:rPr>
              <a:t>&lt;b&gt;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8"/>
              </a:rPr>
              <a:t>&lt;</a:t>
            </a:r>
            <a:r>
              <a:rPr lang="en-US" sz="2000" dirty="0" err="1">
                <a:hlinkClick r:id="rId18"/>
              </a:rPr>
              <a:t>bdo</a:t>
            </a:r>
            <a:r>
              <a:rPr lang="en-US" sz="2000" dirty="0">
                <a:hlinkClick r:id="rId18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9"/>
              </a:rPr>
              <a:t>&lt;big&gt;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0"/>
              </a:rPr>
              <a:t>&lt;</a:t>
            </a:r>
            <a:r>
              <a:rPr lang="en-US" sz="2000" dirty="0" err="1">
                <a:hlinkClick r:id="rId20"/>
              </a:rPr>
              <a:t>br</a:t>
            </a:r>
            <a:r>
              <a:rPr lang="en-US" sz="2000" dirty="0">
                <a:hlinkClick r:id="rId20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1"/>
              </a:rPr>
              <a:t>&lt;button&gt;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2"/>
              </a:rPr>
              <a:t>&lt;cite&gt;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3"/>
              </a:rPr>
              <a:t>&lt;code&gt;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4"/>
              </a:rPr>
              <a:t>&lt;</a:t>
            </a:r>
            <a:r>
              <a:rPr lang="en-US" sz="2000" dirty="0" err="1">
                <a:hlinkClick r:id="rId24"/>
              </a:rPr>
              <a:t>dfn</a:t>
            </a:r>
            <a:r>
              <a:rPr lang="en-US" sz="2000" dirty="0">
                <a:hlinkClick r:id="rId24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5"/>
              </a:rPr>
              <a:t>&lt;</a:t>
            </a:r>
            <a:r>
              <a:rPr lang="en-US" sz="2000" dirty="0" err="1">
                <a:hlinkClick r:id="rId25"/>
              </a:rPr>
              <a:t>em</a:t>
            </a:r>
            <a:r>
              <a:rPr lang="en-US" sz="2000" dirty="0">
                <a:hlinkClick r:id="rId25"/>
              </a:rPr>
              <a:t>&gt;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15985" y="1559193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6"/>
              </a:rPr>
              <a:t>&lt;small&gt;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7"/>
              </a:rPr>
              <a:t>&lt;span&gt;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8"/>
              </a:rPr>
              <a:t>&lt;strong&gt;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9"/>
              </a:rPr>
              <a:t>&lt;sub&gt;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0"/>
              </a:rPr>
              <a:t>&lt;sup&gt;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1"/>
              </a:rPr>
              <a:t>&lt;</a:t>
            </a:r>
            <a:r>
              <a:rPr lang="en-US" sz="2000" dirty="0" err="1">
                <a:hlinkClick r:id="rId31"/>
              </a:rPr>
              <a:t>textarea</a:t>
            </a:r>
            <a:r>
              <a:rPr lang="en-US" sz="2000" dirty="0">
                <a:hlinkClick r:id="rId31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2"/>
              </a:rPr>
              <a:t>&lt;time&gt;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3"/>
              </a:rPr>
              <a:t>&lt;</a:t>
            </a:r>
            <a:r>
              <a:rPr lang="en-US" sz="2000" dirty="0" err="1">
                <a:hlinkClick r:id="rId33"/>
              </a:rPr>
              <a:t>tt</a:t>
            </a:r>
            <a:r>
              <a:rPr lang="en-US" sz="2000" dirty="0">
                <a:hlinkClick r:id="rId33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4"/>
              </a:rPr>
              <a:t>&lt;</a:t>
            </a:r>
            <a:r>
              <a:rPr lang="en-US" sz="2000" dirty="0" err="1">
                <a:hlinkClick r:id="rId34"/>
              </a:rPr>
              <a:t>var</a:t>
            </a:r>
            <a:r>
              <a:rPr lang="en-US" sz="2000" dirty="0">
                <a:hlinkClick r:id="rId34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7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812"/>
            <a:ext cx="8915400" cy="50186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&lt;form&gt;….&lt;form&gt;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Action: where to send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: how to send Get , Post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, placeholders , disabled ,checked size , max length ,autofocus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,Reset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, Month ,Mail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 buttons , Time , Date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fieldset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&gt;&lt;legend&gt;Form&lt;/legend&gt;&lt;/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fieldset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577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6811" y="1134291"/>
            <a:ext cx="9257801" cy="50186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max,min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 Checkbox ,File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min,max,step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&gt; Value,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maxlenght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area 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Color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(options)  &gt;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slected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&lt;select&gt; &lt;option&gt;&lt;/option&gt;&lt;/select&gt;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Optgropup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label attribute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For linked with 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list=“browsers”&gt;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datalist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&gt;&lt;option value=“” &gt;&lt;/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datalist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046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16c05727-aa75-4e4a-9b5f-8a80a1165891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480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Web and Mobile Application Development </vt:lpstr>
      <vt:lpstr>Tags</vt:lpstr>
      <vt:lpstr>Inline vs Block elements</vt:lpstr>
      <vt:lpstr>Block Level Elements</vt:lpstr>
      <vt:lpstr>Inline  Elements</vt:lpstr>
      <vt:lpstr>FORMS</vt:lpstr>
      <vt:lpstr>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2022-11-29T14:38:41Z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