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Git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1679332"/>
            <a:ext cx="9104990" cy="43961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Launched in 2005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Git is Version Control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Git in Open Source Software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Free to modify ,use and distribute.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Git enables to push and pull code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This makes a </a:t>
            </a:r>
            <a:r>
              <a:rPr lang="en-US" sz="2400" dirty="0" err="1" smtClean="0"/>
              <a:t>git</a:t>
            </a:r>
            <a:r>
              <a:rPr lang="en-US" sz="2400" dirty="0" smtClean="0"/>
              <a:t> distributed version control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Local Software installed on your local machine </a:t>
            </a:r>
            <a:r>
              <a:rPr lang="en-US" sz="2400" dirty="0" err="1" smtClean="0"/>
              <a:t>git</a:t>
            </a:r>
            <a:r>
              <a:rPr lang="en-US" sz="2400" dirty="0" smtClean="0"/>
              <a:t> cant read or edit the other developers the may be making in real time.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You wont able to view each others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GitHub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26931"/>
            <a:ext cx="8915400" cy="49705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Launched in 2007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GitHub make easier to collaborate using Git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GitHub is owned by Microsoft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is a platform that can hold repositories of Code in Cloud-Based Storage so that multiple developers can work on simple projects edit each other code at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includes Project organization and management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GitHub Repositories are publically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Developers from globe contribute to each others code in order to modify or update called social coding.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is networking site for web professionals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FORK , PULL , MERGE.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Every </a:t>
            </a:r>
            <a:r>
              <a:rPr lang="en-US" sz="2000" dirty="0"/>
              <a:t>new OS(Window) install / fresh setup: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download - https://git-scm.com/downloads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user.name </a:t>
            </a:r>
            <a:r>
              <a:rPr lang="en-US" sz="2000" dirty="0" smtClean="0"/>
              <a:t>“Umair Azmat"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</a:t>
            </a:r>
            <a:r>
              <a:rPr lang="en-US" sz="2000" dirty="0" err="1"/>
              <a:t>user.email</a:t>
            </a:r>
            <a:r>
              <a:rPr lang="en-US" sz="2000" dirty="0"/>
              <a:t> </a:t>
            </a:r>
            <a:r>
              <a:rPr lang="en-US" sz="2000" dirty="0" smtClean="0"/>
              <a:t>“devumair260@gmail.com</a:t>
            </a:r>
            <a:r>
              <a:rPr lang="en-US" sz="2000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when </a:t>
            </a:r>
            <a:r>
              <a:rPr lang="en-US" sz="2000" dirty="0"/>
              <a:t>we will push code very first time (login popup will appear - you have to be login with your </a:t>
            </a:r>
            <a:r>
              <a:rPr lang="en-US" sz="2000" dirty="0" smtClean="0"/>
              <a:t>GitHub </a:t>
            </a:r>
            <a:r>
              <a:rPr lang="en-US" sz="2000" dirty="0"/>
              <a:t>credentials)</a:t>
            </a:r>
          </a:p>
        </p:txBody>
      </p:sp>
    </p:spTree>
    <p:extLst>
      <p:ext uri="{BB962C8B-B14F-4D97-AF65-F5344CB8AC3E}">
        <p14:creationId xmlns:p14="http://schemas.microsoft.com/office/powerpoint/2010/main" val="227334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873" y="1693985"/>
            <a:ext cx="8915400" cy="450459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https://github.com/umairazmat/SMIT-WMA-6-A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Every </a:t>
            </a:r>
            <a:r>
              <a:rPr lang="en-US" dirty="0"/>
              <a:t>new project start (which is created in your local):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“”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</a:t>
            </a:r>
            <a:r>
              <a:rPr lang="en-US" dirty="0" smtClean="0"/>
              <a:t>origin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Git push origin master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repeat every time when we change anything: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-A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commit"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origin master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411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Git</vt:lpstr>
      <vt:lpstr>GitHub</vt:lpstr>
      <vt:lpstr>Git Congif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2023-01-10T12:42:30Z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