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7"/>
  </p:notesMasterIdLst>
  <p:sldIdLst>
    <p:sldId id="275" r:id="rId5"/>
    <p:sldId id="257" r:id="rId6"/>
    <p:sldId id="258" r:id="rId7"/>
    <p:sldId id="265" r:id="rId8"/>
    <p:sldId id="268" r:id="rId9"/>
    <p:sldId id="276" r:id="rId10"/>
    <p:sldId id="269" r:id="rId11"/>
    <p:sldId id="270" r:id="rId12"/>
    <p:sldId id="277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06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7785735" y="5707719"/>
            <a:ext cx="466862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Umair Azmat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WhatsApp :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+923217061116</a:t>
            </a:r>
          </a:p>
        </p:txBody>
      </p:sp>
    </p:spTree>
    <p:extLst>
      <p:ext uri="{BB962C8B-B14F-4D97-AF65-F5344CB8AC3E}">
        <p14:creationId xmlns:p14="http://schemas.microsoft.com/office/powerpoint/2010/main" val="177446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Order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Flex-grow (by default 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Flex-shrink (by default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</a:t>
            </a:r>
            <a:r>
              <a:rPr lang="en-US" sz="2800">
                <a:solidFill>
                  <a:schemeClr val="tx1"/>
                </a:solidFill>
              </a:rPr>
              <a:t>(grow , shrink , basis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018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grow 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Flex-shrink 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Order (number)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Align-self (center)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Flex-Box Froggy</a:t>
            </a:r>
          </a:p>
        </p:txBody>
      </p:sp>
    </p:spTree>
    <p:extLst>
      <p:ext uri="{BB962C8B-B14F-4D97-AF65-F5344CB8AC3E}">
        <p14:creationId xmlns:p14="http://schemas.microsoft.com/office/powerpoint/2010/main" val="2043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ED9B-B36D-918E-C58E-245F7025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</a:t>
            </a:r>
            <a:r>
              <a:rPr lang="en-US" dirty="0" err="1"/>
              <a:t>Quries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9719-C747-7F5D-0A59-39040E03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414px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86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84CE-FEBF-CD69-D471-7A9C06F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464" y="499518"/>
            <a:ext cx="8911687" cy="1280890"/>
          </a:xfrm>
        </p:spPr>
        <p:txBody>
          <a:bodyPr>
            <a:noAutofit/>
          </a:bodyPr>
          <a:lstStyle/>
          <a:p>
            <a:r>
              <a:rPr lang="en-US" sz="4400" dirty="0">
                <a:ea typeface="+mn-ea"/>
                <a:cs typeface="Times New Roman" panose="02020603050405020304" pitchFamily="18" charset="0"/>
              </a:rPr>
              <a:t>The position Property</a:t>
            </a:r>
            <a:r>
              <a:rPr lang="en-US" b="1" i="0" dirty="0">
                <a:solidFill>
                  <a:srgbClr val="000000"/>
                </a:solidFill>
                <a:effectLst/>
              </a:rPr>
              <a:t/>
            </a:r>
            <a:br>
              <a:rPr lang="en-US" b="1" i="0" dirty="0">
                <a:solidFill>
                  <a:srgbClr val="000000"/>
                </a:solidFill>
                <a:effectLst/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E47-C598-93E9-206E-32BF8CA3A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68" y="1940415"/>
            <a:ext cx="8915400" cy="377762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 </a:t>
            </a:r>
            <a:r>
              <a:rPr lang="en-US" sz="2800" b="1" i="0" dirty="0">
                <a:solidFill>
                  <a:schemeClr val="tx1"/>
                </a:solidFill>
                <a:effectLst/>
              </a:rPr>
              <a:t>position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 property in CSS tells about the method of positioning for an element or an HTML entity. There are five different types of position property available in CSS: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Static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Fixed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Relative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Absolute</a:t>
            </a:r>
          </a:p>
          <a:p>
            <a:pPr algn="just" fontAlgn="base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Sticky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428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85A2-019A-428D-93FC-D21669B2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2"/>
                </a:solidFill>
                <a:effectLst/>
              </a:rPr>
              <a:t>CSS Positioning Elements</a:t>
            </a:r>
            <a:br>
              <a:rPr lang="en-US" b="1" i="0" dirty="0">
                <a:solidFill>
                  <a:schemeClr val="accent2"/>
                </a:solidFill>
                <a:effectLst/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848EA-2F93-F8D4-4A53-6A9A6B07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27583"/>
            <a:ext cx="8915400" cy="377762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The positioning of an element can be done using the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top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right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bottom</a:t>
            </a:r>
            <a:r>
              <a:rPr lang="en-US" sz="2800" b="1" i="0" u="sng" dirty="0">
                <a:solidFill>
                  <a:schemeClr val="tx1"/>
                </a:solidFill>
                <a:effectLst/>
              </a:rPr>
              <a:t>, and </a:t>
            </a:r>
            <a:r>
              <a:rPr lang="en-US" sz="2800" b="1" i="1" u="sng" dirty="0">
                <a:solidFill>
                  <a:schemeClr val="tx1"/>
                </a:solidFill>
                <a:effectLst/>
              </a:rPr>
              <a:t>left</a:t>
            </a:r>
            <a:r>
              <a:rPr lang="en-US" sz="2800" b="1" dirty="0">
                <a:solidFill>
                  <a:schemeClr val="tx1"/>
                </a:solidFill>
              </a:rPr>
              <a:t>  </a:t>
            </a:r>
            <a:r>
              <a:rPr lang="en-US" sz="2800" b="0" i="0" dirty="0">
                <a:solidFill>
                  <a:schemeClr val="tx1"/>
                </a:solidFill>
                <a:effectLst/>
              </a:rPr>
              <a:t>properties.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chemeClr val="tx1"/>
                </a:solidFill>
                <a:effectLst/>
              </a:rPr>
              <a:t> These specify the distance of an HTML element from the edge of the viewport. </a:t>
            </a:r>
          </a:p>
          <a:p>
            <a:pPr algn="l"/>
            <a:r>
              <a:rPr lang="en-US" sz="2800" b="0" i="0" dirty="0">
                <a:solidFill>
                  <a:schemeClr val="tx1"/>
                </a:solidFill>
                <a:effectLst/>
              </a:rPr>
              <a:t>To set the position by these four properties, we have to declare the positioning method.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They also work differently depending on the position value.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0" i="0" dirty="0">
                <a:solidFill>
                  <a:schemeClr val="tx1"/>
                </a:solidFill>
                <a:effectLst/>
              </a:rPr>
              <a:t>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5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640" y="282866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CSS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640" y="1563756"/>
            <a:ext cx="9967360" cy="51153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The flexbox or flexible box model in CSS is a one-dimensional layout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 IT has flexible and efficient layouts with distributed spaces among items to control their alignment structure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tx1"/>
                </a:solidFill>
              </a:rPr>
              <a:t>ie</a:t>
            </a:r>
            <a:r>
              <a:rPr lang="en-US" sz="2800" dirty="0">
                <a:solidFill>
                  <a:schemeClr val="tx1"/>
                </a:solidFill>
              </a:rPr>
              <a:t>., it is a layout model that provides an easy and clean way to arrange items within a container.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Flexbox can be useful for creating small-scales layouts &amp; is responsive and mobile-friendly.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 Container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 Items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Flex Direction </a:t>
            </a:r>
          </a:p>
        </p:txBody>
      </p:sp>
    </p:spTree>
    <p:extLst>
      <p:ext uri="{BB962C8B-B14F-4D97-AF65-F5344CB8AC3E}">
        <p14:creationId xmlns:p14="http://schemas.microsoft.com/office/powerpoint/2010/main" val="3524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641-7099-E198-54EA-3BD16E0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Flex-Box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3020B-2094-F3E3-64A3-33759F317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27466" y="1264555"/>
            <a:ext cx="3222152" cy="1280891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4DAC40-75DA-798F-269F-543A04171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549618" y="1203893"/>
            <a:ext cx="3072256" cy="122130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017048-D5DE-E0B5-8EC1-024F79586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92925" y="2876137"/>
            <a:ext cx="8313472" cy="38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1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641-7099-E198-54EA-3BD16E0E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Flex-Box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2D2D70-7AF1-CB6D-60C8-AC992FB1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549120"/>
            <a:ext cx="9599075" cy="53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3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32DD7-80A3-4C78-1E37-B2C71AF3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593906" y="142038"/>
            <a:ext cx="3928319" cy="6573924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481437-1959-AE7A-9CD2-BA94A637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49" y="3269973"/>
            <a:ext cx="3966756" cy="1280890"/>
          </a:xfrm>
        </p:spPr>
        <p:txBody>
          <a:bodyPr/>
          <a:lstStyle/>
          <a:p>
            <a:r>
              <a:rPr lang="en-US" dirty="0"/>
              <a:t>Justify-Content</a:t>
            </a:r>
          </a:p>
        </p:txBody>
      </p:sp>
    </p:spTree>
    <p:extLst>
      <p:ext uri="{BB962C8B-B14F-4D97-AF65-F5344CB8AC3E}">
        <p14:creationId xmlns:p14="http://schemas.microsoft.com/office/powerpoint/2010/main" val="344857389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159A5FF-A606-D6D9-E5B3-5742C568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358723" y="276225"/>
            <a:ext cx="46672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88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25EF-211A-D0A1-038D-F3E3EA848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DA14-17F4-AC6F-71B4-699BB75DD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30549"/>
            <a:ext cx="8915400" cy="377762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Display flex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 Direction (</a:t>
            </a:r>
            <a:r>
              <a:rPr lang="en-US" sz="2800" dirty="0" err="1">
                <a:solidFill>
                  <a:schemeClr val="tx1"/>
                </a:solidFill>
              </a:rPr>
              <a:t>row,row</a:t>
            </a:r>
            <a:r>
              <a:rPr lang="en-US" sz="2800" dirty="0">
                <a:solidFill>
                  <a:schemeClr val="tx1"/>
                </a:solidFill>
              </a:rPr>
              <a:t>-</a:t>
            </a:r>
            <a:r>
              <a:rPr lang="en-US" sz="2800" dirty="0" err="1">
                <a:solidFill>
                  <a:schemeClr val="tx1"/>
                </a:solidFill>
              </a:rPr>
              <a:t>reverse,column,col</a:t>
            </a:r>
            <a:r>
              <a:rPr lang="en-US" sz="2800" dirty="0">
                <a:solidFill>
                  <a:schemeClr val="tx1"/>
                </a:solidFill>
              </a:rPr>
              <a:t>-revers)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Flex-wrap (</a:t>
            </a:r>
            <a:r>
              <a:rPr lang="en-US" sz="2800" dirty="0" err="1">
                <a:solidFill>
                  <a:schemeClr val="tx1"/>
                </a:solidFill>
              </a:rPr>
              <a:t>wrap,wrap</a:t>
            </a:r>
            <a:r>
              <a:rPr lang="en-US" sz="2800" dirty="0">
                <a:solidFill>
                  <a:schemeClr val="tx1"/>
                </a:solidFill>
              </a:rPr>
              <a:t>-reverse)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Flex-flow Shorthand Property (</a:t>
            </a:r>
            <a:r>
              <a:rPr lang="en-US" sz="2800" dirty="0" err="1">
                <a:solidFill>
                  <a:schemeClr val="tx1"/>
                </a:solidFill>
              </a:rPr>
              <a:t>direction,wrap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Justify-Content (center , flex-end , flex-start, space-between , space-around)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Align-item </a:t>
            </a:r>
            <a:r>
              <a:rPr lang="en-US" sz="2800" dirty="0">
                <a:solidFill>
                  <a:srgbClr val="FF0000"/>
                </a:solidFill>
              </a:rPr>
              <a:t>{vertically} </a:t>
            </a:r>
            <a:r>
              <a:rPr lang="en-US" sz="2800" dirty="0">
                <a:solidFill>
                  <a:schemeClr val="tx1"/>
                </a:solidFill>
              </a:rPr>
              <a:t>(center , flex-end , flex-start)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Align-Content (space-between , space-around)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10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151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Wingdings</vt:lpstr>
      <vt:lpstr>Wingdings 3</vt:lpstr>
      <vt:lpstr>Wisp</vt:lpstr>
      <vt:lpstr>WEB &amp; Mobile Application development</vt:lpstr>
      <vt:lpstr>The position Property  </vt:lpstr>
      <vt:lpstr>CSS Positioning Elements </vt:lpstr>
      <vt:lpstr>CSS Flexbox</vt:lpstr>
      <vt:lpstr>CSS Flex-Box</vt:lpstr>
      <vt:lpstr>CSS Flex-Box</vt:lpstr>
      <vt:lpstr>Justify-Content</vt:lpstr>
      <vt:lpstr>PowerPoint Presentation</vt:lpstr>
      <vt:lpstr>Flex Container</vt:lpstr>
      <vt:lpstr>Flex Container</vt:lpstr>
      <vt:lpstr>Flex Item</vt:lpstr>
      <vt:lpstr>Media Quries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2023-01-29T15:01:13Z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