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4"/>
  </p:notesMasterIdLst>
  <p:sldIdLst>
    <p:sldId id="275" r:id="rId5"/>
    <p:sldId id="271" r:id="rId6"/>
    <p:sldId id="272" r:id="rId7"/>
    <p:sldId id="269" r:id="rId8"/>
    <p:sldId id="267" r:id="rId9"/>
    <p:sldId id="268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Class 04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5C6-58A3-3B6B-78B5-AA495EB3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CAFB-B120-4368-0142-2F635AB5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Content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Padding (Area inside the element)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Margin (Area outside the element)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8842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D03A3-577C-9F9C-13AF-00F50201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53" y="0"/>
            <a:ext cx="8468139" cy="68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747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20F7-95A3-A908-5381-4FE3D315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438" y="0"/>
            <a:ext cx="8911687" cy="1280890"/>
          </a:xfrm>
        </p:spPr>
        <p:txBody>
          <a:bodyPr/>
          <a:lstStyle/>
          <a:p>
            <a:r>
              <a:rPr lang="en-US" dirty="0"/>
              <a:t>Padding and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0E630-E6AD-F013-96A0-E1AD39E2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51" y="736598"/>
            <a:ext cx="8911686" cy="5980210"/>
          </a:xfrm>
        </p:spPr>
      </p:pic>
    </p:spTree>
    <p:extLst>
      <p:ext uri="{BB962C8B-B14F-4D97-AF65-F5344CB8AC3E}">
        <p14:creationId xmlns:p14="http://schemas.microsoft.com/office/powerpoint/2010/main" val="14823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 is used to create space around an element's content, </a:t>
            </a:r>
            <a:r>
              <a:rPr lang="en-US" sz="2800" b="1" u="sng" dirty="0">
                <a:solidFill>
                  <a:schemeClr val="tx1"/>
                </a:solidFill>
                <a:cs typeface="Arial" panose="020B0604020202020204" pitchFamily="34" charset="0"/>
              </a:rPr>
              <a:t>inside</a:t>
            </a: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122268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used to create space around an element's , </a:t>
            </a:r>
            <a:r>
              <a:rPr lang="en-US" sz="2800" b="1" u="sng" dirty="0">
                <a:solidFill>
                  <a:schemeClr val="tx1"/>
                </a:solidFill>
                <a:cs typeface="Arial" panose="020B0604020202020204" pitchFamily="34" charset="0"/>
              </a:rPr>
              <a:t>outside</a:t>
            </a: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4A1-EE7B-6173-FE02-38DACFCF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875A-304B-0ACE-471C-B100F792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The CSS border properties allow you to specify the style, width, and color of an element's border.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Border(width ,color , style)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Clockwise: top right bottom left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Border Radius (top ,right ,bottom , left)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771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D581-FCC5-B749-13EB-9F7147D4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08DC-AD97-C674-59B8-A999EC82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Text-align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 decoration   (line  style color)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Text-indent (only for 1</a:t>
            </a:r>
            <a:r>
              <a:rPr lang="en-US" sz="2800" baseline="30000" dirty="0"/>
              <a:t>st</a:t>
            </a:r>
            <a:r>
              <a:rPr lang="en-US" sz="2800" dirty="0"/>
              <a:t> 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Text-transform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Text-shadow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Word spacing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Letter spacing</a:t>
            </a:r>
          </a:p>
        </p:txBody>
      </p:sp>
    </p:spTree>
    <p:extLst>
      <p:ext uri="{BB962C8B-B14F-4D97-AF65-F5344CB8AC3E}">
        <p14:creationId xmlns:p14="http://schemas.microsoft.com/office/powerpoint/2010/main" val="2618451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9B6A-6263-1587-8910-2215B68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D818-56AA-D312-F2CE-8557D3D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Size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Family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weight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Family</a:t>
            </a:r>
          </a:p>
        </p:txBody>
      </p:sp>
    </p:spTree>
    <p:extLst>
      <p:ext uri="{BB962C8B-B14F-4D97-AF65-F5344CB8AC3E}">
        <p14:creationId xmlns:p14="http://schemas.microsoft.com/office/powerpoint/2010/main" val="3779040801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Wingdings 3</vt:lpstr>
      <vt:lpstr>Wisp</vt:lpstr>
      <vt:lpstr>WEB &amp; Mobile Application development</vt:lpstr>
      <vt:lpstr>CSS Box Model</vt:lpstr>
      <vt:lpstr>PowerPoint Presentation</vt:lpstr>
      <vt:lpstr>Padding and Margin</vt:lpstr>
      <vt:lpstr>Padding</vt:lpstr>
      <vt:lpstr>Margin</vt:lpstr>
      <vt:lpstr>Border</vt:lpstr>
      <vt:lpstr>Text Formatting</vt:lpstr>
      <vt:lpstr>Fonts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2022-12-13T12:13:39Z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