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6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986792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Class-02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2095012"/>
            <a:ext cx="9050728" cy="4529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HTML elements can have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provide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information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about elements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are always specified in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start tag</a:t>
            </a:r>
          </a:p>
          <a:p>
            <a:pPr fontAlgn="ct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usually come in name/value pairs like: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name="value"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2046" y="1781691"/>
            <a:ext cx="4764961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837" y="1781691"/>
            <a:ext cx="565913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54573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9462"/>
            <a:ext cx="8915400" cy="45937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type or start 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 , circle, square ,A,I in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list starts with the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unordered list starts with the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&lt;dl&gt; tag defines the description list, the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&lt;dt&gt; tag defines the term (name), and the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&lt;dd&gt; tag describes each 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List</a:t>
            </a:r>
          </a:p>
        </p:txBody>
      </p:sp>
    </p:spTree>
    <p:extLst>
      <p:ext uri="{BB962C8B-B14F-4D97-AF65-F5344CB8AC3E}">
        <p14:creationId xmlns:p14="http://schemas.microsoft.com/office/powerpoint/2010/main" val="30958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212-740B-222D-F943-630B3631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1BFB-5E5D-FE87-279F-EE62B777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1419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Audio tag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&lt;audio controls </a:t>
            </a:r>
            <a:r>
              <a:rPr lang="en-US" sz="2400" dirty="0" err="1">
                <a:solidFill>
                  <a:schemeClr val="tx1"/>
                </a:solidFill>
              </a:rPr>
              <a:t>autoplay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="horse.ogg" type="audio/</a:t>
            </a:r>
            <a:r>
              <a:rPr lang="en-US" sz="2400" dirty="0" err="1">
                <a:solidFill>
                  <a:schemeClr val="tx1"/>
                </a:solidFill>
              </a:rPr>
              <a:t>ogg</a:t>
            </a:r>
            <a:r>
              <a:rPr lang="en-US" sz="2400" dirty="0">
                <a:solidFill>
                  <a:schemeClr val="tx1"/>
                </a:solidFill>
              </a:rPr>
              <a:t>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      &lt;source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="DuroodAudio.mp3" type="audio/mpeg"&gt;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    Your browser does not support the audio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  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&lt;video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=“…." controls width=“…" height=“…"  loop&gt;&lt;/video&gt;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tx1"/>
                </a:solidFill>
              </a:rPr>
              <a:t>Youtube</a:t>
            </a:r>
            <a:r>
              <a:rPr lang="en-US" sz="2400" b="1" dirty="0">
                <a:solidFill>
                  <a:schemeClr val="tx1"/>
                </a:solidFill>
              </a:rPr>
              <a:t> Videos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src</a:t>
            </a:r>
            <a:r>
              <a:rPr lang="en-US" sz="2400" dirty="0">
                <a:solidFill>
                  <a:schemeClr val="tx1"/>
                </a:solidFill>
              </a:rPr>
              <a:t>=“…..”&gt;&lt;/</a:t>
            </a:r>
            <a:r>
              <a:rPr lang="en-US" sz="2400" dirty="0" err="1">
                <a:solidFill>
                  <a:schemeClr val="tx1"/>
                </a:solidFill>
              </a:rPr>
              <a:t>iframe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Text,number,checkbox,radio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area,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options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,Label, Id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356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Basic Concepts</vt:lpstr>
      <vt:lpstr>Inline vs Block elements</vt:lpstr>
      <vt:lpstr>HTML tags</vt:lpstr>
      <vt:lpstr>TABLE</vt:lpstr>
      <vt:lpstr>Media Tags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2022-11-28T14:42:41Z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