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6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986792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Class-03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2095012"/>
            <a:ext cx="9050728" cy="4529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HTML elements can have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provide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information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about elements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are always specified in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tag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usually come in name/value pairs like: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name="value"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vs 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2046" y="1781691"/>
            <a:ext cx="4764961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4837" y="1781691"/>
            <a:ext cx="56591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and after the element.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2"/>
            <a:ext cx="8915400" cy="45937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type or start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 , circle, square ,A,I in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list starts with the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unordered list starts with the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&lt;dl&gt; tag defines the description list, the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&lt;dt&gt; tag defines the term (name), and the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&lt;dd&gt; tag describes each term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List</a:t>
            </a: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709"/>
            <a:ext cx="8915400" cy="4920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 &lt;table&gt;&lt;/table&gt;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Row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Heading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Data &lt;td&gt;&lt;/td&gt;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rwospan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,Border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431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212-740B-222D-F943-630B363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1BFB-5E5D-FE87-279F-EE62B777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1419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Audio tag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&lt;audio controls </a:t>
            </a:r>
            <a:r>
              <a:rPr lang="en-US" sz="2400" dirty="0" err="1">
                <a:solidFill>
                  <a:schemeClr val="tx1"/>
                </a:solidFill>
              </a:rPr>
              <a:t>autoplay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="horse.ogg" type="audio/</a:t>
            </a:r>
            <a:r>
              <a:rPr lang="en-US" sz="2400" dirty="0" err="1">
                <a:solidFill>
                  <a:schemeClr val="tx1"/>
                </a:solidFill>
              </a:rPr>
              <a:t>ogg</a:t>
            </a:r>
            <a:r>
              <a:rPr lang="en-US" sz="2400" dirty="0">
                <a:solidFill>
                  <a:schemeClr val="tx1"/>
                </a:solidFill>
              </a:rPr>
              <a:t>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="DuroodAudio.mp3" type="audio/mpeg"&gt;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    Your browser does not support the audio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&lt;video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</a:rPr>
              <a:t>Youtube</a:t>
            </a:r>
            <a:r>
              <a:rPr lang="en-US" sz="2400" b="1" dirty="0">
                <a:solidFill>
                  <a:schemeClr val="tx1"/>
                </a:solidFill>
              </a:rPr>
              <a:t> Videos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=“…..”&gt;&lt;/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Text,number,checkbox,radio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area,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options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,Label, Id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Basic Concepts</vt:lpstr>
      <vt:lpstr>Inline vs Block elements</vt:lpstr>
      <vt:lpstr>HTML tags</vt:lpstr>
      <vt:lpstr>TABLE</vt:lpstr>
      <vt:lpstr>Media Tags</vt:lpstr>
      <vt:lpstr>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